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Clean Data: </a:t>
            </a:r>
          </a:p>
          <a:p>
            <a:pPr algn="ctr"/>
            <a:r>
              <a:rPr lang="en-US" altLang="zh-TW" sz="2000" b="1" dirty="0" smtClean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Test-retest Reliability</a:t>
            </a:r>
          </a:p>
          <a:p>
            <a:pPr algn="ctr"/>
            <a:r>
              <a:rPr lang="en-US" altLang="zh-CN" sz="2000" b="1" dirty="0" smtClean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Split-half Reliability</a:t>
            </a:r>
          </a:p>
          <a:p>
            <a:pPr algn="ctr"/>
            <a:r>
              <a:rPr lang="en-US" altLang="zh-CN" sz="2000" b="1" dirty="0" smtClean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Descriptive Statistics: </a:t>
            </a:r>
          </a:p>
          <a:p>
            <a:pPr algn="ctr"/>
            <a:r>
              <a:rPr lang="en-US" altLang="zh-CN" sz="2000" b="1" dirty="0" smtClean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1472" y="1893476"/>
            <a:ext cx="2020205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Collect Open 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98348" y="796604"/>
            <a:ext cx="1385722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Filter </a:t>
            </a:r>
            <a:r>
              <a:rPr lang="en-US" altLang="zh-CN" dirty="0" smtClean="0">
                <a:solidFill>
                  <a:schemeClr val="bg1"/>
                </a:solidFill>
              </a:rPr>
              <a:t>Papers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75019" y="2990348"/>
            <a:ext cx="1232383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Clean 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9798" y="5184092"/>
            <a:ext cx="1509623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Calculate ICC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6403" y="5184092"/>
            <a:ext cx="1509623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Calculate SHR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0391" y="6280963"/>
            <a:ext cx="948439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Plot ICC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1583" y="6280964"/>
            <a:ext cx="1019253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Plot SHR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9996" y="4087220"/>
            <a:ext cx="2622431" cy="4086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Calculate 6 Indices Of SPE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4679" y="3599033"/>
            <a:ext cx="1367732" cy="138499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Reaction Time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</a:p>
          <a:p>
            <a:pPr algn="ctr"/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Prime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Drift Rate 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Starting Point 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altLang="zh-TW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91209" y="1354348"/>
            <a:ext cx="0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91209" y="2429774"/>
            <a:ext cx="0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81331" y="3548333"/>
            <a:ext cx="0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61575" y="4635184"/>
            <a:ext cx="0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61575" y="5745116"/>
            <a:ext cx="0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105059" y="4635184"/>
            <a:ext cx="440398" cy="414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205955" y="631583"/>
            <a:ext cx="1425180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/>
              <a:t>Open Data</a:t>
            </a:r>
          </a:p>
          <a:p>
            <a:pPr algn="ctr"/>
            <a:r>
              <a:rPr lang="en-US" altLang="zh-TW" sz="1400" dirty="0" smtClean="0"/>
              <a:t>&amp; </a:t>
            </a:r>
          </a:p>
          <a:p>
            <a:pPr algn="ctr"/>
            <a:r>
              <a:rPr lang="en-US" altLang="zh-TW" sz="1400" dirty="0" smtClean="0"/>
              <a:t>Similar with SALT</a:t>
            </a:r>
          </a:p>
        </p:txBody>
      </p:sp>
      <p:sp>
        <p:nvSpPr>
          <p:cNvPr id="30" name="文本框 29"/>
          <p:cNvSpPr txBox="1"/>
          <p:nvPr/>
        </p:nvSpPr>
        <p:spPr>
          <a:xfrm rot="19038097">
            <a:off x="2605043" y="4582074"/>
            <a:ext cx="1123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SALT repeated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134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2023-02-20T08:01:02Z</dcterms:created>
  <dcterms:modified xsi:type="dcterms:W3CDTF">2023-03-21T06:15:20Z</dcterms:modified>
</cp:coreProperties>
</file>