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0" userDrawn="1">
          <p15:clr>
            <a:srgbClr val="A4A3A4"/>
          </p15:clr>
        </p15:guide>
        <p15:guide id="2" orient="horz" pos="3960" userDrawn="1">
          <p15:clr>
            <a:srgbClr val="A4A3A4"/>
          </p15:clr>
        </p15:guide>
        <p15:guide id="3" pos="3840">
          <p15:clr>
            <a:srgbClr val="A4A3A4"/>
          </p15:clr>
        </p15:guide>
        <p15:guide id="4" pos="2184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orient="horz" pos="2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2298" y="114"/>
      </p:cViewPr>
      <p:guideLst>
        <p:guide orient="horz" pos="3000"/>
        <p:guide orient="horz" pos="3960"/>
        <p:guide pos="3840"/>
        <p:guide pos="2184"/>
        <p:guide pos="5760"/>
        <p:guide orient="horz" pos="2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7BF1-5C37-40DA-A35C-C8A73C85B1EE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4C06-EBD8-4458-A2C5-E8CF03542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6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9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39122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5" y="963447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7" y="193438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45871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6000" y="144266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E2109-2116-D593-F3A5-97350F740359}"/>
              </a:ext>
            </a:extLst>
          </p:cNvPr>
          <p:cNvGrpSpPr/>
          <p:nvPr/>
        </p:nvGrpSpPr>
        <p:grpSpPr>
          <a:xfrm>
            <a:off x="6748348" y="5706500"/>
            <a:ext cx="2237170" cy="1118928"/>
            <a:chOff x="6748348" y="5715378"/>
            <a:chExt cx="2237170" cy="1118928"/>
          </a:xfrm>
        </p:grpSpPr>
        <p:sp>
          <p:nvSpPr>
            <p:cNvPr id="9" name="文本框 8"/>
            <p:cNvSpPr txBox="1"/>
            <p:nvPr/>
          </p:nvSpPr>
          <p:spPr>
            <a:xfrm>
              <a:off x="6748348" y="6187320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866934" y="5715378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B083B6-C003-D814-6F3C-7A2A07CAE378}"/>
              </a:ext>
            </a:extLst>
          </p:cNvPr>
          <p:cNvGrpSpPr/>
          <p:nvPr/>
        </p:nvGrpSpPr>
        <p:grpSpPr>
          <a:xfrm>
            <a:off x="2539018" y="5696349"/>
            <a:ext cx="3417895" cy="1137957"/>
            <a:chOff x="2539018" y="5687471"/>
            <a:chExt cx="3417895" cy="1137957"/>
          </a:xfrm>
        </p:grpSpPr>
        <p:sp>
          <p:nvSpPr>
            <p:cNvPr id="8" name="文本框 7"/>
            <p:cNvSpPr txBox="1"/>
            <p:nvPr/>
          </p:nvSpPr>
          <p:spPr>
            <a:xfrm>
              <a:off x="2539018" y="6178442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243020" y="5687471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3711425" y="3099679"/>
            <a:ext cx="4800813" cy="8512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644112-3BC7-9FCB-0A7E-6A2ACFF681E0}"/>
              </a:ext>
            </a:extLst>
          </p:cNvPr>
          <p:cNvGrpSpPr/>
          <p:nvPr/>
        </p:nvGrpSpPr>
        <p:grpSpPr>
          <a:xfrm>
            <a:off x="2539021" y="4247212"/>
            <a:ext cx="6446496" cy="1270545"/>
            <a:chOff x="2537002" y="4266187"/>
            <a:chExt cx="6446496" cy="1270545"/>
          </a:xfrm>
        </p:grpSpPr>
        <p:sp>
          <p:nvSpPr>
            <p:cNvPr id="7" name="文本框 6"/>
            <p:cNvSpPr txBox="1"/>
            <p:nvPr/>
          </p:nvSpPr>
          <p:spPr>
            <a:xfrm>
              <a:off x="6746328" y="4889746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4723912" y="4308527"/>
              <a:ext cx="440398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rot="19038097">
              <a:off x="4090668" y="4266187"/>
              <a:ext cx="1189417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SPMT repeated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36904" y="4307113"/>
              <a:ext cx="520551" cy="3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7C293-069F-6DB5-6F3D-70BF7F9C5FA5}"/>
                </a:ext>
              </a:extLst>
            </p:cNvPr>
            <p:cNvSpPr txBox="1"/>
            <p:nvPr/>
          </p:nvSpPr>
          <p:spPr>
            <a:xfrm>
              <a:off x="2537002" y="4889745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A3104-91FE-6CAA-F075-8BE2F64A9455}"/>
              </a:ext>
            </a:extLst>
          </p:cNvPr>
          <p:cNvCxnSpPr/>
          <p:nvPr/>
        </p:nvCxnSpPr>
        <p:spPr>
          <a:xfrm>
            <a:off x="6096000" y="260045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124847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1" y="1031685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5" y="195109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96000" y="559743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9175" y="146171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31" y="5930012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25417" y="541997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637650" y="5930012"/>
            <a:ext cx="2071741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0655413" y="540808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7378048" y="3243384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06830" y="4812841"/>
            <a:ext cx="2237170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plit-Half Reliability)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>
            <a:off x="8025415" y="4289144"/>
            <a:ext cx="376632" cy="390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2795594">
            <a:off x="10163242" y="4303277"/>
            <a:ext cx="1189417" cy="2539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SPMT repeated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10290091" y="4279619"/>
            <a:ext cx="365321" cy="367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2B7C293-069F-6DB5-6F3D-70BF7F9C5FA5}"/>
              </a:ext>
            </a:extLst>
          </p:cNvPr>
          <p:cNvSpPr txBox="1"/>
          <p:nvPr/>
        </p:nvSpPr>
        <p:spPr>
          <a:xfrm>
            <a:off x="9637650" y="4811111"/>
            <a:ext cx="2035524" cy="54483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</a:p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(Intraclass Correlation Coefficient)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4827E-B901-99D1-15C2-7A6D27D72AEE}"/>
              </a:ext>
            </a:extLst>
          </p:cNvPr>
          <p:cNvSpPr txBox="1"/>
          <p:nvPr/>
        </p:nvSpPr>
        <p:spPr>
          <a:xfrm>
            <a:off x="2273570" y="4881326"/>
            <a:ext cx="2237170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 Analysis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5286DF-06AF-7901-DBE0-3C23E1B4D8BE}"/>
              </a:ext>
            </a:extLst>
          </p:cNvPr>
          <p:cNvSpPr/>
          <p:nvPr/>
        </p:nvSpPr>
        <p:spPr>
          <a:xfrm>
            <a:off x="7803768" y="2370733"/>
            <a:ext cx="2775714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-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230E48-18CE-3602-8F7F-4DF0E70A21DF}"/>
              </a:ext>
            </a:extLst>
          </p:cNvPr>
          <p:cNvCxnSpPr/>
          <p:nvPr/>
        </p:nvCxnSpPr>
        <p:spPr>
          <a:xfrm>
            <a:off x="3390900" y="4255914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3">
            <a:extLst>
              <a:ext uri="{FF2B5EF4-FFF2-40B4-BE49-F238E27FC236}">
                <a16:creationId xmlns:a16="http://schemas.microsoft.com/office/drawing/2014/main" id="{7377674A-DD73-975B-3E52-9CEDF15B6BD7}"/>
              </a:ext>
            </a:extLst>
          </p:cNvPr>
          <p:cNvSpPr/>
          <p:nvPr/>
        </p:nvSpPr>
        <p:spPr>
          <a:xfrm>
            <a:off x="1559989" y="3254656"/>
            <a:ext cx="3683383" cy="74914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Group Mean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2 baseline conditions</a:t>
            </a:r>
          </a:p>
          <a:p>
            <a:pPr algn="ctr"/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Stranger)*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CA91577-47B4-4BA2-64EB-6798A591244F}"/>
              </a:ext>
            </a:extLst>
          </p:cNvPr>
          <p:cNvSpPr/>
          <p:nvPr/>
        </p:nvSpPr>
        <p:spPr>
          <a:xfrm>
            <a:off x="2060193" y="2366094"/>
            <a:ext cx="2775711" cy="57216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- level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9193A83-858D-157D-A13B-5AEDD7185C08}"/>
              </a:ext>
            </a:extLst>
          </p:cNvPr>
          <p:cNvSpPr txBox="1"/>
          <p:nvPr/>
        </p:nvSpPr>
        <p:spPr>
          <a:xfrm>
            <a:off x="2273570" y="5998499"/>
            <a:ext cx="2237170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Plot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C50CA22-A913-0A4A-0A28-0CD02BF88ACC}"/>
              </a:ext>
            </a:extLst>
          </p:cNvPr>
          <p:cNvCxnSpPr/>
          <p:nvPr/>
        </p:nvCxnSpPr>
        <p:spPr>
          <a:xfrm>
            <a:off x="3400425" y="5434111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D4FE92C-FC85-24D9-5B05-244B108E4576}"/>
              </a:ext>
            </a:extLst>
          </p:cNvPr>
          <p:cNvSpPr/>
          <p:nvPr/>
        </p:nvSpPr>
        <p:spPr>
          <a:xfrm>
            <a:off x="1285877" y="2988397"/>
            <a:ext cx="4324345" cy="375530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06A866A-16FC-964E-CC17-220F81F91C60}"/>
              </a:ext>
            </a:extLst>
          </p:cNvPr>
          <p:cNvSpPr/>
          <p:nvPr/>
        </p:nvSpPr>
        <p:spPr>
          <a:xfrm>
            <a:off x="6630194" y="2988397"/>
            <a:ext cx="5286375" cy="376380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6887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246</Words>
  <Application>Microsoft Office PowerPoint</Application>
  <PresentationFormat>宽屏</PresentationFormat>
  <Paragraphs>80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24</cp:revision>
  <dcterms:created xsi:type="dcterms:W3CDTF">2023-02-20T08:01:02Z</dcterms:created>
  <dcterms:modified xsi:type="dcterms:W3CDTF">2023-09-11T09:16:47Z</dcterms:modified>
</cp:coreProperties>
</file>