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1" r:id="rId6"/>
    <p:sldId id="259" r:id="rId7"/>
    <p:sldId id="264" r:id="rId8"/>
    <p:sldId id="262" r:id="rId9"/>
    <p:sldId id="260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686" userDrawn="1">
          <p15:clr>
            <a:srgbClr val="A4A3A4"/>
          </p15:clr>
        </p15:guide>
        <p15:guide id="3" orient="horz" pos="1049" userDrawn="1">
          <p15:clr>
            <a:srgbClr val="A4A3A4"/>
          </p15:clr>
        </p15:guide>
        <p15:guide id="4" orient="horz" pos="2592" userDrawn="1">
          <p15:clr>
            <a:srgbClr val="A4A3A4"/>
          </p15:clr>
        </p15:guide>
        <p15:guide id="5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A09D"/>
    <a:srgbClr val="14C49F"/>
    <a:srgbClr val="006699"/>
    <a:srgbClr val="F3F2F1"/>
    <a:srgbClr val="C8643C"/>
    <a:srgbClr val="D9D9D9"/>
    <a:srgbClr val="A6A5A5"/>
    <a:srgbClr val="7F7E7F"/>
    <a:srgbClr val="D7D6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344" y="96"/>
      </p:cViewPr>
      <p:guideLst>
        <p:guide orient="horz" pos="686"/>
        <p:guide orient="horz" pos="1049"/>
        <p:guide orient="horz" pos="259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TW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A0098-AADB-4028-80F8-1CEEF4DE9F6F}" type="datetimeFigureOut">
              <a:rPr lang="zh-TW" altLang="en-US" smtClean="0"/>
              <a:t>2023/9/29</a:t>
            </a:fld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AA667-8500-4EF4-9BF1-A1A5F7BC74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04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TW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A0098-AADB-4028-80F8-1CEEF4DE9F6F}" type="datetimeFigureOut">
              <a:rPr lang="zh-TW" altLang="en-US" smtClean="0"/>
              <a:t>2023/9/29</a:t>
            </a:fld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AA667-8500-4EF4-9BF1-A1A5F7BC74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5184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TW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A0098-AADB-4028-80F8-1CEEF4DE9F6F}" type="datetimeFigureOut">
              <a:rPr lang="zh-TW" altLang="en-US" smtClean="0"/>
              <a:t>2023/9/29</a:t>
            </a:fld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AA667-8500-4EF4-9BF1-A1A5F7BC74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8134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TW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A0098-AADB-4028-80F8-1CEEF4DE9F6F}" type="datetimeFigureOut">
              <a:rPr lang="zh-TW" altLang="en-US" smtClean="0"/>
              <a:t>2023/9/29</a:t>
            </a:fld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AA667-8500-4EF4-9BF1-A1A5F7BC74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4002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A0098-AADB-4028-80F8-1CEEF4DE9F6F}" type="datetimeFigureOut">
              <a:rPr lang="zh-TW" altLang="en-US" smtClean="0"/>
              <a:t>2023/9/29</a:t>
            </a:fld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AA667-8500-4EF4-9BF1-A1A5F7BC74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8708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TW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TW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A0098-AADB-4028-80F8-1CEEF4DE9F6F}" type="datetimeFigureOut">
              <a:rPr lang="zh-TW" altLang="en-US" smtClean="0"/>
              <a:t>2023/9/29</a:t>
            </a:fld>
            <a:endParaRPr lang="zh-TW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AA667-8500-4EF4-9BF1-A1A5F7BC74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8296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TW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TW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A0098-AADB-4028-80F8-1CEEF4DE9F6F}" type="datetimeFigureOut">
              <a:rPr lang="zh-TW" altLang="en-US" smtClean="0"/>
              <a:t>2023/9/29</a:t>
            </a:fld>
            <a:endParaRPr lang="zh-TW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AA667-8500-4EF4-9BF1-A1A5F7BC74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2135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A0098-AADB-4028-80F8-1CEEF4DE9F6F}" type="datetimeFigureOut">
              <a:rPr lang="zh-TW" altLang="en-US" smtClean="0"/>
              <a:t>2023/9/29</a:t>
            </a:fld>
            <a:endParaRPr lang="zh-TW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AA667-8500-4EF4-9BF1-A1A5F7BC74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4510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A0098-AADB-4028-80F8-1CEEF4DE9F6F}" type="datetimeFigureOut">
              <a:rPr lang="zh-TW" altLang="en-US" smtClean="0"/>
              <a:t>2023/9/29</a:t>
            </a:fld>
            <a:endParaRPr lang="zh-TW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AA667-8500-4EF4-9BF1-A1A5F7BC74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6259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TW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A0098-AADB-4028-80F8-1CEEF4DE9F6F}" type="datetimeFigureOut">
              <a:rPr lang="zh-TW" altLang="en-US" smtClean="0"/>
              <a:t>2023/9/29</a:t>
            </a:fld>
            <a:endParaRPr lang="zh-TW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AA667-8500-4EF4-9BF1-A1A5F7BC74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9563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A0098-AADB-4028-80F8-1CEEF4DE9F6F}" type="datetimeFigureOut">
              <a:rPr lang="zh-TW" altLang="en-US" smtClean="0"/>
              <a:t>2023/9/29</a:t>
            </a:fld>
            <a:endParaRPr lang="zh-TW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AA667-8500-4EF4-9BF1-A1A5F7BC74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6085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TW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A0098-AADB-4028-80F8-1CEEF4DE9F6F}" type="datetimeFigureOut">
              <a:rPr lang="zh-TW" altLang="en-US" smtClean="0"/>
              <a:t>2023/9/29</a:t>
            </a:fld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0AA667-8500-4EF4-9BF1-A1A5F7BC74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0326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00" y="539577"/>
            <a:ext cx="11990000" cy="577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25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1347048" y="2553062"/>
            <a:ext cx="2883056" cy="2628538"/>
            <a:chOff x="864971" y="1872049"/>
            <a:chExt cx="2389885" cy="2178906"/>
          </a:xfrm>
        </p:grpSpPr>
        <p:sp>
          <p:nvSpPr>
            <p:cNvPr id="2" name="矩形 1"/>
            <p:cNvSpPr/>
            <p:nvPr/>
          </p:nvSpPr>
          <p:spPr>
            <a:xfrm>
              <a:off x="864971" y="1872049"/>
              <a:ext cx="2388973" cy="2178906"/>
            </a:xfrm>
            <a:prstGeom prst="rect">
              <a:avLst/>
            </a:prstGeom>
            <a:solidFill>
              <a:srgbClr val="7F7E7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1089453" y="2099979"/>
              <a:ext cx="486033" cy="1699463"/>
              <a:chOff x="1173890" y="2159445"/>
              <a:chExt cx="486033" cy="1699463"/>
            </a:xfrm>
          </p:grpSpPr>
          <p:sp>
            <p:nvSpPr>
              <p:cNvPr id="3" name="矩形 2"/>
              <p:cNvSpPr/>
              <p:nvPr/>
            </p:nvSpPr>
            <p:spPr>
              <a:xfrm>
                <a:off x="1210960" y="2159445"/>
                <a:ext cx="411892" cy="381000"/>
              </a:xfrm>
              <a:prstGeom prst="rect">
                <a:avLst/>
              </a:prstGeom>
              <a:solidFill>
                <a:srgbClr val="7F7E7F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" name="椭圆 3"/>
              <p:cNvSpPr/>
              <p:nvPr/>
            </p:nvSpPr>
            <p:spPr>
              <a:xfrm>
                <a:off x="1186246" y="2820913"/>
                <a:ext cx="461319" cy="453081"/>
              </a:xfrm>
              <a:prstGeom prst="ellipse">
                <a:avLst/>
              </a:prstGeom>
              <a:solidFill>
                <a:srgbClr val="7F7E7F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" name="等腰三角形 4"/>
              <p:cNvSpPr/>
              <p:nvPr/>
            </p:nvSpPr>
            <p:spPr>
              <a:xfrm>
                <a:off x="1173890" y="3465553"/>
                <a:ext cx="486033" cy="393355"/>
              </a:xfrm>
              <a:prstGeom prst="triangle">
                <a:avLst/>
              </a:prstGeom>
              <a:solidFill>
                <a:srgbClr val="7F7E7F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1798505" y="2086443"/>
              <a:ext cx="255810" cy="1754359"/>
              <a:chOff x="1881912" y="2144023"/>
              <a:chExt cx="255810" cy="1754359"/>
            </a:xfrm>
          </p:grpSpPr>
          <p:sp>
            <p:nvSpPr>
              <p:cNvPr id="6" name="文本框 5"/>
              <p:cNvSpPr txBox="1"/>
              <p:nvPr/>
            </p:nvSpPr>
            <p:spPr>
              <a:xfrm>
                <a:off x="1881912" y="2144023"/>
                <a:ext cx="25537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endParaRPr lang="zh-TW" alt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1881912" y="2833799"/>
                <a:ext cx="25537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endParaRPr lang="zh-TW" alt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1882349" y="3436717"/>
                <a:ext cx="25537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endParaRPr lang="zh-TW" alt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2166954" y="2088276"/>
              <a:ext cx="1087902" cy="1672484"/>
              <a:chOff x="2138722" y="2145856"/>
              <a:chExt cx="1192492" cy="1672484"/>
            </a:xfrm>
          </p:grpSpPr>
          <p:sp>
            <p:nvSpPr>
              <p:cNvPr id="7" name="文本框 6"/>
              <p:cNvSpPr txBox="1"/>
              <p:nvPr/>
            </p:nvSpPr>
            <p:spPr>
              <a:xfrm>
                <a:off x="2362463" y="2145856"/>
                <a:ext cx="688588" cy="3826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Self</a:t>
                </a:r>
                <a:endParaRPr lang="zh-TW" alt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2259715" y="2842714"/>
                <a:ext cx="937440" cy="3826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Friend</a:t>
                </a:r>
                <a:endParaRPr lang="zh-TW" alt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2138722" y="3435646"/>
                <a:ext cx="1192492" cy="3826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Stranger</a:t>
                </a:r>
                <a:endParaRPr lang="zh-TW" alt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45" name="圆角矩形 44"/>
          <p:cNvSpPr/>
          <p:nvPr/>
        </p:nvSpPr>
        <p:spPr>
          <a:xfrm>
            <a:off x="1102247" y="1446992"/>
            <a:ext cx="3360585" cy="736600"/>
          </a:xfrm>
          <a:prstGeom prst="round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Instruction</a:t>
            </a:r>
            <a:r>
              <a:rPr lang="en-US" altLang="zh-TW" sz="3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Stage</a:t>
            </a:r>
            <a:endParaRPr lang="zh-TW" altLang="en-US" sz="3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右箭头 45"/>
          <p:cNvSpPr/>
          <p:nvPr/>
        </p:nvSpPr>
        <p:spPr>
          <a:xfrm>
            <a:off x="4810125" y="1404129"/>
            <a:ext cx="685800" cy="822325"/>
          </a:xfrm>
          <a:prstGeom prst="rightArrow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D7CE0937-F270-2D8F-39AF-10F7407DFF1F}"/>
              </a:ext>
            </a:extLst>
          </p:cNvPr>
          <p:cNvGrpSpPr/>
          <p:nvPr/>
        </p:nvGrpSpPr>
        <p:grpSpPr>
          <a:xfrm>
            <a:off x="6883243" y="2553062"/>
            <a:ext cx="2883056" cy="2628538"/>
            <a:chOff x="864971" y="1872049"/>
            <a:chExt cx="2389885" cy="2178906"/>
          </a:xfrm>
          <a:solidFill>
            <a:srgbClr val="0CA09D"/>
          </a:solidFill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60B9BCB8-CAEF-45AA-D107-EC372A87A0DA}"/>
                </a:ext>
              </a:extLst>
            </p:cNvPr>
            <p:cNvSpPr/>
            <p:nvPr/>
          </p:nvSpPr>
          <p:spPr>
            <a:xfrm>
              <a:off x="864971" y="1872049"/>
              <a:ext cx="2388973" cy="2178906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D494B56F-8A1E-96DF-B47F-74C017ACEECF}"/>
                </a:ext>
              </a:extLst>
            </p:cNvPr>
            <p:cNvGrpSpPr/>
            <p:nvPr/>
          </p:nvGrpSpPr>
          <p:grpSpPr>
            <a:xfrm>
              <a:off x="1089453" y="2099979"/>
              <a:ext cx="486033" cy="1699463"/>
              <a:chOff x="1173890" y="2159445"/>
              <a:chExt cx="486033" cy="1699463"/>
            </a:xfrm>
            <a:grpFill/>
          </p:grpSpPr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CBD1D5D0-CE66-8944-D27B-D902D59B0AD8}"/>
                  </a:ext>
                </a:extLst>
              </p:cNvPr>
              <p:cNvSpPr/>
              <p:nvPr/>
            </p:nvSpPr>
            <p:spPr>
              <a:xfrm>
                <a:off x="1210960" y="2159445"/>
                <a:ext cx="411892" cy="381000"/>
              </a:xfrm>
              <a:prstGeom prst="rect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A6A7275D-95CD-2677-5E76-6BFD5195AA31}"/>
                  </a:ext>
                </a:extLst>
              </p:cNvPr>
              <p:cNvSpPr/>
              <p:nvPr/>
            </p:nvSpPr>
            <p:spPr>
              <a:xfrm>
                <a:off x="1186246" y="2820913"/>
                <a:ext cx="461319" cy="453081"/>
              </a:xfrm>
              <a:prstGeom prst="ellips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等腰三角形 28">
                <a:extLst>
                  <a:ext uri="{FF2B5EF4-FFF2-40B4-BE49-F238E27FC236}">
                    <a16:creationId xmlns:a16="http://schemas.microsoft.com/office/drawing/2014/main" id="{D1CEB73D-A17B-429F-94C7-B593E436B608}"/>
                  </a:ext>
                </a:extLst>
              </p:cNvPr>
              <p:cNvSpPr/>
              <p:nvPr/>
            </p:nvSpPr>
            <p:spPr>
              <a:xfrm>
                <a:off x="1173890" y="3465553"/>
                <a:ext cx="486033" cy="393355"/>
              </a:xfrm>
              <a:prstGeom prst="triangl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EE091CFF-C4A4-F27A-63CE-1761AE24C350}"/>
                </a:ext>
              </a:extLst>
            </p:cNvPr>
            <p:cNvGrpSpPr/>
            <p:nvPr/>
          </p:nvGrpSpPr>
          <p:grpSpPr>
            <a:xfrm>
              <a:off x="1798505" y="2086443"/>
              <a:ext cx="255810" cy="1754359"/>
              <a:chOff x="1881912" y="2144023"/>
              <a:chExt cx="255810" cy="1754359"/>
            </a:xfrm>
            <a:grpFill/>
          </p:grpSpPr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842F8B78-40A0-4B97-F51A-2EE55B73C168}"/>
                  </a:ext>
                </a:extLst>
              </p:cNvPr>
              <p:cNvSpPr txBox="1"/>
              <p:nvPr/>
            </p:nvSpPr>
            <p:spPr>
              <a:xfrm>
                <a:off x="1881912" y="2144023"/>
                <a:ext cx="255373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endParaRPr lang="zh-TW" alt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0F3F4D88-57FC-95CE-28FC-8A7A897340DB}"/>
                  </a:ext>
                </a:extLst>
              </p:cNvPr>
              <p:cNvSpPr txBox="1"/>
              <p:nvPr/>
            </p:nvSpPr>
            <p:spPr>
              <a:xfrm>
                <a:off x="1881912" y="2833799"/>
                <a:ext cx="255373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endParaRPr lang="zh-TW" alt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CF388D62-9F87-B64D-CFEF-9AE9BDA8F2F4}"/>
                  </a:ext>
                </a:extLst>
              </p:cNvPr>
              <p:cNvSpPr txBox="1"/>
              <p:nvPr/>
            </p:nvSpPr>
            <p:spPr>
              <a:xfrm>
                <a:off x="1882349" y="3436717"/>
                <a:ext cx="255373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endParaRPr lang="zh-TW" alt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B8EADCCD-40B2-E4FD-B380-0DC46F94525D}"/>
                </a:ext>
              </a:extLst>
            </p:cNvPr>
            <p:cNvGrpSpPr/>
            <p:nvPr/>
          </p:nvGrpSpPr>
          <p:grpSpPr>
            <a:xfrm>
              <a:off x="2166954" y="2088276"/>
              <a:ext cx="1087902" cy="1672484"/>
              <a:chOff x="2138722" y="2145856"/>
              <a:chExt cx="1192492" cy="1672484"/>
            </a:xfrm>
            <a:grpFill/>
          </p:grpSpPr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9068DB21-91E8-54C4-45C1-BE3B04B2F49E}"/>
                  </a:ext>
                </a:extLst>
              </p:cNvPr>
              <p:cNvSpPr txBox="1"/>
              <p:nvPr/>
            </p:nvSpPr>
            <p:spPr>
              <a:xfrm>
                <a:off x="2362463" y="2145856"/>
                <a:ext cx="688588" cy="382694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Self</a:t>
                </a:r>
                <a:endParaRPr lang="zh-TW" alt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533C5025-AEE5-B75C-A0CE-E14DB208FF60}"/>
                  </a:ext>
                </a:extLst>
              </p:cNvPr>
              <p:cNvSpPr txBox="1"/>
              <p:nvPr/>
            </p:nvSpPr>
            <p:spPr>
              <a:xfrm>
                <a:off x="2259715" y="2842714"/>
                <a:ext cx="937440" cy="382694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Friend</a:t>
                </a:r>
                <a:endParaRPr lang="zh-TW" alt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C3D67155-FB7E-BC9C-3151-5086A25D1359}"/>
                  </a:ext>
                </a:extLst>
              </p:cNvPr>
              <p:cNvSpPr txBox="1"/>
              <p:nvPr/>
            </p:nvSpPr>
            <p:spPr>
              <a:xfrm>
                <a:off x="2138722" y="3435646"/>
                <a:ext cx="1192492" cy="382694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Stranger</a:t>
                </a:r>
                <a:endParaRPr lang="zh-TW" alt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30" name="圆角矩形 44">
            <a:extLst>
              <a:ext uri="{FF2B5EF4-FFF2-40B4-BE49-F238E27FC236}">
                <a16:creationId xmlns:a16="http://schemas.microsoft.com/office/drawing/2014/main" id="{242D5D87-E7F5-25AE-7872-D28492176DC8}"/>
              </a:ext>
            </a:extLst>
          </p:cNvPr>
          <p:cNvSpPr/>
          <p:nvPr/>
        </p:nvSpPr>
        <p:spPr>
          <a:xfrm>
            <a:off x="6638442" y="1446992"/>
            <a:ext cx="3360585" cy="736600"/>
          </a:xfrm>
          <a:prstGeom prst="roundRect">
            <a:avLst/>
          </a:prstGeom>
          <a:solidFill>
            <a:srgbClr val="0CA09D"/>
          </a:solidFill>
          <a:ln>
            <a:solidFill>
              <a:srgbClr val="0CA0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3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Instruction</a:t>
            </a:r>
            <a:r>
              <a:rPr lang="en-US" altLang="zh-TW" sz="33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Stage</a:t>
            </a:r>
            <a:endParaRPr lang="zh-TW" altLang="en-US" sz="33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右箭头 45">
            <a:extLst>
              <a:ext uri="{FF2B5EF4-FFF2-40B4-BE49-F238E27FC236}">
                <a16:creationId xmlns:a16="http://schemas.microsoft.com/office/drawing/2014/main" id="{4E2FD3C5-BBA1-F9D3-0517-1464BB02CBC1}"/>
              </a:ext>
            </a:extLst>
          </p:cNvPr>
          <p:cNvSpPr/>
          <p:nvPr/>
        </p:nvSpPr>
        <p:spPr>
          <a:xfrm>
            <a:off x="10346320" y="1404129"/>
            <a:ext cx="685800" cy="822325"/>
          </a:xfrm>
          <a:prstGeom prst="rightArrow">
            <a:avLst/>
          </a:prstGeom>
          <a:solidFill>
            <a:srgbClr val="0CA0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3F2F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5739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750513" y="2165350"/>
            <a:ext cx="4914899" cy="4476749"/>
            <a:chOff x="1104901" y="1343026"/>
            <a:chExt cx="4914899" cy="4476749"/>
          </a:xfrm>
        </p:grpSpPr>
        <p:grpSp>
          <p:nvGrpSpPr>
            <p:cNvPr id="44" name="组合 43"/>
            <p:cNvGrpSpPr/>
            <p:nvPr/>
          </p:nvGrpSpPr>
          <p:grpSpPr>
            <a:xfrm>
              <a:off x="1440591" y="1642785"/>
              <a:ext cx="4225211" cy="3883129"/>
              <a:chOff x="4673059" y="1169709"/>
              <a:chExt cx="4225211" cy="3883129"/>
            </a:xfrm>
          </p:grpSpPr>
          <p:grpSp>
            <p:nvGrpSpPr>
              <p:cNvPr id="39" name="组合 38"/>
              <p:cNvGrpSpPr/>
              <p:nvPr/>
            </p:nvGrpSpPr>
            <p:grpSpPr>
              <a:xfrm>
                <a:off x="5113336" y="1169709"/>
                <a:ext cx="1279075" cy="1434644"/>
                <a:chOff x="5113336" y="1169709"/>
                <a:chExt cx="1279075" cy="1434644"/>
              </a:xfrm>
            </p:grpSpPr>
            <p:sp>
              <p:nvSpPr>
                <p:cNvPr id="22" name="文本框 21"/>
                <p:cNvSpPr txBox="1"/>
                <p:nvPr/>
              </p:nvSpPr>
              <p:spPr>
                <a:xfrm>
                  <a:off x="5113336" y="2296576"/>
                  <a:ext cx="68195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500</a:t>
                  </a:r>
                  <a:r>
                    <a:rPr lang="en-US" altLang="zh-CN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ms</a:t>
                  </a:r>
                  <a:endParaRPr lang="en-US" altLang="zh-TW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5" name="组合 24"/>
                <p:cNvGrpSpPr/>
                <p:nvPr/>
              </p:nvGrpSpPr>
              <p:grpSpPr>
                <a:xfrm>
                  <a:off x="5198176" y="1169709"/>
                  <a:ext cx="1194235" cy="1145058"/>
                  <a:chOff x="5198176" y="1169709"/>
                  <a:chExt cx="1194235" cy="1145058"/>
                </a:xfrm>
              </p:grpSpPr>
              <p:sp>
                <p:nvSpPr>
                  <p:cNvPr id="15" name="矩形 14"/>
                  <p:cNvSpPr/>
                  <p:nvPr/>
                </p:nvSpPr>
                <p:spPr>
                  <a:xfrm>
                    <a:off x="5198176" y="1169709"/>
                    <a:ext cx="1194235" cy="1145058"/>
                  </a:xfrm>
                  <a:prstGeom prst="rect">
                    <a:avLst/>
                  </a:prstGeom>
                  <a:solidFill>
                    <a:srgbClr val="7F7E7F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" name="文本框 23"/>
                  <p:cNvSpPr txBox="1"/>
                  <p:nvPr/>
                </p:nvSpPr>
                <p:spPr>
                  <a:xfrm>
                    <a:off x="5595866" y="1469526"/>
                    <a:ext cx="370054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sz="28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+</a:t>
                    </a:r>
                    <a:endParaRPr lang="zh-TW" altLang="en-US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8" name="组合 37"/>
              <p:cNvGrpSpPr/>
              <p:nvPr/>
            </p:nvGrpSpPr>
            <p:grpSpPr>
              <a:xfrm>
                <a:off x="5981855" y="1992843"/>
                <a:ext cx="1247603" cy="1430251"/>
                <a:chOff x="5694674" y="2173887"/>
                <a:chExt cx="1247603" cy="1430251"/>
              </a:xfrm>
            </p:grpSpPr>
            <p:grpSp>
              <p:nvGrpSpPr>
                <p:cNvPr id="26" name="组合 25"/>
                <p:cNvGrpSpPr/>
                <p:nvPr/>
              </p:nvGrpSpPr>
              <p:grpSpPr>
                <a:xfrm>
                  <a:off x="5748042" y="2173887"/>
                  <a:ext cx="1194235" cy="1145058"/>
                  <a:chOff x="5198176" y="1169709"/>
                  <a:chExt cx="1194235" cy="1145058"/>
                </a:xfrm>
              </p:grpSpPr>
              <p:sp>
                <p:nvSpPr>
                  <p:cNvPr id="27" name="矩形 26"/>
                  <p:cNvSpPr/>
                  <p:nvPr/>
                </p:nvSpPr>
                <p:spPr>
                  <a:xfrm>
                    <a:off x="5198176" y="1169709"/>
                    <a:ext cx="1194235" cy="1145058"/>
                  </a:xfrm>
                  <a:prstGeom prst="rect">
                    <a:avLst/>
                  </a:prstGeom>
                  <a:solidFill>
                    <a:srgbClr val="7F7E7F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8" name="文本框 27"/>
                  <p:cNvSpPr txBox="1"/>
                  <p:nvPr/>
                </p:nvSpPr>
                <p:spPr>
                  <a:xfrm>
                    <a:off x="5624666" y="1480628"/>
                    <a:ext cx="341254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sz="28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+</a:t>
                    </a:r>
                    <a:endParaRPr lang="zh-TW" altLang="en-US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9" name="矩形 28"/>
                <p:cNvSpPr/>
                <p:nvPr/>
              </p:nvSpPr>
              <p:spPr>
                <a:xfrm>
                  <a:off x="6239120" y="2344289"/>
                  <a:ext cx="254941" cy="251874"/>
                </a:xfrm>
                <a:prstGeom prst="rect">
                  <a:avLst/>
                </a:prstGeom>
                <a:solidFill>
                  <a:srgbClr val="7F7E7F"/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" name="文本框 29"/>
                <p:cNvSpPr txBox="1"/>
                <p:nvPr/>
              </p:nvSpPr>
              <p:spPr>
                <a:xfrm>
                  <a:off x="6069487" y="2859806"/>
                  <a:ext cx="57964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Self</a:t>
                  </a:r>
                  <a:endParaRPr lang="zh-TW" altLang="en-US" sz="1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" name="文本框 30"/>
                <p:cNvSpPr txBox="1"/>
                <p:nvPr/>
              </p:nvSpPr>
              <p:spPr>
                <a:xfrm>
                  <a:off x="5694674" y="3296361"/>
                  <a:ext cx="68195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100</a:t>
                  </a:r>
                  <a:r>
                    <a:rPr lang="en-US" altLang="zh-CN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ms</a:t>
                  </a:r>
                  <a:endParaRPr lang="en-US" altLang="zh-TW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0" name="组合 39"/>
              <p:cNvGrpSpPr/>
              <p:nvPr/>
            </p:nvGrpSpPr>
            <p:grpSpPr>
              <a:xfrm>
                <a:off x="6423203" y="2797569"/>
                <a:ext cx="1665624" cy="1455966"/>
                <a:chOff x="8221750" y="3056379"/>
                <a:chExt cx="1665624" cy="1455966"/>
              </a:xfrm>
            </p:grpSpPr>
            <p:sp>
              <p:nvSpPr>
                <p:cNvPr id="32" name="文本框 31"/>
                <p:cNvSpPr txBox="1"/>
                <p:nvPr/>
              </p:nvSpPr>
              <p:spPr>
                <a:xfrm>
                  <a:off x="8221750" y="4204568"/>
                  <a:ext cx="130480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Until response</a:t>
                  </a:r>
                </a:p>
              </p:txBody>
            </p:sp>
            <p:sp>
              <p:nvSpPr>
                <p:cNvPr id="33" name="矩形 32"/>
                <p:cNvSpPr/>
                <p:nvPr/>
              </p:nvSpPr>
              <p:spPr>
                <a:xfrm>
                  <a:off x="8693139" y="3056379"/>
                  <a:ext cx="1194235" cy="1145058"/>
                </a:xfrm>
                <a:prstGeom prst="rect">
                  <a:avLst/>
                </a:prstGeom>
                <a:solidFill>
                  <a:srgbClr val="7F7E7F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2" name="组合 41"/>
              <p:cNvGrpSpPr/>
              <p:nvPr/>
            </p:nvGrpSpPr>
            <p:grpSpPr>
              <a:xfrm>
                <a:off x="7613998" y="3607073"/>
                <a:ext cx="1284272" cy="1445765"/>
                <a:chOff x="9375897" y="4823255"/>
                <a:chExt cx="1284272" cy="1445765"/>
              </a:xfrm>
            </p:grpSpPr>
            <p:grpSp>
              <p:nvGrpSpPr>
                <p:cNvPr id="37" name="组合 36"/>
                <p:cNvGrpSpPr/>
                <p:nvPr/>
              </p:nvGrpSpPr>
              <p:grpSpPr>
                <a:xfrm>
                  <a:off x="9465934" y="4823255"/>
                  <a:ext cx="1194235" cy="1145058"/>
                  <a:chOff x="7838611" y="4036085"/>
                  <a:chExt cx="1194235" cy="1145058"/>
                </a:xfrm>
              </p:grpSpPr>
              <p:sp>
                <p:nvSpPr>
                  <p:cNvPr id="34" name="矩形 33"/>
                  <p:cNvSpPr/>
                  <p:nvPr/>
                </p:nvSpPr>
                <p:spPr>
                  <a:xfrm>
                    <a:off x="7838611" y="4036085"/>
                    <a:ext cx="1194235" cy="1145058"/>
                  </a:xfrm>
                  <a:prstGeom prst="rect">
                    <a:avLst/>
                  </a:prstGeom>
                  <a:solidFill>
                    <a:srgbClr val="7F7E7F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6" name="文本框 35"/>
                  <p:cNvSpPr txBox="1"/>
                  <p:nvPr/>
                </p:nvSpPr>
                <p:spPr>
                  <a:xfrm>
                    <a:off x="7999242" y="4422615"/>
                    <a:ext cx="86303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correct</a:t>
                    </a:r>
                    <a:endParaRPr lang="zh-TW" altLang="en-US" sz="1400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41" name="文本框 40"/>
                <p:cNvSpPr txBox="1"/>
                <p:nvPr/>
              </p:nvSpPr>
              <p:spPr>
                <a:xfrm>
                  <a:off x="9375897" y="5961243"/>
                  <a:ext cx="68195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500</a:t>
                  </a:r>
                  <a:r>
                    <a:rPr lang="en-US" altLang="zh-CN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ms</a:t>
                  </a:r>
                  <a:endParaRPr lang="en-US" altLang="zh-TW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21" name="直接箭头连接符 20"/>
              <p:cNvCxnSpPr/>
              <p:nvPr/>
            </p:nvCxnSpPr>
            <p:spPr>
              <a:xfrm>
                <a:off x="4673059" y="2625686"/>
                <a:ext cx="2540464" cy="23109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矩形 15"/>
            <p:cNvSpPr/>
            <p:nvPr/>
          </p:nvSpPr>
          <p:spPr>
            <a:xfrm>
              <a:off x="1104901" y="1343026"/>
              <a:ext cx="4914899" cy="4476749"/>
            </a:xfrm>
            <a:prstGeom prst="rect">
              <a:avLst/>
            </a:prstGeom>
            <a:noFill/>
            <a:ln w="19050">
              <a:solidFill>
                <a:srgbClr val="7F7E7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6533010" y="2165351"/>
            <a:ext cx="4914899" cy="4476749"/>
            <a:chOff x="1104901" y="1343026"/>
            <a:chExt cx="4914899" cy="4476749"/>
          </a:xfrm>
        </p:grpSpPr>
        <p:grpSp>
          <p:nvGrpSpPr>
            <p:cNvPr id="45" name="组合 44"/>
            <p:cNvGrpSpPr/>
            <p:nvPr/>
          </p:nvGrpSpPr>
          <p:grpSpPr>
            <a:xfrm>
              <a:off x="1440591" y="1642785"/>
              <a:ext cx="4225211" cy="3883129"/>
              <a:chOff x="4673059" y="1169709"/>
              <a:chExt cx="4225211" cy="3883129"/>
            </a:xfrm>
          </p:grpSpPr>
          <p:grpSp>
            <p:nvGrpSpPr>
              <p:cNvPr id="47" name="组合 46"/>
              <p:cNvGrpSpPr/>
              <p:nvPr/>
            </p:nvGrpSpPr>
            <p:grpSpPr>
              <a:xfrm>
                <a:off x="5113336" y="1169709"/>
                <a:ext cx="1279075" cy="1434644"/>
                <a:chOff x="5113336" y="1169709"/>
                <a:chExt cx="1279075" cy="1434644"/>
              </a:xfrm>
            </p:grpSpPr>
            <p:sp>
              <p:nvSpPr>
                <p:cNvPr id="64" name="文本框 63"/>
                <p:cNvSpPr txBox="1"/>
                <p:nvPr/>
              </p:nvSpPr>
              <p:spPr>
                <a:xfrm>
                  <a:off x="5113336" y="2296576"/>
                  <a:ext cx="68195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500</a:t>
                  </a:r>
                  <a:r>
                    <a:rPr lang="en-US" altLang="zh-CN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ms</a:t>
                  </a:r>
                  <a:endParaRPr lang="en-US" altLang="zh-TW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5" name="组合 64"/>
                <p:cNvGrpSpPr/>
                <p:nvPr/>
              </p:nvGrpSpPr>
              <p:grpSpPr>
                <a:xfrm>
                  <a:off x="5198176" y="1169709"/>
                  <a:ext cx="1194235" cy="1145058"/>
                  <a:chOff x="5198176" y="1169709"/>
                  <a:chExt cx="1194235" cy="1145058"/>
                </a:xfrm>
              </p:grpSpPr>
              <p:sp>
                <p:nvSpPr>
                  <p:cNvPr id="66" name="矩形 65"/>
                  <p:cNvSpPr/>
                  <p:nvPr/>
                </p:nvSpPr>
                <p:spPr>
                  <a:xfrm>
                    <a:off x="5198176" y="1169709"/>
                    <a:ext cx="1194235" cy="1145058"/>
                  </a:xfrm>
                  <a:prstGeom prst="rect">
                    <a:avLst/>
                  </a:prstGeom>
                  <a:solidFill>
                    <a:srgbClr val="7F7E7F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" name="文本框 66"/>
                  <p:cNvSpPr txBox="1"/>
                  <p:nvPr/>
                </p:nvSpPr>
                <p:spPr>
                  <a:xfrm>
                    <a:off x="5608732" y="1469526"/>
                    <a:ext cx="357189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sz="28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+</a:t>
                    </a:r>
                    <a:endParaRPr lang="zh-TW" altLang="en-US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48" name="组合 47"/>
              <p:cNvGrpSpPr/>
              <p:nvPr/>
            </p:nvGrpSpPr>
            <p:grpSpPr>
              <a:xfrm>
                <a:off x="5981855" y="1992843"/>
                <a:ext cx="1247603" cy="1430251"/>
                <a:chOff x="5694674" y="2173887"/>
                <a:chExt cx="1247603" cy="1430251"/>
              </a:xfrm>
            </p:grpSpPr>
            <p:grpSp>
              <p:nvGrpSpPr>
                <p:cNvPr id="58" name="组合 57"/>
                <p:cNvGrpSpPr/>
                <p:nvPr/>
              </p:nvGrpSpPr>
              <p:grpSpPr>
                <a:xfrm>
                  <a:off x="5748042" y="2173887"/>
                  <a:ext cx="1194235" cy="1145058"/>
                  <a:chOff x="5198176" y="1169709"/>
                  <a:chExt cx="1194235" cy="1145058"/>
                </a:xfrm>
              </p:grpSpPr>
              <p:sp>
                <p:nvSpPr>
                  <p:cNvPr id="62" name="矩形 61"/>
                  <p:cNvSpPr/>
                  <p:nvPr/>
                </p:nvSpPr>
                <p:spPr>
                  <a:xfrm>
                    <a:off x="5198176" y="1169709"/>
                    <a:ext cx="1194235" cy="1145058"/>
                  </a:xfrm>
                  <a:prstGeom prst="rect">
                    <a:avLst/>
                  </a:prstGeom>
                  <a:solidFill>
                    <a:srgbClr val="7F7E7F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" name="文本框 62"/>
                  <p:cNvSpPr txBox="1"/>
                  <p:nvPr/>
                </p:nvSpPr>
                <p:spPr>
                  <a:xfrm>
                    <a:off x="5624666" y="1480628"/>
                    <a:ext cx="341254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sz="28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+</a:t>
                    </a:r>
                    <a:endParaRPr lang="zh-TW" altLang="en-US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59" name="矩形 58"/>
                <p:cNvSpPr/>
                <p:nvPr/>
              </p:nvSpPr>
              <p:spPr>
                <a:xfrm>
                  <a:off x="6236738" y="2344289"/>
                  <a:ext cx="254941" cy="251874"/>
                </a:xfrm>
                <a:prstGeom prst="rect">
                  <a:avLst/>
                </a:prstGeom>
                <a:solidFill>
                  <a:srgbClr val="7F7E7F"/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" name="文本框 59"/>
                <p:cNvSpPr txBox="1"/>
                <p:nvPr/>
              </p:nvSpPr>
              <p:spPr>
                <a:xfrm>
                  <a:off x="6051591" y="2859806"/>
                  <a:ext cx="61659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Self</a:t>
                  </a:r>
                  <a:endParaRPr lang="zh-TW" altLang="en-US" sz="1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" name="文本框 60"/>
                <p:cNvSpPr txBox="1"/>
                <p:nvPr/>
              </p:nvSpPr>
              <p:spPr>
                <a:xfrm>
                  <a:off x="5694674" y="3296361"/>
                  <a:ext cx="68195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100</a:t>
                  </a:r>
                  <a:r>
                    <a:rPr lang="en-US" altLang="zh-CN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ms</a:t>
                  </a:r>
                  <a:endParaRPr lang="en-US" altLang="zh-TW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9" name="组合 48"/>
              <p:cNvGrpSpPr/>
              <p:nvPr/>
            </p:nvGrpSpPr>
            <p:grpSpPr>
              <a:xfrm>
                <a:off x="6366053" y="2797569"/>
                <a:ext cx="1722774" cy="1455966"/>
                <a:chOff x="8164600" y="3056379"/>
                <a:chExt cx="1722774" cy="1455966"/>
              </a:xfrm>
            </p:grpSpPr>
            <p:sp>
              <p:nvSpPr>
                <p:cNvPr id="56" name="文本框 55"/>
                <p:cNvSpPr txBox="1"/>
                <p:nvPr/>
              </p:nvSpPr>
              <p:spPr>
                <a:xfrm>
                  <a:off x="8164600" y="4204568"/>
                  <a:ext cx="143004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200ms ~ 1500ms</a:t>
                  </a:r>
                </a:p>
              </p:txBody>
            </p:sp>
            <p:sp>
              <p:nvSpPr>
                <p:cNvPr id="57" name="矩形 56"/>
                <p:cNvSpPr/>
                <p:nvPr/>
              </p:nvSpPr>
              <p:spPr>
                <a:xfrm>
                  <a:off x="8693139" y="3056379"/>
                  <a:ext cx="1194235" cy="1145058"/>
                </a:xfrm>
                <a:prstGeom prst="rect">
                  <a:avLst/>
                </a:prstGeom>
                <a:solidFill>
                  <a:srgbClr val="7F7E7F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0" name="组合 49"/>
              <p:cNvGrpSpPr/>
              <p:nvPr/>
            </p:nvGrpSpPr>
            <p:grpSpPr>
              <a:xfrm>
                <a:off x="7613997" y="3607073"/>
                <a:ext cx="1284273" cy="1445765"/>
                <a:chOff x="9375896" y="4823255"/>
                <a:chExt cx="1284273" cy="1445765"/>
              </a:xfrm>
            </p:grpSpPr>
            <p:sp>
              <p:nvSpPr>
                <p:cNvPr id="54" name="矩形 53"/>
                <p:cNvSpPr/>
                <p:nvPr/>
              </p:nvSpPr>
              <p:spPr>
                <a:xfrm>
                  <a:off x="9465934" y="4823255"/>
                  <a:ext cx="1194235" cy="1145058"/>
                </a:xfrm>
                <a:prstGeom prst="rect">
                  <a:avLst/>
                </a:prstGeom>
                <a:solidFill>
                  <a:srgbClr val="7F7E7F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" name="文本框 52"/>
                <p:cNvSpPr txBox="1"/>
                <p:nvPr/>
              </p:nvSpPr>
              <p:spPr>
                <a:xfrm>
                  <a:off x="9375896" y="5961243"/>
                  <a:ext cx="121079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ITI 0 ~ 500</a:t>
                  </a:r>
                  <a:r>
                    <a:rPr lang="en-US" altLang="zh-CN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ms</a:t>
                  </a:r>
                  <a:endParaRPr lang="en-US" altLang="zh-TW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51" name="直接箭头连接符 50"/>
              <p:cNvCxnSpPr/>
              <p:nvPr/>
            </p:nvCxnSpPr>
            <p:spPr>
              <a:xfrm>
                <a:off x="4673059" y="2625686"/>
                <a:ext cx="2540464" cy="23109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矩形 45"/>
            <p:cNvSpPr/>
            <p:nvPr/>
          </p:nvSpPr>
          <p:spPr>
            <a:xfrm>
              <a:off x="1104901" y="1343026"/>
              <a:ext cx="4914899" cy="4476749"/>
            </a:xfrm>
            <a:prstGeom prst="rect">
              <a:avLst/>
            </a:prstGeom>
            <a:noFill/>
            <a:ln w="19050">
              <a:solidFill>
                <a:srgbClr val="7F7E7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8" name="圆角矩形 67"/>
          <p:cNvSpPr/>
          <p:nvPr/>
        </p:nvSpPr>
        <p:spPr>
          <a:xfrm>
            <a:off x="1231900" y="1251407"/>
            <a:ext cx="3933128" cy="749300"/>
          </a:xfrm>
          <a:prstGeom prst="roundRect">
            <a:avLst/>
          </a:prstGeom>
          <a:solidFill>
            <a:srgbClr val="A6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Practice Trials</a:t>
            </a:r>
            <a:endParaRPr lang="zh-TW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圆角矩形 68"/>
          <p:cNvSpPr/>
          <p:nvPr/>
        </p:nvSpPr>
        <p:spPr>
          <a:xfrm>
            <a:off x="7023896" y="1279140"/>
            <a:ext cx="3933128" cy="749300"/>
          </a:xfrm>
          <a:prstGeom prst="roundRect">
            <a:avLst/>
          </a:prstGeom>
          <a:solidFill>
            <a:srgbClr val="A6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Formal Trials</a:t>
            </a:r>
            <a:endParaRPr lang="zh-TW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圆角矩形 69"/>
          <p:cNvSpPr/>
          <p:nvPr/>
        </p:nvSpPr>
        <p:spPr>
          <a:xfrm>
            <a:off x="750514" y="269044"/>
            <a:ext cx="10697396" cy="736600"/>
          </a:xfrm>
          <a:prstGeom prst="round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Matching Task</a:t>
            </a:r>
            <a:endParaRPr lang="zh-TW" altLang="en-US" sz="3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7375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750513" y="2165350"/>
            <a:ext cx="4914899" cy="4476749"/>
            <a:chOff x="1104901" y="1343026"/>
            <a:chExt cx="4914899" cy="4476749"/>
          </a:xfrm>
        </p:grpSpPr>
        <p:grpSp>
          <p:nvGrpSpPr>
            <p:cNvPr id="44" name="组合 43"/>
            <p:cNvGrpSpPr/>
            <p:nvPr/>
          </p:nvGrpSpPr>
          <p:grpSpPr>
            <a:xfrm>
              <a:off x="1440591" y="1642785"/>
              <a:ext cx="4225211" cy="3883129"/>
              <a:chOff x="4673059" y="1169709"/>
              <a:chExt cx="4225211" cy="3883129"/>
            </a:xfrm>
          </p:grpSpPr>
          <p:grpSp>
            <p:nvGrpSpPr>
              <p:cNvPr id="39" name="组合 38"/>
              <p:cNvGrpSpPr/>
              <p:nvPr/>
            </p:nvGrpSpPr>
            <p:grpSpPr>
              <a:xfrm>
                <a:off x="5113336" y="1169709"/>
                <a:ext cx="1279075" cy="1434644"/>
                <a:chOff x="5113336" y="1169709"/>
                <a:chExt cx="1279075" cy="1434644"/>
              </a:xfrm>
            </p:grpSpPr>
            <p:sp>
              <p:nvSpPr>
                <p:cNvPr id="22" name="文本框 21"/>
                <p:cNvSpPr txBox="1"/>
                <p:nvPr/>
              </p:nvSpPr>
              <p:spPr>
                <a:xfrm>
                  <a:off x="5113336" y="2296576"/>
                  <a:ext cx="681957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400" dirty="0">
                      <a:solidFill>
                        <a:srgbClr val="0CA09D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500</a:t>
                  </a:r>
                  <a:r>
                    <a:rPr lang="en-US" altLang="zh-CN" sz="1400" dirty="0">
                      <a:solidFill>
                        <a:srgbClr val="0CA09D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ms</a:t>
                  </a:r>
                  <a:endParaRPr lang="en-US" altLang="zh-TW" sz="1400" dirty="0">
                    <a:solidFill>
                      <a:srgbClr val="0CA09D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5" name="组合 24"/>
                <p:cNvGrpSpPr/>
                <p:nvPr/>
              </p:nvGrpSpPr>
              <p:grpSpPr>
                <a:xfrm>
                  <a:off x="5198176" y="1169709"/>
                  <a:ext cx="1194235" cy="1145058"/>
                  <a:chOff x="5198176" y="1169709"/>
                  <a:chExt cx="1194235" cy="1145058"/>
                </a:xfrm>
              </p:grpSpPr>
              <p:sp>
                <p:nvSpPr>
                  <p:cNvPr id="15" name="矩形 14"/>
                  <p:cNvSpPr/>
                  <p:nvPr/>
                </p:nvSpPr>
                <p:spPr>
                  <a:xfrm>
                    <a:off x="5198176" y="1169709"/>
                    <a:ext cx="1194235" cy="1145058"/>
                  </a:xfrm>
                  <a:prstGeom prst="rect">
                    <a:avLst/>
                  </a:prstGeom>
                  <a:solidFill>
                    <a:srgbClr val="0CA09D"/>
                  </a:solidFill>
                  <a:ln>
                    <a:solidFill>
                      <a:srgbClr val="0CA09D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" name="文本框 23"/>
                  <p:cNvSpPr txBox="1"/>
                  <p:nvPr/>
                </p:nvSpPr>
                <p:spPr>
                  <a:xfrm>
                    <a:off x="5595866" y="1469526"/>
                    <a:ext cx="370054" cy="523220"/>
                  </a:xfrm>
                  <a:prstGeom prst="rect">
                    <a:avLst/>
                  </a:prstGeom>
                  <a:noFill/>
                  <a:ln>
                    <a:solidFill>
                      <a:srgbClr val="0CA09D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sz="28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+</a:t>
                    </a:r>
                    <a:endParaRPr lang="zh-TW" altLang="en-US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8" name="组合 37"/>
              <p:cNvGrpSpPr/>
              <p:nvPr/>
            </p:nvGrpSpPr>
            <p:grpSpPr>
              <a:xfrm>
                <a:off x="5981855" y="1992843"/>
                <a:ext cx="1247603" cy="1430251"/>
                <a:chOff x="5694674" y="2173887"/>
                <a:chExt cx="1247603" cy="1430251"/>
              </a:xfrm>
            </p:grpSpPr>
            <p:grpSp>
              <p:nvGrpSpPr>
                <p:cNvPr id="26" name="组合 25"/>
                <p:cNvGrpSpPr/>
                <p:nvPr/>
              </p:nvGrpSpPr>
              <p:grpSpPr>
                <a:xfrm>
                  <a:off x="5748042" y="2173887"/>
                  <a:ext cx="1194235" cy="1145058"/>
                  <a:chOff x="5198176" y="1169709"/>
                  <a:chExt cx="1194235" cy="1145058"/>
                </a:xfrm>
              </p:grpSpPr>
              <p:sp>
                <p:nvSpPr>
                  <p:cNvPr id="27" name="矩形 26"/>
                  <p:cNvSpPr/>
                  <p:nvPr/>
                </p:nvSpPr>
                <p:spPr>
                  <a:xfrm>
                    <a:off x="5198176" y="1169709"/>
                    <a:ext cx="1194235" cy="1145058"/>
                  </a:xfrm>
                  <a:prstGeom prst="rect">
                    <a:avLst/>
                  </a:prstGeom>
                  <a:solidFill>
                    <a:srgbClr val="0CA09D"/>
                  </a:solidFill>
                  <a:ln>
                    <a:solidFill>
                      <a:srgbClr val="0CA09D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8" name="文本框 27"/>
                  <p:cNvSpPr txBox="1"/>
                  <p:nvPr/>
                </p:nvSpPr>
                <p:spPr>
                  <a:xfrm>
                    <a:off x="5624666" y="1480628"/>
                    <a:ext cx="341254" cy="523220"/>
                  </a:xfrm>
                  <a:prstGeom prst="rect">
                    <a:avLst/>
                  </a:prstGeom>
                  <a:noFill/>
                  <a:ln>
                    <a:solidFill>
                      <a:srgbClr val="0CA09D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sz="28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+</a:t>
                    </a:r>
                    <a:endParaRPr lang="zh-TW" altLang="en-US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9" name="矩形 28"/>
                <p:cNvSpPr/>
                <p:nvPr/>
              </p:nvSpPr>
              <p:spPr>
                <a:xfrm>
                  <a:off x="6239120" y="2344289"/>
                  <a:ext cx="254941" cy="251874"/>
                </a:xfrm>
                <a:prstGeom prst="rect">
                  <a:avLst/>
                </a:prstGeom>
                <a:solidFill>
                  <a:srgbClr val="0CA09D"/>
                </a:solidFill>
                <a:ln w="19050">
                  <a:solidFill>
                    <a:srgbClr val="0CA09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" name="文本框 29"/>
                <p:cNvSpPr txBox="1"/>
                <p:nvPr/>
              </p:nvSpPr>
              <p:spPr>
                <a:xfrm>
                  <a:off x="6069487" y="2859806"/>
                  <a:ext cx="579647" cy="369332"/>
                </a:xfrm>
                <a:prstGeom prst="rect">
                  <a:avLst/>
                </a:prstGeom>
                <a:noFill/>
                <a:ln>
                  <a:solidFill>
                    <a:srgbClr val="0CA09D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Self</a:t>
                  </a:r>
                  <a:endParaRPr lang="zh-TW" altLang="en-US" sz="1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" name="文本框 30"/>
                <p:cNvSpPr txBox="1"/>
                <p:nvPr/>
              </p:nvSpPr>
              <p:spPr>
                <a:xfrm>
                  <a:off x="5694674" y="3296361"/>
                  <a:ext cx="681957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400" dirty="0">
                      <a:solidFill>
                        <a:srgbClr val="0CA09D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100</a:t>
                  </a:r>
                  <a:r>
                    <a:rPr lang="en-US" altLang="zh-CN" sz="1400" dirty="0">
                      <a:solidFill>
                        <a:srgbClr val="0CA09D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ms</a:t>
                  </a:r>
                  <a:endParaRPr lang="en-US" altLang="zh-TW" sz="1400" dirty="0">
                    <a:solidFill>
                      <a:srgbClr val="0CA09D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0" name="组合 39"/>
              <p:cNvGrpSpPr/>
              <p:nvPr/>
            </p:nvGrpSpPr>
            <p:grpSpPr>
              <a:xfrm>
                <a:off x="6423203" y="2797569"/>
                <a:ext cx="1665624" cy="1455966"/>
                <a:chOff x="8221750" y="3056379"/>
                <a:chExt cx="1665624" cy="1455966"/>
              </a:xfrm>
            </p:grpSpPr>
            <p:sp>
              <p:nvSpPr>
                <p:cNvPr id="32" name="文本框 31"/>
                <p:cNvSpPr txBox="1"/>
                <p:nvPr/>
              </p:nvSpPr>
              <p:spPr>
                <a:xfrm>
                  <a:off x="8221750" y="4204568"/>
                  <a:ext cx="1304802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400" dirty="0">
                      <a:solidFill>
                        <a:srgbClr val="0CA09D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Until response</a:t>
                  </a:r>
                </a:p>
              </p:txBody>
            </p:sp>
            <p:sp>
              <p:nvSpPr>
                <p:cNvPr id="33" name="矩形 32"/>
                <p:cNvSpPr/>
                <p:nvPr/>
              </p:nvSpPr>
              <p:spPr>
                <a:xfrm>
                  <a:off x="8693139" y="3056379"/>
                  <a:ext cx="1194235" cy="1145058"/>
                </a:xfrm>
                <a:prstGeom prst="rect">
                  <a:avLst/>
                </a:prstGeom>
                <a:solidFill>
                  <a:srgbClr val="0CA09D"/>
                </a:solidFill>
                <a:ln>
                  <a:solidFill>
                    <a:srgbClr val="0CA09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2" name="组合 41"/>
              <p:cNvGrpSpPr/>
              <p:nvPr/>
            </p:nvGrpSpPr>
            <p:grpSpPr>
              <a:xfrm>
                <a:off x="7613998" y="3607073"/>
                <a:ext cx="1284272" cy="1445765"/>
                <a:chOff x="9375897" y="4823255"/>
                <a:chExt cx="1284272" cy="1445765"/>
              </a:xfrm>
            </p:grpSpPr>
            <p:grpSp>
              <p:nvGrpSpPr>
                <p:cNvPr id="37" name="组合 36"/>
                <p:cNvGrpSpPr/>
                <p:nvPr/>
              </p:nvGrpSpPr>
              <p:grpSpPr>
                <a:xfrm>
                  <a:off x="9465934" y="4823255"/>
                  <a:ext cx="1194235" cy="1145058"/>
                  <a:chOff x="7838611" y="4036085"/>
                  <a:chExt cx="1194235" cy="1145058"/>
                </a:xfrm>
              </p:grpSpPr>
              <p:sp>
                <p:nvSpPr>
                  <p:cNvPr id="34" name="矩形 33"/>
                  <p:cNvSpPr/>
                  <p:nvPr/>
                </p:nvSpPr>
                <p:spPr>
                  <a:xfrm>
                    <a:off x="7838611" y="4036085"/>
                    <a:ext cx="1194235" cy="1145058"/>
                  </a:xfrm>
                  <a:prstGeom prst="rect">
                    <a:avLst/>
                  </a:prstGeom>
                  <a:solidFill>
                    <a:srgbClr val="0CA09D"/>
                  </a:solidFill>
                  <a:ln>
                    <a:solidFill>
                      <a:srgbClr val="0CA09D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6" name="文本框 35"/>
                  <p:cNvSpPr txBox="1"/>
                  <p:nvPr/>
                </p:nvSpPr>
                <p:spPr>
                  <a:xfrm>
                    <a:off x="7999242" y="4422615"/>
                    <a:ext cx="863030" cy="369332"/>
                  </a:xfrm>
                  <a:prstGeom prst="rect">
                    <a:avLst/>
                  </a:prstGeom>
                  <a:noFill/>
                  <a:ln>
                    <a:solidFill>
                      <a:srgbClr val="0CA09D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correct</a:t>
                    </a:r>
                    <a:endParaRPr lang="zh-TW" altLang="en-US" sz="1400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41" name="文本框 40"/>
                <p:cNvSpPr txBox="1"/>
                <p:nvPr/>
              </p:nvSpPr>
              <p:spPr>
                <a:xfrm>
                  <a:off x="9375897" y="5961243"/>
                  <a:ext cx="681957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400" dirty="0">
                      <a:solidFill>
                        <a:srgbClr val="0CA09D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500</a:t>
                  </a:r>
                  <a:r>
                    <a:rPr lang="en-US" altLang="zh-CN" sz="1400" dirty="0">
                      <a:solidFill>
                        <a:srgbClr val="0CA09D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ms</a:t>
                  </a:r>
                  <a:endParaRPr lang="en-US" altLang="zh-TW" sz="1400" dirty="0">
                    <a:solidFill>
                      <a:srgbClr val="0CA09D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21" name="直接箭头连接符 20"/>
              <p:cNvCxnSpPr/>
              <p:nvPr/>
            </p:nvCxnSpPr>
            <p:spPr>
              <a:xfrm>
                <a:off x="4673059" y="2625686"/>
                <a:ext cx="2540464" cy="2310928"/>
              </a:xfrm>
              <a:prstGeom prst="straightConnector1">
                <a:avLst/>
              </a:prstGeom>
              <a:ln w="12700">
                <a:solidFill>
                  <a:srgbClr val="0CA09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矩形 15"/>
            <p:cNvSpPr/>
            <p:nvPr/>
          </p:nvSpPr>
          <p:spPr>
            <a:xfrm>
              <a:off x="1104901" y="1343026"/>
              <a:ext cx="4914899" cy="4476749"/>
            </a:xfrm>
            <a:prstGeom prst="rect">
              <a:avLst/>
            </a:prstGeom>
            <a:noFill/>
            <a:ln w="19050">
              <a:solidFill>
                <a:srgbClr val="0CA09D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6533010" y="2165351"/>
            <a:ext cx="4914899" cy="4476749"/>
            <a:chOff x="1104901" y="1343026"/>
            <a:chExt cx="4914899" cy="4476749"/>
          </a:xfrm>
        </p:grpSpPr>
        <p:grpSp>
          <p:nvGrpSpPr>
            <p:cNvPr id="45" name="组合 44"/>
            <p:cNvGrpSpPr/>
            <p:nvPr/>
          </p:nvGrpSpPr>
          <p:grpSpPr>
            <a:xfrm>
              <a:off x="1440591" y="1642785"/>
              <a:ext cx="4225211" cy="3883129"/>
              <a:chOff x="4673059" y="1169709"/>
              <a:chExt cx="4225211" cy="3883129"/>
            </a:xfrm>
          </p:grpSpPr>
          <p:grpSp>
            <p:nvGrpSpPr>
              <p:cNvPr id="47" name="组合 46"/>
              <p:cNvGrpSpPr/>
              <p:nvPr/>
            </p:nvGrpSpPr>
            <p:grpSpPr>
              <a:xfrm>
                <a:off x="5113336" y="1169709"/>
                <a:ext cx="1279075" cy="1434644"/>
                <a:chOff x="5113336" y="1169709"/>
                <a:chExt cx="1279075" cy="1434644"/>
              </a:xfrm>
            </p:grpSpPr>
            <p:sp>
              <p:nvSpPr>
                <p:cNvPr id="64" name="文本框 63"/>
                <p:cNvSpPr txBox="1"/>
                <p:nvPr/>
              </p:nvSpPr>
              <p:spPr>
                <a:xfrm>
                  <a:off x="5113336" y="2296576"/>
                  <a:ext cx="68195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400" dirty="0">
                      <a:solidFill>
                        <a:srgbClr val="0CA09D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500</a:t>
                  </a:r>
                  <a:r>
                    <a:rPr lang="en-US" altLang="zh-CN" sz="1400" dirty="0">
                      <a:solidFill>
                        <a:srgbClr val="0CA09D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ms</a:t>
                  </a:r>
                  <a:endParaRPr lang="en-US" altLang="zh-TW" sz="1400" dirty="0">
                    <a:solidFill>
                      <a:srgbClr val="0CA09D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5" name="组合 64"/>
                <p:cNvGrpSpPr/>
                <p:nvPr/>
              </p:nvGrpSpPr>
              <p:grpSpPr>
                <a:xfrm>
                  <a:off x="5198176" y="1169709"/>
                  <a:ext cx="1194235" cy="1145058"/>
                  <a:chOff x="5198176" y="1169709"/>
                  <a:chExt cx="1194235" cy="1145058"/>
                </a:xfrm>
              </p:grpSpPr>
              <p:sp>
                <p:nvSpPr>
                  <p:cNvPr id="66" name="矩形 65"/>
                  <p:cNvSpPr/>
                  <p:nvPr/>
                </p:nvSpPr>
                <p:spPr>
                  <a:xfrm>
                    <a:off x="5198176" y="1169709"/>
                    <a:ext cx="1194235" cy="1145058"/>
                  </a:xfrm>
                  <a:prstGeom prst="rect">
                    <a:avLst/>
                  </a:prstGeom>
                  <a:solidFill>
                    <a:srgbClr val="0CA09D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" name="文本框 66"/>
                  <p:cNvSpPr txBox="1"/>
                  <p:nvPr/>
                </p:nvSpPr>
                <p:spPr>
                  <a:xfrm>
                    <a:off x="5608732" y="1469526"/>
                    <a:ext cx="357189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sz="28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+</a:t>
                    </a:r>
                    <a:endParaRPr lang="zh-TW" altLang="en-US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48" name="组合 47"/>
              <p:cNvGrpSpPr/>
              <p:nvPr/>
            </p:nvGrpSpPr>
            <p:grpSpPr>
              <a:xfrm>
                <a:off x="5981855" y="1992843"/>
                <a:ext cx="1247603" cy="1430251"/>
                <a:chOff x="5694674" y="2173887"/>
                <a:chExt cx="1247603" cy="1430251"/>
              </a:xfrm>
            </p:grpSpPr>
            <p:grpSp>
              <p:nvGrpSpPr>
                <p:cNvPr id="58" name="组合 57"/>
                <p:cNvGrpSpPr/>
                <p:nvPr/>
              </p:nvGrpSpPr>
              <p:grpSpPr>
                <a:xfrm>
                  <a:off x="5748042" y="2173887"/>
                  <a:ext cx="1194235" cy="1145058"/>
                  <a:chOff x="5198176" y="1169709"/>
                  <a:chExt cx="1194235" cy="1145058"/>
                </a:xfrm>
              </p:grpSpPr>
              <p:sp>
                <p:nvSpPr>
                  <p:cNvPr id="62" name="矩形 61"/>
                  <p:cNvSpPr/>
                  <p:nvPr/>
                </p:nvSpPr>
                <p:spPr>
                  <a:xfrm>
                    <a:off x="5198176" y="1169709"/>
                    <a:ext cx="1194235" cy="1145058"/>
                  </a:xfrm>
                  <a:prstGeom prst="rect">
                    <a:avLst/>
                  </a:prstGeom>
                  <a:solidFill>
                    <a:srgbClr val="0CA09D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" name="文本框 62"/>
                  <p:cNvSpPr txBox="1"/>
                  <p:nvPr/>
                </p:nvSpPr>
                <p:spPr>
                  <a:xfrm>
                    <a:off x="5624666" y="1480628"/>
                    <a:ext cx="341254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sz="28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+</a:t>
                    </a:r>
                    <a:endParaRPr lang="zh-TW" altLang="en-US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59" name="矩形 58"/>
                <p:cNvSpPr/>
                <p:nvPr/>
              </p:nvSpPr>
              <p:spPr>
                <a:xfrm>
                  <a:off x="6236738" y="2344289"/>
                  <a:ext cx="254941" cy="251874"/>
                </a:xfrm>
                <a:prstGeom prst="rect">
                  <a:avLst/>
                </a:prstGeom>
                <a:solidFill>
                  <a:srgbClr val="0CA09D"/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" name="文本框 59"/>
                <p:cNvSpPr txBox="1"/>
                <p:nvPr/>
              </p:nvSpPr>
              <p:spPr>
                <a:xfrm>
                  <a:off x="6051591" y="2859806"/>
                  <a:ext cx="61659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Self</a:t>
                  </a:r>
                  <a:endParaRPr lang="zh-TW" altLang="en-US" sz="1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" name="文本框 60"/>
                <p:cNvSpPr txBox="1"/>
                <p:nvPr/>
              </p:nvSpPr>
              <p:spPr>
                <a:xfrm>
                  <a:off x="5694674" y="3296361"/>
                  <a:ext cx="68195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400" dirty="0">
                      <a:solidFill>
                        <a:srgbClr val="0CA09D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100</a:t>
                  </a:r>
                  <a:r>
                    <a:rPr lang="en-US" altLang="zh-CN" sz="1400" dirty="0">
                      <a:solidFill>
                        <a:srgbClr val="0CA09D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ms</a:t>
                  </a:r>
                  <a:endParaRPr lang="en-US" altLang="zh-TW" sz="1400" dirty="0">
                    <a:solidFill>
                      <a:srgbClr val="0CA09D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9" name="组合 48"/>
              <p:cNvGrpSpPr/>
              <p:nvPr/>
            </p:nvGrpSpPr>
            <p:grpSpPr>
              <a:xfrm>
                <a:off x="6366053" y="2797569"/>
                <a:ext cx="1722774" cy="1455966"/>
                <a:chOff x="8164600" y="3056379"/>
                <a:chExt cx="1722774" cy="1455966"/>
              </a:xfrm>
            </p:grpSpPr>
            <p:sp>
              <p:nvSpPr>
                <p:cNvPr id="56" name="文本框 55"/>
                <p:cNvSpPr txBox="1"/>
                <p:nvPr/>
              </p:nvSpPr>
              <p:spPr>
                <a:xfrm>
                  <a:off x="8164600" y="4204568"/>
                  <a:ext cx="143004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400" dirty="0">
                      <a:solidFill>
                        <a:srgbClr val="0CA09D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200ms ~ 1500ms</a:t>
                  </a:r>
                </a:p>
              </p:txBody>
            </p:sp>
            <p:sp>
              <p:nvSpPr>
                <p:cNvPr id="57" name="矩形 56"/>
                <p:cNvSpPr/>
                <p:nvPr/>
              </p:nvSpPr>
              <p:spPr>
                <a:xfrm>
                  <a:off x="8693139" y="3056379"/>
                  <a:ext cx="1194235" cy="1145058"/>
                </a:xfrm>
                <a:prstGeom prst="rect">
                  <a:avLst/>
                </a:prstGeom>
                <a:solidFill>
                  <a:srgbClr val="0CA09D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0" name="组合 49"/>
              <p:cNvGrpSpPr/>
              <p:nvPr/>
            </p:nvGrpSpPr>
            <p:grpSpPr>
              <a:xfrm>
                <a:off x="7613997" y="3607073"/>
                <a:ext cx="1284273" cy="1445765"/>
                <a:chOff x="9375896" y="4823255"/>
                <a:chExt cx="1284273" cy="1445765"/>
              </a:xfrm>
            </p:grpSpPr>
            <p:sp>
              <p:nvSpPr>
                <p:cNvPr id="54" name="矩形 53"/>
                <p:cNvSpPr/>
                <p:nvPr/>
              </p:nvSpPr>
              <p:spPr>
                <a:xfrm>
                  <a:off x="9465934" y="4823255"/>
                  <a:ext cx="1194235" cy="1145058"/>
                </a:xfrm>
                <a:prstGeom prst="rect">
                  <a:avLst/>
                </a:prstGeom>
                <a:solidFill>
                  <a:srgbClr val="0CA09D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" name="文本框 52"/>
                <p:cNvSpPr txBox="1"/>
                <p:nvPr/>
              </p:nvSpPr>
              <p:spPr>
                <a:xfrm>
                  <a:off x="9375896" y="5961243"/>
                  <a:ext cx="121079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400" dirty="0">
                      <a:solidFill>
                        <a:srgbClr val="0CA09D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ITI 0 ~ 500</a:t>
                  </a:r>
                  <a:r>
                    <a:rPr lang="en-US" altLang="zh-CN" sz="1400" dirty="0">
                      <a:solidFill>
                        <a:srgbClr val="0CA09D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ms</a:t>
                  </a:r>
                  <a:endParaRPr lang="en-US" altLang="zh-TW" sz="1400" dirty="0">
                    <a:solidFill>
                      <a:srgbClr val="0CA09D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51" name="直接箭头连接符 50"/>
              <p:cNvCxnSpPr/>
              <p:nvPr/>
            </p:nvCxnSpPr>
            <p:spPr>
              <a:xfrm>
                <a:off x="4673059" y="2625686"/>
                <a:ext cx="2540464" cy="2310928"/>
              </a:xfrm>
              <a:prstGeom prst="straightConnector1">
                <a:avLst/>
              </a:prstGeom>
              <a:ln w="12700">
                <a:solidFill>
                  <a:srgbClr val="0CA09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矩形 45"/>
            <p:cNvSpPr/>
            <p:nvPr/>
          </p:nvSpPr>
          <p:spPr>
            <a:xfrm>
              <a:off x="1104901" y="1343026"/>
              <a:ext cx="4914899" cy="4476749"/>
            </a:xfrm>
            <a:prstGeom prst="rect">
              <a:avLst/>
            </a:prstGeom>
            <a:noFill/>
            <a:ln w="19050">
              <a:solidFill>
                <a:srgbClr val="0CA09D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8" name="圆角矩形 67"/>
          <p:cNvSpPr/>
          <p:nvPr/>
        </p:nvSpPr>
        <p:spPr>
          <a:xfrm>
            <a:off x="1231900" y="1251407"/>
            <a:ext cx="3933128" cy="749300"/>
          </a:xfrm>
          <a:prstGeom prst="roundRect">
            <a:avLst/>
          </a:prstGeom>
          <a:solidFill>
            <a:srgbClr val="0CA0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Practice Trials</a:t>
            </a:r>
            <a:endParaRPr lang="zh-TW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圆角矩形 68"/>
          <p:cNvSpPr/>
          <p:nvPr/>
        </p:nvSpPr>
        <p:spPr>
          <a:xfrm>
            <a:off x="7023896" y="1279140"/>
            <a:ext cx="3933128" cy="749300"/>
          </a:xfrm>
          <a:prstGeom prst="roundRect">
            <a:avLst/>
          </a:prstGeom>
          <a:solidFill>
            <a:srgbClr val="0CA0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Formal Trials</a:t>
            </a:r>
            <a:endParaRPr lang="zh-TW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圆角矩形 69"/>
          <p:cNvSpPr/>
          <p:nvPr/>
        </p:nvSpPr>
        <p:spPr>
          <a:xfrm>
            <a:off x="750514" y="269044"/>
            <a:ext cx="10697396" cy="736600"/>
          </a:xfrm>
          <a:prstGeom prst="roundRect">
            <a:avLst/>
          </a:prstGeom>
          <a:solidFill>
            <a:srgbClr val="0CA0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Matching Task</a:t>
            </a:r>
            <a:endParaRPr lang="zh-TW" alt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253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750513" y="2165350"/>
            <a:ext cx="4914899" cy="4476749"/>
            <a:chOff x="1104901" y="1343026"/>
            <a:chExt cx="4914899" cy="4476749"/>
          </a:xfrm>
        </p:grpSpPr>
        <p:grpSp>
          <p:nvGrpSpPr>
            <p:cNvPr id="44" name="组合 43"/>
            <p:cNvGrpSpPr/>
            <p:nvPr/>
          </p:nvGrpSpPr>
          <p:grpSpPr>
            <a:xfrm>
              <a:off x="1440591" y="1642785"/>
              <a:ext cx="4225211" cy="3883129"/>
              <a:chOff x="4673059" y="1169709"/>
              <a:chExt cx="4225211" cy="3883129"/>
            </a:xfrm>
          </p:grpSpPr>
          <p:grpSp>
            <p:nvGrpSpPr>
              <p:cNvPr id="39" name="组合 38"/>
              <p:cNvGrpSpPr/>
              <p:nvPr/>
            </p:nvGrpSpPr>
            <p:grpSpPr>
              <a:xfrm>
                <a:off x="5113336" y="1169709"/>
                <a:ext cx="1279075" cy="1434644"/>
                <a:chOff x="5113336" y="1169709"/>
                <a:chExt cx="1279075" cy="1434644"/>
              </a:xfrm>
            </p:grpSpPr>
            <p:sp>
              <p:nvSpPr>
                <p:cNvPr id="22" name="文本框 21"/>
                <p:cNvSpPr txBox="1"/>
                <p:nvPr/>
              </p:nvSpPr>
              <p:spPr>
                <a:xfrm>
                  <a:off x="5113336" y="2296576"/>
                  <a:ext cx="681957" cy="307777"/>
                </a:xfrm>
                <a:prstGeom prst="rec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400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500</a:t>
                  </a:r>
                  <a:r>
                    <a:rPr lang="en-US" altLang="zh-CN" sz="1400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ms</a:t>
                  </a:r>
                  <a:endParaRPr lang="en-US" altLang="zh-TW" sz="1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5" name="组合 24"/>
                <p:cNvGrpSpPr/>
                <p:nvPr/>
              </p:nvGrpSpPr>
              <p:grpSpPr>
                <a:xfrm>
                  <a:off x="5198176" y="1169709"/>
                  <a:ext cx="1194235" cy="1145058"/>
                  <a:chOff x="5198176" y="1169709"/>
                  <a:chExt cx="1194235" cy="1145058"/>
                </a:xfrm>
              </p:grpSpPr>
              <p:sp>
                <p:nvSpPr>
                  <p:cNvPr id="15" name="矩形 14"/>
                  <p:cNvSpPr/>
                  <p:nvPr/>
                </p:nvSpPr>
                <p:spPr>
                  <a:xfrm>
                    <a:off x="5198176" y="1169709"/>
                    <a:ext cx="1194235" cy="1145058"/>
                  </a:xfrm>
                  <a:prstGeom prst="rect">
                    <a:avLst/>
                  </a:prstGeom>
                  <a:solidFill>
                    <a:srgbClr val="7F7E7F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" name="文本框 23"/>
                  <p:cNvSpPr txBox="1"/>
                  <p:nvPr/>
                </p:nvSpPr>
                <p:spPr>
                  <a:xfrm>
                    <a:off x="5595866" y="1469526"/>
                    <a:ext cx="370054" cy="523220"/>
                  </a:xfrm>
                  <a:prstGeom prst="rect">
                    <a:avLst/>
                  </a:prstGeom>
                  <a:noFill/>
                  <a:ln>
                    <a:solidFill>
                      <a:schemeClr val="bg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sz="28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+</a:t>
                    </a:r>
                    <a:endParaRPr lang="zh-TW" altLang="en-US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8" name="组合 37"/>
              <p:cNvGrpSpPr/>
              <p:nvPr/>
            </p:nvGrpSpPr>
            <p:grpSpPr>
              <a:xfrm>
                <a:off x="5981855" y="1992843"/>
                <a:ext cx="1247603" cy="1430251"/>
                <a:chOff x="5694674" y="2173887"/>
                <a:chExt cx="1247603" cy="1430251"/>
              </a:xfrm>
            </p:grpSpPr>
            <p:grpSp>
              <p:nvGrpSpPr>
                <p:cNvPr id="26" name="组合 25"/>
                <p:cNvGrpSpPr/>
                <p:nvPr/>
              </p:nvGrpSpPr>
              <p:grpSpPr>
                <a:xfrm>
                  <a:off x="5748042" y="2173887"/>
                  <a:ext cx="1194235" cy="1145058"/>
                  <a:chOff x="5198176" y="1169709"/>
                  <a:chExt cx="1194235" cy="1145058"/>
                </a:xfrm>
              </p:grpSpPr>
              <p:sp>
                <p:nvSpPr>
                  <p:cNvPr id="27" name="矩形 26"/>
                  <p:cNvSpPr/>
                  <p:nvPr/>
                </p:nvSpPr>
                <p:spPr>
                  <a:xfrm>
                    <a:off x="5198176" y="1169709"/>
                    <a:ext cx="1194235" cy="1145058"/>
                  </a:xfrm>
                  <a:prstGeom prst="rect">
                    <a:avLst/>
                  </a:prstGeom>
                  <a:solidFill>
                    <a:srgbClr val="7F7E7F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8" name="文本框 27"/>
                  <p:cNvSpPr txBox="1"/>
                  <p:nvPr/>
                </p:nvSpPr>
                <p:spPr>
                  <a:xfrm>
                    <a:off x="5624666" y="1480628"/>
                    <a:ext cx="341254" cy="523220"/>
                  </a:xfrm>
                  <a:prstGeom prst="rect">
                    <a:avLst/>
                  </a:prstGeom>
                  <a:noFill/>
                  <a:ln>
                    <a:solidFill>
                      <a:schemeClr val="bg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sz="28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+</a:t>
                    </a:r>
                    <a:endParaRPr lang="zh-TW" altLang="en-US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9" name="矩形 28"/>
                <p:cNvSpPr/>
                <p:nvPr/>
              </p:nvSpPr>
              <p:spPr>
                <a:xfrm>
                  <a:off x="6239120" y="2344289"/>
                  <a:ext cx="254941" cy="251874"/>
                </a:xfrm>
                <a:prstGeom prst="rect">
                  <a:avLst/>
                </a:prstGeom>
                <a:solidFill>
                  <a:srgbClr val="7F7E7F"/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" name="文本框 29"/>
                <p:cNvSpPr txBox="1"/>
                <p:nvPr/>
              </p:nvSpPr>
              <p:spPr>
                <a:xfrm>
                  <a:off x="6069487" y="2859806"/>
                  <a:ext cx="579647" cy="369332"/>
                </a:xfrm>
                <a:prstGeom prst="rec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Self</a:t>
                  </a:r>
                  <a:endParaRPr lang="zh-TW" altLang="en-US" sz="1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" name="文本框 30"/>
                <p:cNvSpPr txBox="1"/>
                <p:nvPr/>
              </p:nvSpPr>
              <p:spPr>
                <a:xfrm>
                  <a:off x="5694674" y="3296361"/>
                  <a:ext cx="681957" cy="307777"/>
                </a:xfrm>
                <a:prstGeom prst="rec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400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100</a:t>
                  </a:r>
                  <a:r>
                    <a:rPr lang="en-US" altLang="zh-CN" sz="1400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ms</a:t>
                  </a:r>
                  <a:endParaRPr lang="en-US" altLang="zh-TW" sz="1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0" name="组合 39"/>
              <p:cNvGrpSpPr/>
              <p:nvPr/>
            </p:nvGrpSpPr>
            <p:grpSpPr>
              <a:xfrm>
                <a:off x="6423203" y="2797569"/>
                <a:ext cx="1665624" cy="1455966"/>
                <a:chOff x="8221750" y="3056379"/>
                <a:chExt cx="1665624" cy="1455966"/>
              </a:xfrm>
            </p:grpSpPr>
            <p:sp>
              <p:nvSpPr>
                <p:cNvPr id="32" name="文本框 31"/>
                <p:cNvSpPr txBox="1"/>
                <p:nvPr/>
              </p:nvSpPr>
              <p:spPr>
                <a:xfrm>
                  <a:off x="8221750" y="4204568"/>
                  <a:ext cx="1304802" cy="307777"/>
                </a:xfrm>
                <a:prstGeom prst="rec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400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Until response</a:t>
                  </a:r>
                </a:p>
              </p:txBody>
            </p:sp>
            <p:sp>
              <p:nvSpPr>
                <p:cNvPr id="33" name="矩形 32"/>
                <p:cNvSpPr/>
                <p:nvPr/>
              </p:nvSpPr>
              <p:spPr>
                <a:xfrm>
                  <a:off x="8693139" y="3056379"/>
                  <a:ext cx="1194235" cy="1145058"/>
                </a:xfrm>
                <a:prstGeom prst="rect">
                  <a:avLst/>
                </a:prstGeom>
                <a:solidFill>
                  <a:srgbClr val="7F7E7F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2" name="组合 41"/>
              <p:cNvGrpSpPr/>
              <p:nvPr/>
            </p:nvGrpSpPr>
            <p:grpSpPr>
              <a:xfrm>
                <a:off x="7613998" y="3607073"/>
                <a:ext cx="1284272" cy="1445765"/>
                <a:chOff x="9375897" y="4823255"/>
                <a:chExt cx="1284272" cy="1445765"/>
              </a:xfrm>
            </p:grpSpPr>
            <p:grpSp>
              <p:nvGrpSpPr>
                <p:cNvPr id="37" name="组合 36"/>
                <p:cNvGrpSpPr/>
                <p:nvPr/>
              </p:nvGrpSpPr>
              <p:grpSpPr>
                <a:xfrm>
                  <a:off x="9465934" y="4823255"/>
                  <a:ext cx="1194235" cy="1145058"/>
                  <a:chOff x="7838611" y="4036085"/>
                  <a:chExt cx="1194235" cy="1145058"/>
                </a:xfrm>
              </p:grpSpPr>
              <p:sp>
                <p:nvSpPr>
                  <p:cNvPr id="34" name="矩形 33"/>
                  <p:cNvSpPr/>
                  <p:nvPr/>
                </p:nvSpPr>
                <p:spPr>
                  <a:xfrm>
                    <a:off x="7838611" y="4036085"/>
                    <a:ext cx="1194235" cy="1145058"/>
                  </a:xfrm>
                  <a:prstGeom prst="rect">
                    <a:avLst/>
                  </a:prstGeom>
                  <a:solidFill>
                    <a:srgbClr val="7F7E7F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6" name="文本框 35"/>
                  <p:cNvSpPr txBox="1"/>
                  <p:nvPr/>
                </p:nvSpPr>
                <p:spPr>
                  <a:xfrm>
                    <a:off x="7999242" y="4422615"/>
                    <a:ext cx="863030" cy="369332"/>
                  </a:xfrm>
                  <a:prstGeom prst="rect">
                    <a:avLst/>
                  </a:prstGeom>
                  <a:noFill/>
                  <a:ln>
                    <a:solidFill>
                      <a:schemeClr val="bg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correct</a:t>
                    </a:r>
                    <a:endParaRPr lang="zh-TW" altLang="en-US" sz="1400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41" name="文本框 40"/>
                <p:cNvSpPr txBox="1"/>
                <p:nvPr/>
              </p:nvSpPr>
              <p:spPr>
                <a:xfrm>
                  <a:off x="9375897" y="5961243"/>
                  <a:ext cx="681957" cy="307777"/>
                </a:xfrm>
                <a:prstGeom prst="rec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400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500</a:t>
                  </a:r>
                  <a:r>
                    <a:rPr lang="en-US" altLang="zh-CN" sz="1400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ms</a:t>
                  </a:r>
                  <a:endParaRPr lang="en-US" altLang="zh-TW" sz="1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21" name="直接箭头连接符 20"/>
              <p:cNvCxnSpPr/>
              <p:nvPr/>
            </p:nvCxnSpPr>
            <p:spPr>
              <a:xfrm>
                <a:off x="4673059" y="2625686"/>
                <a:ext cx="2540464" cy="2310928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矩形 15"/>
            <p:cNvSpPr/>
            <p:nvPr/>
          </p:nvSpPr>
          <p:spPr>
            <a:xfrm>
              <a:off x="1104901" y="1343026"/>
              <a:ext cx="4914899" cy="4476749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6533010" y="2165351"/>
            <a:ext cx="4914899" cy="4476749"/>
            <a:chOff x="1104901" y="1343026"/>
            <a:chExt cx="4914899" cy="4476749"/>
          </a:xfrm>
        </p:grpSpPr>
        <p:grpSp>
          <p:nvGrpSpPr>
            <p:cNvPr id="45" name="组合 44"/>
            <p:cNvGrpSpPr/>
            <p:nvPr/>
          </p:nvGrpSpPr>
          <p:grpSpPr>
            <a:xfrm>
              <a:off x="1440591" y="1642785"/>
              <a:ext cx="4225211" cy="3883129"/>
              <a:chOff x="4673059" y="1169709"/>
              <a:chExt cx="4225211" cy="3883129"/>
            </a:xfrm>
          </p:grpSpPr>
          <p:grpSp>
            <p:nvGrpSpPr>
              <p:cNvPr id="47" name="组合 46"/>
              <p:cNvGrpSpPr/>
              <p:nvPr/>
            </p:nvGrpSpPr>
            <p:grpSpPr>
              <a:xfrm>
                <a:off x="5113336" y="1169709"/>
                <a:ext cx="1279075" cy="1434644"/>
                <a:chOff x="5113336" y="1169709"/>
                <a:chExt cx="1279075" cy="1434644"/>
              </a:xfrm>
            </p:grpSpPr>
            <p:sp>
              <p:nvSpPr>
                <p:cNvPr id="64" name="文本框 63"/>
                <p:cNvSpPr txBox="1"/>
                <p:nvPr/>
              </p:nvSpPr>
              <p:spPr>
                <a:xfrm>
                  <a:off x="5113336" y="2296576"/>
                  <a:ext cx="68195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400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500</a:t>
                  </a:r>
                  <a:r>
                    <a:rPr lang="en-US" altLang="zh-CN" sz="1400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ms</a:t>
                  </a:r>
                  <a:endParaRPr lang="en-US" altLang="zh-TW" sz="1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5" name="组合 64"/>
                <p:cNvGrpSpPr/>
                <p:nvPr/>
              </p:nvGrpSpPr>
              <p:grpSpPr>
                <a:xfrm>
                  <a:off x="5198176" y="1169709"/>
                  <a:ext cx="1194235" cy="1145058"/>
                  <a:chOff x="5198176" y="1169709"/>
                  <a:chExt cx="1194235" cy="1145058"/>
                </a:xfrm>
              </p:grpSpPr>
              <p:sp>
                <p:nvSpPr>
                  <p:cNvPr id="66" name="矩形 65"/>
                  <p:cNvSpPr/>
                  <p:nvPr/>
                </p:nvSpPr>
                <p:spPr>
                  <a:xfrm>
                    <a:off x="5198176" y="1169709"/>
                    <a:ext cx="1194235" cy="1145058"/>
                  </a:xfrm>
                  <a:prstGeom prst="rect">
                    <a:avLst/>
                  </a:prstGeom>
                  <a:solidFill>
                    <a:srgbClr val="7F7E7F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" name="文本框 66"/>
                  <p:cNvSpPr txBox="1"/>
                  <p:nvPr/>
                </p:nvSpPr>
                <p:spPr>
                  <a:xfrm>
                    <a:off x="5608732" y="1469526"/>
                    <a:ext cx="357189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sz="28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+</a:t>
                    </a:r>
                    <a:endParaRPr lang="zh-TW" altLang="en-US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48" name="组合 47"/>
              <p:cNvGrpSpPr/>
              <p:nvPr/>
            </p:nvGrpSpPr>
            <p:grpSpPr>
              <a:xfrm>
                <a:off x="5981855" y="1992843"/>
                <a:ext cx="1247603" cy="1430251"/>
                <a:chOff x="5694674" y="2173887"/>
                <a:chExt cx="1247603" cy="1430251"/>
              </a:xfrm>
            </p:grpSpPr>
            <p:grpSp>
              <p:nvGrpSpPr>
                <p:cNvPr id="58" name="组合 57"/>
                <p:cNvGrpSpPr/>
                <p:nvPr/>
              </p:nvGrpSpPr>
              <p:grpSpPr>
                <a:xfrm>
                  <a:off x="5748042" y="2173887"/>
                  <a:ext cx="1194235" cy="1145058"/>
                  <a:chOff x="5198176" y="1169709"/>
                  <a:chExt cx="1194235" cy="1145058"/>
                </a:xfrm>
              </p:grpSpPr>
              <p:sp>
                <p:nvSpPr>
                  <p:cNvPr id="62" name="矩形 61"/>
                  <p:cNvSpPr/>
                  <p:nvPr/>
                </p:nvSpPr>
                <p:spPr>
                  <a:xfrm>
                    <a:off x="5198176" y="1169709"/>
                    <a:ext cx="1194235" cy="1145058"/>
                  </a:xfrm>
                  <a:prstGeom prst="rect">
                    <a:avLst/>
                  </a:prstGeom>
                  <a:solidFill>
                    <a:srgbClr val="7F7E7F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" name="文本框 62"/>
                  <p:cNvSpPr txBox="1"/>
                  <p:nvPr/>
                </p:nvSpPr>
                <p:spPr>
                  <a:xfrm>
                    <a:off x="5624666" y="1480628"/>
                    <a:ext cx="341254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sz="28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+</a:t>
                    </a:r>
                    <a:endParaRPr lang="zh-TW" altLang="en-US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59" name="矩形 58"/>
                <p:cNvSpPr/>
                <p:nvPr/>
              </p:nvSpPr>
              <p:spPr>
                <a:xfrm>
                  <a:off x="6236738" y="2344289"/>
                  <a:ext cx="254941" cy="251874"/>
                </a:xfrm>
                <a:prstGeom prst="rect">
                  <a:avLst/>
                </a:prstGeom>
                <a:solidFill>
                  <a:srgbClr val="7F7E7F"/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" name="文本框 59"/>
                <p:cNvSpPr txBox="1"/>
                <p:nvPr/>
              </p:nvSpPr>
              <p:spPr>
                <a:xfrm>
                  <a:off x="6051591" y="2859806"/>
                  <a:ext cx="61659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Self</a:t>
                  </a:r>
                  <a:endParaRPr lang="zh-TW" altLang="en-US" sz="1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" name="文本框 60"/>
                <p:cNvSpPr txBox="1"/>
                <p:nvPr/>
              </p:nvSpPr>
              <p:spPr>
                <a:xfrm>
                  <a:off x="5694674" y="3296361"/>
                  <a:ext cx="68195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400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100</a:t>
                  </a:r>
                  <a:r>
                    <a:rPr lang="en-US" altLang="zh-CN" sz="1400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ms</a:t>
                  </a:r>
                  <a:endParaRPr lang="en-US" altLang="zh-TW" sz="1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9" name="组合 48"/>
              <p:cNvGrpSpPr/>
              <p:nvPr/>
            </p:nvGrpSpPr>
            <p:grpSpPr>
              <a:xfrm>
                <a:off x="6366053" y="2797569"/>
                <a:ext cx="1722774" cy="1455966"/>
                <a:chOff x="8164600" y="3056379"/>
                <a:chExt cx="1722774" cy="1455966"/>
              </a:xfrm>
            </p:grpSpPr>
            <p:sp>
              <p:nvSpPr>
                <p:cNvPr id="56" name="文本框 55"/>
                <p:cNvSpPr txBox="1"/>
                <p:nvPr/>
              </p:nvSpPr>
              <p:spPr>
                <a:xfrm>
                  <a:off x="8164600" y="4204568"/>
                  <a:ext cx="143004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400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200ms ~ 1500ms</a:t>
                  </a:r>
                </a:p>
              </p:txBody>
            </p:sp>
            <p:sp>
              <p:nvSpPr>
                <p:cNvPr id="57" name="矩形 56"/>
                <p:cNvSpPr/>
                <p:nvPr/>
              </p:nvSpPr>
              <p:spPr>
                <a:xfrm>
                  <a:off x="8693139" y="3056379"/>
                  <a:ext cx="1194235" cy="1145058"/>
                </a:xfrm>
                <a:prstGeom prst="rect">
                  <a:avLst/>
                </a:prstGeom>
                <a:solidFill>
                  <a:srgbClr val="7F7E7F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0" name="组合 49"/>
              <p:cNvGrpSpPr/>
              <p:nvPr/>
            </p:nvGrpSpPr>
            <p:grpSpPr>
              <a:xfrm>
                <a:off x="7613997" y="3607073"/>
                <a:ext cx="1284273" cy="1445765"/>
                <a:chOff x="9375896" y="4823255"/>
                <a:chExt cx="1284273" cy="1445765"/>
              </a:xfrm>
            </p:grpSpPr>
            <p:sp>
              <p:nvSpPr>
                <p:cNvPr id="54" name="矩形 53"/>
                <p:cNvSpPr/>
                <p:nvPr/>
              </p:nvSpPr>
              <p:spPr>
                <a:xfrm>
                  <a:off x="9465934" y="4823255"/>
                  <a:ext cx="1194235" cy="1145058"/>
                </a:xfrm>
                <a:prstGeom prst="rect">
                  <a:avLst/>
                </a:prstGeom>
                <a:solidFill>
                  <a:srgbClr val="7F7E7F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" name="文本框 52"/>
                <p:cNvSpPr txBox="1"/>
                <p:nvPr/>
              </p:nvSpPr>
              <p:spPr>
                <a:xfrm>
                  <a:off x="9375896" y="5961243"/>
                  <a:ext cx="121079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400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ITI 0 ~ 500</a:t>
                  </a:r>
                  <a:r>
                    <a:rPr lang="en-US" altLang="zh-CN" sz="1400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ms</a:t>
                  </a:r>
                  <a:endParaRPr lang="en-US" altLang="zh-TW" sz="1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51" name="直接箭头连接符 50"/>
              <p:cNvCxnSpPr/>
              <p:nvPr/>
            </p:nvCxnSpPr>
            <p:spPr>
              <a:xfrm>
                <a:off x="4673059" y="2625686"/>
                <a:ext cx="2540464" cy="2310928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矩形 45"/>
            <p:cNvSpPr/>
            <p:nvPr/>
          </p:nvSpPr>
          <p:spPr>
            <a:xfrm>
              <a:off x="1104901" y="1343026"/>
              <a:ext cx="4914899" cy="4476749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8" name="圆角矩形 67"/>
          <p:cNvSpPr/>
          <p:nvPr/>
        </p:nvSpPr>
        <p:spPr>
          <a:xfrm>
            <a:off x="1231900" y="1251407"/>
            <a:ext cx="3933128" cy="749300"/>
          </a:xfrm>
          <a:prstGeom prst="roundRect">
            <a:avLst/>
          </a:prstGeom>
          <a:solidFill>
            <a:srgbClr val="A6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Practice Trials</a:t>
            </a:r>
            <a:endParaRPr lang="zh-TW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圆角矩形 68"/>
          <p:cNvSpPr/>
          <p:nvPr/>
        </p:nvSpPr>
        <p:spPr>
          <a:xfrm>
            <a:off x="7023896" y="1279140"/>
            <a:ext cx="3933128" cy="749300"/>
          </a:xfrm>
          <a:prstGeom prst="roundRect">
            <a:avLst/>
          </a:prstGeom>
          <a:solidFill>
            <a:srgbClr val="A6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Formal Trials</a:t>
            </a:r>
            <a:endParaRPr lang="zh-TW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圆角矩形 69"/>
          <p:cNvSpPr/>
          <p:nvPr/>
        </p:nvSpPr>
        <p:spPr>
          <a:xfrm>
            <a:off x="750514" y="269044"/>
            <a:ext cx="10697396" cy="736600"/>
          </a:xfrm>
          <a:prstGeom prst="round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Matching Task</a:t>
            </a:r>
            <a:endParaRPr lang="zh-TW" altLang="en-US" sz="3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7452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56" t="37540" r="65306" b="24706"/>
          <a:stretch/>
        </p:blipFill>
        <p:spPr>
          <a:xfrm>
            <a:off x="211667" y="2929467"/>
            <a:ext cx="2794000" cy="2531533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4D251A00-554D-9BE6-5273-8634A4FF99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933" y="1052761"/>
            <a:ext cx="3620529" cy="736793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677BB363-8294-794B-DFFD-54C6E69622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4463" y="1061228"/>
            <a:ext cx="8283604" cy="497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802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1C0A622-1F60-A87B-7E1C-D98A32721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4082" y="1089025"/>
            <a:ext cx="7842210" cy="471067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C135D277-48CC-FD06-CF3B-9E2198F6E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733" y="1089025"/>
            <a:ext cx="3367528" cy="68530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F5FA80C-170E-A093-C98A-83CA2BE5E8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398" y="2794901"/>
            <a:ext cx="2895851" cy="2639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288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56" t="37540" r="65306" b="24706"/>
          <a:stretch/>
        </p:blipFill>
        <p:spPr>
          <a:xfrm>
            <a:off x="211667" y="2929467"/>
            <a:ext cx="2794000" cy="2531533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4D251A00-554D-9BE6-5273-8634A4FF99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933" y="1052761"/>
            <a:ext cx="3620529" cy="736793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677BB363-8294-794B-DFFD-54C6E69622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4463" y="1061228"/>
            <a:ext cx="8283604" cy="497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42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4D251A00-554D-9BE6-5273-8634A4FF9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01" y="1052761"/>
            <a:ext cx="3620529" cy="736793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677BB363-8294-794B-DFFD-54C6E69622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1472"/>
          <a:stretch/>
        </p:blipFill>
        <p:spPr>
          <a:xfrm>
            <a:off x="3815265" y="1061228"/>
            <a:ext cx="8283604" cy="141950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FA1C257-3A7E-C34A-A09F-1AE894BFA80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510" r="6408"/>
          <a:stretch/>
        </p:blipFill>
        <p:spPr>
          <a:xfrm>
            <a:off x="0" y="1789554"/>
            <a:ext cx="3265831" cy="491066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847708C-1DB1-96AC-3742-21DC317DE2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9333" y="2489200"/>
            <a:ext cx="7855465" cy="377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293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97</Words>
  <Application>Microsoft Office PowerPoint</Application>
  <PresentationFormat>宽屏</PresentationFormat>
  <Paragraphs>68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MengZhen</cp:lastModifiedBy>
  <cp:revision>10</cp:revision>
  <dcterms:created xsi:type="dcterms:W3CDTF">2023-02-27T07:27:06Z</dcterms:created>
  <dcterms:modified xsi:type="dcterms:W3CDTF">2023-09-29T06:42:37Z</dcterms:modified>
</cp:coreProperties>
</file>