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05" userDrawn="1">
          <p15:clr>
            <a:srgbClr val="A4A3A4"/>
          </p15:clr>
        </p15:guide>
        <p15:guide id="2" orient="horz" pos="686" userDrawn="1">
          <p15:clr>
            <a:srgbClr val="A4A3A4"/>
          </p15:clr>
        </p15:guide>
        <p15:guide id="3" orient="horz" pos="1049" userDrawn="1">
          <p15:clr>
            <a:srgbClr val="A4A3A4"/>
          </p15:clr>
        </p15:guide>
        <p15:guide id="4" orient="horz" pos="26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A6A5A5"/>
    <a:srgbClr val="7F7E7F"/>
    <a:srgbClr val="D7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44" y="96"/>
      </p:cViewPr>
      <p:guideLst>
        <p:guide pos="1005"/>
        <p:guide orient="horz" pos="686"/>
        <p:guide orient="horz" pos="1049"/>
        <p:guide orient="horz" pos="26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4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1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1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0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0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9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1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51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25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56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8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TW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TW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0098-AADB-4028-80F8-1CEEF4DE9F6F}" type="datetimeFigureOut">
              <a:rPr lang="zh-TW" altLang="en-US" smtClean="0"/>
              <a:t>2023/8/21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A667-8500-4EF4-9BF1-A1A5F7BC7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2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0" y="539577"/>
            <a:ext cx="11990000" cy="5778846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330700" y="1752600"/>
            <a:ext cx="7454900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347048" y="2553062"/>
            <a:ext cx="2883056" cy="2628538"/>
            <a:chOff x="864971" y="1872049"/>
            <a:chExt cx="2389885" cy="2178906"/>
          </a:xfrm>
        </p:grpSpPr>
        <p:sp>
          <p:nvSpPr>
            <p:cNvPr id="2" name="矩形 1"/>
            <p:cNvSpPr/>
            <p:nvPr/>
          </p:nvSpPr>
          <p:spPr>
            <a:xfrm>
              <a:off x="864971" y="1872049"/>
              <a:ext cx="2388973" cy="2178906"/>
            </a:xfrm>
            <a:prstGeom prst="rect">
              <a:avLst/>
            </a:prstGeom>
            <a:solidFill>
              <a:srgbClr val="7F7E7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089453" y="2099979"/>
              <a:ext cx="486033" cy="1699463"/>
              <a:chOff x="1173890" y="2159445"/>
              <a:chExt cx="486033" cy="169946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1210960" y="2159445"/>
                <a:ext cx="411892" cy="381000"/>
              </a:xfrm>
              <a:prstGeom prst="rect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186246" y="2820913"/>
                <a:ext cx="461319" cy="453081"/>
              </a:xfrm>
              <a:prstGeom prst="ellips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等腰三角形 4"/>
              <p:cNvSpPr/>
              <p:nvPr/>
            </p:nvSpPr>
            <p:spPr>
              <a:xfrm>
                <a:off x="1173890" y="3465553"/>
                <a:ext cx="486033" cy="393355"/>
              </a:xfrm>
              <a:prstGeom prst="triangle">
                <a:avLst/>
              </a:prstGeom>
              <a:solidFill>
                <a:srgbClr val="7F7E7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798505" y="2086443"/>
              <a:ext cx="255810" cy="1754359"/>
              <a:chOff x="1881912" y="2144023"/>
              <a:chExt cx="255810" cy="1754359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881912" y="2144023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881912" y="2833799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882349" y="3436717"/>
                <a:ext cx="2553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2166954" y="2088276"/>
              <a:ext cx="1087902" cy="1672484"/>
              <a:chOff x="2138722" y="2145856"/>
              <a:chExt cx="1192492" cy="1672484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362463" y="2145856"/>
                <a:ext cx="688588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259715" y="2842714"/>
                <a:ext cx="937440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Friend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138722" y="3435646"/>
                <a:ext cx="1192492" cy="38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Stranger</a:t>
                </a:r>
                <a:endParaRPr lang="zh-TW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圆角矩形 44"/>
          <p:cNvSpPr/>
          <p:nvPr/>
        </p:nvSpPr>
        <p:spPr>
          <a:xfrm>
            <a:off x="1102247" y="1446992"/>
            <a:ext cx="3360585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altLang="zh-TW" sz="3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  <a:endParaRPr lang="zh-TW" altLang="en-US" sz="3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右箭头 45"/>
          <p:cNvSpPr/>
          <p:nvPr/>
        </p:nvSpPr>
        <p:spPr>
          <a:xfrm>
            <a:off x="4810125" y="1404129"/>
            <a:ext cx="685800" cy="822325"/>
          </a:xfrm>
          <a:prstGeom prst="rightArrow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73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750513" y="2165350"/>
            <a:ext cx="4914899" cy="4476749"/>
            <a:chOff x="1104901" y="1343026"/>
            <a:chExt cx="4914899" cy="4476749"/>
          </a:xfrm>
        </p:grpSpPr>
        <p:grpSp>
          <p:nvGrpSpPr>
            <p:cNvPr id="44" name="组合 43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22" name="文本框 21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15" name="矩形 14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" name="文本框 23"/>
                  <p:cNvSpPr txBox="1"/>
                  <p:nvPr/>
                </p:nvSpPr>
                <p:spPr>
                  <a:xfrm>
                    <a:off x="5595866" y="1469526"/>
                    <a:ext cx="3700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38" name="组合 3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27" name="矩形 26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6239120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069487" y="2859806"/>
                  <a:ext cx="5796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6423203" y="2797569"/>
                <a:ext cx="1665624" cy="1455966"/>
                <a:chOff x="8221750" y="3056379"/>
                <a:chExt cx="1665624" cy="1455966"/>
              </a:xfrm>
            </p:grpSpPr>
            <p:sp>
              <p:nvSpPr>
                <p:cNvPr id="32" name="文本框 31"/>
                <p:cNvSpPr txBox="1"/>
                <p:nvPr/>
              </p:nvSpPr>
              <p:spPr>
                <a:xfrm>
                  <a:off x="8221750" y="4204568"/>
                  <a:ext cx="13048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Until response</a:t>
                  </a: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13998" y="3607073"/>
                <a:ext cx="1284272" cy="1445765"/>
                <a:chOff x="9375897" y="4823255"/>
                <a:chExt cx="1284272" cy="1445765"/>
              </a:xfrm>
            </p:grpSpPr>
            <p:grpSp>
              <p:nvGrpSpPr>
                <p:cNvPr id="37" name="组合 36"/>
                <p:cNvGrpSpPr/>
                <p:nvPr/>
              </p:nvGrpSpPr>
              <p:grpSpPr>
                <a:xfrm>
                  <a:off x="9465934" y="4823255"/>
                  <a:ext cx="1194235" cy="1145058"/>
                  <a:chOff x="7838611" y="4036085"/>
                  <a:chExt cx="1194235" cy="1145058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7838611" y="4036085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文本框 35"/>
                  <p:cNvSpPr txBox="1"/>
                  <p:nvPr/>
                </p:nvSpPr>
                <p:spPr>
                  <a:xfrm>
                    <a:off x="7999242" y="4422615"/>
                    <a:ext cx="863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correct</a:t>
                    </a:r>
                    <a:endParaRPr lang="zh-TW" altLang="en-US" sz="1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" name="文本框 40"/>
                <p:cNvSpPr txBox="1"/>
                <p:nvPr/>
              </p:nvSpPr>
              <p:spPr>
                <a:xfrm>
                  <a:off x="9375897" y="5961243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21" name="直接箭头连接符 2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533010" y="2165351"/>
            <a:ext cx="4914899" cy="4476749"/>
            <a:chOff x="1104901" y="1343026"/>
            <a:chExt cx="4914899" cy="4476749"/>
          </a:xfrm>
        </p:grpSpPr>
        <p:grpSp>
          <p:nvGrpSpPr>
            <p:cNvPr id="45" name="组合 44"/>
            <p:cNvGrpSpPr/>
            <p:nvPr/>
          </p:nvGrpSpPr>
          <p:grpSpPr>
            <a:xfrm>
              <a:off x="1440591" y="1642785"/>
              <a:ext cx="4225211" cy="3883129"/>
              <a:chOff x="4673059" y="1169709"/>
              <a:chExt cx="4225211" cy="3883129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113336" y="1169709"/>
                <a:ext cx="1279075" cy="1434644"/>
                <a:chOff x="5113336" y="1169709"/>
                <a:chExt cx="1279075" cy="1434644"/>
              </a:xfrm>
            </p:grpSpPr>
            <p:sp>
              <p:nvSpPr>
                <p:cNvPr id="64" name="文本框 63"/>
                <p:cNvSpPr txBox="1"/>
                <p:nvPr/>
              </p:nvSpPr>
              <p:spPr>
                <a:xfrm>
                  <a:off x="5113336" y="2296576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5" name="组合 64"/>
                <p:cNvGrpSpPr/>
                <p:nvPr/>
              </p:nvGrpSpPr>
              <p:grpSpPr>
                <a:xfrm>
                  <a:off x="5198176" y="1169709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6" name="矩形 65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" name="文本框 66"/>
                  <p:cNvSpPr txBox="1"/>
                  <p:nvPr/>
                </p:nvSpPr>
                <p:spPr>
                  <a:xfrm>
                    <a:off x="5608732" y="1469526"/>
                    <a:ext cx="35718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48" name="组合 47"/>
              <p:cNvGrpSpPr/>
              <p:nvPr/>
            </p:nvGrpSpPr>
            <p:grpSpPr>
              <a:xfrm>
                <a:off x="5981855" y="1992843"/>
                <a:ext cx="1247603" cy="1430251"/>
                <a:chOff x="5694674" y="2173887"/>
                <a:chExt cx="1247603" cy="1430251"/>
              </a:xfrm>
            </p:grpSpPr>
            <p:grpSp>
              <p:nvGrpSpPr>
                <p:cNvPr id="58" name="组合 57"/>
                <p:cNvGrpSpPr/>
                <p:nvPr/>
              </p:nvGrpSpPr>
              <p:grpSpPr>
                <a:xfrm>
                  <a:off x="5748042" y="2173887"/>
                  <a:ext cx="1194235" cy="1145058"/>
                  <a:chOff x="5198176" y="1169709"/>
                  <a:chExt cx="1194235" cy="1145058"/>
                </a:xfrm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5198176" y="1169709"/>
                    <a:ext cx="1194235" cy="1145058"/>
                  </a:xfrm>
                  <a:prstGeom prst="rect">
                    <a:avLst/>
                  </a:prstGeom>
                  <a:solidFill>
                    <a:srgbClr val="7F7E7F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5624666" y="1480628"/>
                    <a:ext cx="34125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TW" alt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59" name="矩形 58"/>
                <p:cNvSpPr/>
                <p:nvPr/>
              </p:nvSpPr>
              <p:spPr>
                <a:xfrm>
                  <a:off x="6236738" y="2344289"/>
                  <a:ext cx="254941" cy="251874"/>
                </a:xfrm>
                <a:prstGeom prst="rect">
                  <a:avLst/>
                </a:prstGeom>
                <a:solidFill>
                  <a:srgbClr val="7F7E7F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/>
                <p:cNvSpPr txBox="1"/>
                <p:nvPr/>
              </p:nvSpPr>
              <p:spPr>
                <a:xfrm>
                  <a:off x="6051591" y="2859806"/>
                  <a:ext cx="6165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Self</a:t>
                  </a:r>
                  <a:endParaRPr lang="zh-TW" altLang="en-US" sz="14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5694674" y="3296361"/>
                  <a:ext cx="6819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366053" y="2797569"/>
                <a:ext cx="1722774" cy="1455966"/>
                <a:chOff x="8164600" y="3056379"/>
                <a:chExt cx="1722774" cy="1455966"/>
              </a:xfrm>
            </p:grpSpPr>
            <p:sp>
              <p:nvSpPr>
                <p:cNvPr id="56" name="文本框 55"/>
                <p:cNvSpPr txBox="1"/>
                <p:nvPr/>
              </p:nvSpPr>
              <p:spPr>
                <a:xfrm>
                  <a:off x="8164600" y="4204568"/>
                  <a:ext cx="14300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200ms ~ 1500ms</a:t>
                  </a:r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8693139" y="3056379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7613997" y="3607073"/>
                <a:ext cx="1284273" cy="1445765"/>
                <a:chOff x="9375896" y="4823255"/>
                <a:chExt cx="1284273" cy="1445765"/>
              </a:xfrm>
            </p:grpSpPr>
            <p:sp>
              <p:nvSpPr>
                <p:cNvPr id="54" name="矩形 53"/>
                <p:cNvSpPr/>
                <p:nvPr/>
              </p:nvSpPr>
              <p:spPr>
                <a:xfrm>
                  <a:off x="9465934" y="4823255"/>
                  <a:ext cx="1194235" cy="1145058"/>
                </a:xfrm>
                <a:prstGeom prst="rect">
                  <a:avLst/>
                </a:prstGeom>
                <a:solidFill>
                  <a:srgbClr val="7F7E7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9375896" y="5961243"/>
                  <a:ext cx="12107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ITI 0 ~ 500</a:t>
                  </a:r>
                  <a:r>
                    <a:rPr lang="en-US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</a:t>
                  </a:r>
                  <a:endPara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1" name="直接箭头连接符 50"/>
              <p:cNvCxnSpPr/>
              <p:nvPr/>
            </p:nvCxnSpPr>
            <p:spPr>
              <a:xfrm>
                <a:off x="4673059" y="2625686"/>
                <a:ext cx="2540464" cy="23109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矩形 45"/>
            <p:cNvSpPr/>
            <p:nvPr/>
          </p:nvSpPr>
          <p:spPr>
            <a:xfrm>
              <a:off x="1104901" y="1343026"/>
              <a:ext cx="4914899" cy="4476749"/>
            </a:xfrm>
            <a:prstGeom prst="rect">
              <a:avLst/>
            </a:prstGeom>
            <a:noFill/>
            <a:ln w="19050">
              <a:solidFill>
                <a:srgbClr val="7F7E7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圆角矩形 67"/>
          <p:cNvSpPr/>
          <p:nvPr/>
        </p:nvSpPr>
        <p:spPr>
          <a:xfrm>
            <a:off x="1231900" y="1251407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圆角矩形 68"/>
          <p:cNvSpPr/>
          <p:nvPr/>
        </p:nvSpPr>
        <p:spPr>
          <a:xfrm>
            <a:off x="7023896" y="1279140"/>
            <a:ext cx="3933128" cy="749300"/>
          </a:xfrm>
          <a:prstGeom prst="roundRect">
            <a:avLst/>
          </a:prstGeom>
          <a:solidFill>
            <a:srgbClr val="A6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Trials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 69"/>
          <p:cNvSpPr/>
          <p:nvPr/>
        </p:nvSpPr>
        <p:spPr>
          <a:xfrm>
            <a:off x="750514" y="269044"/>
            <a:ext cx="10697396" cy="736600"/>
          </a:xfrm>
          <a:prstGeom prst="round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 Task</a:t>
            </a:r>
            <a:endParaRPr lang="zh-TW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7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8" t="35874" r="63606" b="21045"/>
          <a:stretch/>
        </p:blipFill>
        <p:spPr>
          <a:xfrm>
            <a:off x="-16934" y="2817817"/>
            <a:ext cx="3225245" cy="28887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251A00-554D-9BE6-5273-8634A4FF9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3" y="1052761"/>
            <a:ext cx="3620529" cy="7367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77BB363-8294-794B-DFFD-54C6E6962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463" y="1061228"/>
            <a:ext cx="8283604" cy="49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0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37</Words>
  <Application>Microsoft Office PowerPoint</Application>
  <PresentationFormat>寬螢幕</PresentationFormat>
  <Paragraphs>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MengZhen</cp:lastModifiedBy>
  <cp:revision>6</cp:revision>
  <dcterms:created xsi:type="dcterms:W3CDTF">2023-02-27T07:27:06Z</dcterms:created>
  <dcterms:modified xsi:type="dcterms:W3CDTF">2023-08-21T07:34:23Z</dcterms:modified>
</cp:coreProperties>
</file>