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>
        <p:guide orient="horz" pos="2908"/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Clean Data: </a:t>
            </a:r>
          </a:p>
          <a:p>
            <a:pPr algn="ctr"/>
            <a:r>
              <a:rPr lang="en-US" altLang="zh-TW" sz="2000" b="1" dirty="0" smtClean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Test-retest Reliability</a:t>
            </a:r>
          </a:p>
          <a:p>
            <a:pPr algn="ctr"/>
            <a:r>
              <a:rPr lang="en-US" altLang="zh-CN" sz="2000" b="1" dirty="0" smtClean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Split-half Reliability</a:t>
            </a:r>
          </a:p>
          <a:p>
            <a:pPr algn="ctr"/>
            <a:r>
              <a:rPr lang="en-US" altLang="zh-CN" sz="2000" b="1" dirty="0" smtClean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Descriptive Statistics: </a:t>
            </a:r>
          </a:p>
          <a:p>
            <a:pPr algn="ctr"/>
            <a:r>
              <a:rPr lang="en-US" altLang="zh-CN" sz="2000" b="1" dirty="0" smtClean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9" y="142613"/>
            <a:ext cx="2020205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85676" y="1296516"/>
            <a:ext cx="1252309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4692" y="4631614"/>
            <a:ext cx="113950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8605" y="4616450"/>
            <a:ext cx="113950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40226" y="6112895"/>
            <a:ext cx="948439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28731" y="6112895"/>
            <a:ext cx="1019253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2402" y="2483241"/>
            <a:ext cx="2958862" cy="1123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Indices Of SPE</a:t>
            </a: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Time, Accuracy,</a:t>
            </a:r>
            <a:endParaRPr lang="en-US" altLang="zh-TW" sz="14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Prime, Efficiency,</a:t>
            </a:r>
            <a:endParaRPr lang="en-US" altLang="zh-TW" sz="14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Drift Rate (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v), Starting 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(z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713117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05354" y="187480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38359" y="5534417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695337" y="4012152"/>
            <a:ext cx="440398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9038097">
            <a:off x="4070894" y="3988479"/>
            <a:ext cx="112301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SALT repeated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14445" y="555090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008329" y="4010738"/>
            <a:ext cx="520551" cy="37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130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2023-02-20T08:01:02Z</dcterms:created>
  <dcterms:modified xsi:type="dcterms:W3CDTF">2023-04-05T06:21:32Z</dcterms:modified>
</cp:coreProperties>
</file>