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686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4" orient="horz" pos="259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09D"/>
    <a:srgbClr val="14C49F"/>
    <a:srgbClr val="006699"/>
    <a:srgbClr val="F3F2F1"/>
    <a:srgbClr val="C8643C"/>
    <a:srgbClr val="D9D9D9"/>
    <a:srgbClr val="A6A5A5"/>
    <a:srgbClr val="7F7E7F"/>
    <a:srgbClr val="D7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44" y="96"/>
      </p:cViewPr>
      <p:guideLst>
        <p:guide orient="horz" pos="686"/>
        <p:guide orient="horz" pos="1049"/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0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5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0098-AADB-4028-80F8-1CEEF4DE9F6F}" type="datetimeFigureOut">
              <a:rPr lang="zh-TW" altLang="en-US" smtClean="0"/>
              <a:t>2023/10/8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" y="539577"/>
            <a:ext cx="11990000" cy="577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47048" y="2553062"/>
            <a:ext cx="2883056" cy="2628538"/>
            <a:chOff x="864971" y="1872049"/>
            <a:chExt cx="2389885" cy="2178906"/>
          </a:xfrm>
        </p:grpSpPr>
        <p:sp>
          <p:nvSpPr>
            <p:cNvPr id="2" name="矩形 1"/>
            <p:cNvSpPr/>
            <p:nvPr/>
          </p:nvSpPr>
          <p:spPr>
            <a:xfrm>
              <a:off x="864971" y="1872049"/>
              <a:ext cx="2388973" cy="2178906"/>
            </a:xfrm>
            <a:prstGeom prst="rect">
              <a:avLst/>
            </a:prstGeom>
            <a:solidFill>
              <a:srgbClr val="7F7E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89453" y="2099979"/>
              <a:ext cx="486033" cy="1699463"/>
              <a:chOff x="1173890" y="2159445"/>
              <a:chExt cx="486033" cy="169946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210960" y="2159445"/>
                <a:ext cx="411892" cy="381000"/>
              </a:xfrm>
              <a:prstGeom prst="rect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186246" y="2820913"/>
                <a:ext cx="461319" cy="453081"/>
              </a:xfrm>
              <a:prstGeom prst="ellips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1173890" y="3465553"/>
                <a:ext cx="486033" cy="393355"/>
              </a:xfrm>
              <a:prstGeom prst="triangl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798505" y="2086443"/>
              <a:ext cx="255810" cy="1754359"/>
              <a:chOff x="1881912" y="2144023"/>
              <a:chExt cx="255810" cy="175435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881912" y="2144023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881912" y="2833799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882349" y="3436717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166954" y="2088276"/>
              <a:ext cx="1087902" cy="1672484"/>
              <a:chOff x="2138722" y="2145856"/>
              <a:chExt cx="1192492" cy="167248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362463" y="2145856"/>
                <a:ext cx="688588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259715" y="2842714"/>
                <a:ext cx="937440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Friend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138722" y="3435646"/>
                <a:ext cx="1192492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Stranger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圆角矩形 44"/>
          <p:cNvSpPr/>
          <p:nvPr/>
        </p:nvSpPr>
        <p:spPr>
          <a:xfrm>
            <a:off x="1102247" y="1446992"/>
            <a:ext cx="3360585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zh-TW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zh-TW" alt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810125" y="1404129"/>
            <a:ext cx="685800" cy="822325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7CE0937-F270-2D8F-39AF-10F7407DFF1F}"/>
              </a:ext>
            </a:extLst>
          </p:cNvPr>
          <p:cNvGrpSpPr/>
          <p:nvPr/>
        </p:nvGrpSpPr>
        <p:grpSpPr>
          <a:xfrm>
            <a:off x="6883243" y="2553062"/>
            <a:ext cx="2883056" cy="2628538"/>
            <a:chOff x="864971" y="1872049"/>
            <a:chExt cx="2389885" cy="2178906"/>
          </a:xfrm>
          <a:solidFill>
            <a:srgbClr val="0CA09D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B9BCB8-CAEF-45AA-D107-EC372A87A0DA}"/>
                </a:ext>
              </a:extLst>
            </p:cNvPr>
            <p:cNvSpPr/>
            <p:nvPr/>
          </p:nvSpPr>
          <p:spPr>
            <a:xfrm>
              <a:off x="864971" y="1872049"/>
              <a:ext cx="2388973" cy="21789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494B56F-8A1E-96DF-B47F-74C017ACEECF}"/>
                </a:ext>
              </a:extLst>
            </p:cNvPr>
            <p:cNvGrpSpPr/>
            <p:nvPr/>
          </p:nvGrpSpPr>
          <p:grpSpPr>
            <a:xfrm>
              <a:off x="1089453" y="2099979"/>
              <a:ext cx="486033" cy="1699463"/>
              <a:chOff x="1173890" y="2159445"/>
              <a:chExt cx="486033" cy="1699463"/>
            </a:xfrm>
            <a:grpFill/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BD1D5D0-CE66-8944-D27B-D902D59B0AD8}"/>
                  </a:ext>
                </a:extLst>
              </p:cNvPr>
              <p:cNvSpPr/>
              <p:nvPr/>
            </p:nvSpPr>
            <p:spPr>
              <a:xfrm>
                <a:off x="1210960" y="2159445"/>
                <a:ext cx="411892" cy="381000"/>
              </a:xfrm>
              <a:prstGeom prst="rect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A6A7275D-95CD-2677-5E76-6BFD5195AA31}"/>
                  </a:ext>
                </a:extLst>
              </p:cNvPr>
              <p:cNvSpPr/>
              <p:nvPr/>
            </p:nvSpPr>
            <p:spPr>
              <a:xfrm>
                <a:off x="1186246" y="2820913"/>
                <a:ext cx="461319" cy="453081"/>
              </a:xfrm>
              <a:prstGeom prst="ellips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D1CEB73D-A17B-429F-94C7-B593E436B608}"/>
                  </a:ext>
                </a:extLst>
              </p:cNvPr>
              <p:cNvSpPr/>
              <p:nvPr/>
            </p:nvSpPr>
            <p:spPr>
              <a:xfrm>
                <a:off x="1173890" y="3465553"/>
                <a:ext cx="486033" cy="393355"/>
              </a:xfrm>
              <a:prstGeom prst="triangl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E091CFF-C4A4-F27A-63CE-1761AE24C350}"/>
                </a:ext>
              </a:extLst>
            </p:cNvPr>
            <p:cNvGrpSpPr/>
            <p:nvPr/>
          </p:nvGrpSpPr>
          <p:grpSpPr>
            <a:xfrm>
              <a:off x="1798505" y="2086443"/>
              <a:ext cx="255810" cy="1754359"/>
              <a:chOff x="1881912" y="2144023"/>
              <a:chExt cx="255810" cy="175435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2F8B78-40A0-4B97-F51A-2EE55B73C168}"/>
                  </a:ext>
                </a:extLst>
              </p:cNvPr>
              <p:cNvSpPr txBox="1"/>
              <p:nvPr/>
            </p:nvSpPr>
            <p:spPr>
              <a:xfrm>
                <a:off x="1881912" y="2144023"/>
                <a:ext cx="255373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F3F4D88-57FC-95CE-28FC-8A7A897340DB}"/>
                  </a:ext>
                </a:extLst>
              </p:cNvPr>
              <p:cNvSpPr txBox="1"/>
              <p:nvPr/>
            </p:nvSpPr>
            <p:spPr>
              <a:xfrm>
                <a:off x="1881912" y="2833799"/>
                <a:ext cx="255373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F388D62-9F87-B64D-CFEF-9AE9BDA8F2F4}"/>
                  </a:ext>
                </a:extLst>
              </p:cNvPr>
              <p:cNvSpPr txBox="1"/>
              <p:nvPr/>
            </p:nvSpPr>
            <p:spPr>
              <a:xfrm>
                <a:off x="1882349" y="3436717"/>
                <a:ext cx="255373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8EADCCD-40B2-E4FD-B380-0DC46F94525D}"/>
                </a:ext>
              </a:extLst>
            </p:cNvPr>
            <p:cNvGrpSpPr/>
            <p:nvPr/>
          </p:nvGrpSpPr>
          <p:grpSpPr>
            <a:xfrm>
              <a:off x="2166954" y="2088276"/>
              <a:ext cx="1087902" cy="1672484"/>
              <a:chOff x="2138722" y="2145856"/>
              <a:chExt cx="1192492" cy="1672484"/>
            </a:xfrm>
            <a:grpFill/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068DB21-91E8-54C4-45C1-BE3B04B2F49E}"/>
                  </a:ext>
                </a:extLst>
              </p:cNvPr>
              <p:cNvSpPr txBox="1"/>
              <p:nvPr/>
            </p:nvSpPr>
            <p:spPr>
              <a:xfrm>
                <a:off x="2362463" y="2145856"/>
                <a:ext cx="688588" cy="38269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3C5025-AEE5-B75C-A0CE-E14DB208FF60}"/>
                  </a:ext>
                </a:extLst>
              </p:cNvPr>
              <p:cNvSpPr txBox="1"/>
              <p:nvPr/>
            </p:nvSpPr>
            <p:spPr>
              <a:xfrm>
                <a:off x="2259715" y="2842714"/>
                <a:ext cx="937440" cy="38269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Friend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3D67155-FB7E-BC9C-3151-5086A25D1359}"/>
                  </a:ext>
                </a:extLst>
              </p:cNvPr>
              <p:cNvSpPr txBox="1"/>
              <p:nvPr/>
            </p:nvSpPr>
            <p:spPr>
              <a:xfrm>
                <a:off x="2138722" y="3435646"/>
                <a:ext cx="1192492" cy="38269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Stranger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" name="圆角矩形 44">
            <a:extLst>
              <a:ext uri="{FF2B5EF4-FFF2-40B4-BE49-F238E27FC236}">
                <a16:creationId xmlns:a16="http://schemas.microsoft.com/office/drawing/2014/main" id="{242D5D87-E7F5-25AE-7872-D28492176DC8}"/>
              </a:ext>
            </a:extLst>
          </p:cNvPr>
          <p:cNvSpPr/>
          <p:nvPr/>
        </p:nvSpPr>
        <p:spPr>
          <a:xfrm>
            <a:off x="6638442" y="1446992"/>
            <a:ext cx="3360585" cy="736600"/>
          </a:xfrm>
          <a:prstGeom prst="roundRect">
            <a:avLst/>
          </a:prstGeom>
          <a:solidFill>
            <a:srgbClr val="0CA09D"/>
          </a:solidFill>
          <a:ln>
            <a:solidFill>
              <a:srgbClr val="0CA0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zh-TW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zh-TW" alt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右箭头 45">
            <a:extLst>
              <a:ext uri="{FF2B5EF4-FFF2-40B4-BE49-F238E27FC236}">
                <a16:creationId xmlns:a16="http://schemas.microsoft.com/office/drawing/2014/main" id="{4E2FD3C5-BBA1-F9D3-0517-1464BB02CBC1}"/>
              </a:ext>
            </a:extLst>
          </p:cNvPr>
          <p:cNvSpPr/>
          <p:nvPr/>
        </p:nvSpPr>
        <p:spPr>
          <a:xfrm>
            <a:off x="10346320" y="1404129"/>
            <a:ext cx="685800" cy="822325"/>
          </a:xfrm>
          <a:prstGeom prst="rightArrow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3F2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rgbClr val="0CA09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  <a:ln>
                    <a:solidFill>
                      <a:srgbClr val="0CA09D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rgbClr val="0CA09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  <a:ln>
                    <a:solidFill>
                      <a:srgbClr val="0CA09D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0CA09D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  <a:ln>
                  <a:solidFill>
                    <a:srgbClr val="0CA09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0CA09D"/>
                </a:solidFill>
                <a:ln>
                  <a:solidFill>
                    <a:srgbClr val="0CA0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rgbClr val="0CA09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  <a:ln>
                    <a:solidFill>
                      <a:srgbClr val="0CA09D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0CA0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0CA09D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0CA09D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0CA0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0CA09D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>
                      <a:solidFill>
                        <a:srgbClr val="0CA09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rgbClr val="0CA09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rgbClr val="0CA09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0CA0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0CA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5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5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6" t="37540" r="65306" b="24706"/>
          <a:stretch/>
        </p:blipFill>
        <p:spPr>
          <a:xfrm>
            <a:off x="211667" y="2929467"/>
            <a:ext cx="2794000" cy="2531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63" y="1061228"/>
            <a:ext cx="8283604" cy="49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35D277-48CC-FD06-CF3B-9E2198F6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089025"/>
            <a:ext cx="3367528" cy="6853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5FA80C-170E-A093-C98A-83CA2BE5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8" y="2794901"/>
            <a:ext cx="2895851" cy="26397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4CE7E8-0447-04D4-0C57-7367722F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360" y="1089025"/>
            <a:ext cx="7974242" cy="47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6" t="37540" r="65306" b="24706"/>
          <a:stretch/>
        </p:blipFill>
        <p:spPr>
          <a:xfrm>
            <a:off x="211667" y="2929467"/>
            <a:ext cx="2794000" cy="2531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63" y="1061228"/>
            <a:ext cx="8283604" cy="49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1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72"/>
          <a:stretch/>
        </p:blipFill>
        <p:spPr>
          <a:xfrm>
            <a:off x="3815265" y="1061228"/>
            <a:ext cx="8283604" cy="14195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A1C257-3A7E-C34A-A09F-1AE894BFA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10" r="6408"/>
          <a:stretch/>
        </p:blipFill>
        <p:spPr>
          <a:xfrm>
            <a:off x="0" y="1789554"/>
            <a:ext cx="3265831" cy="4910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47708C-1DB1-96AC-3742-21DC317D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333" y="2489200"/>
            <a:ext cx="7855465" cy="37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97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Anya Yuki</cp:lastModifiedBy>
  <cp:revision>12</cp:revision>
  <dcterms:created xsi:type="dcterms:W3CDTF">2023-02-27T07:27:06Z</dcterms:created>
  <dcterms:modified xsi:type="dcterms:W3CDTF">2023-10-08T04:49:47Z</dcterms:modified>
</cp:coreProperties>
</file>