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orient="horz" pos="3960" userDrawn="1">
          <p15:clr>
            <a:srgbClr val="A4A3A4"/>
          </p15:clr>
        </p15:guide>
        <p15:guide id="3" pos="3840">
          <p15:clr>
            <a:srgbClr val="A4A3A4"/>
          </p15:clr>
        </p15:guide>
        <p15:guide id="4" pos="2184" userDrawn="1">
          <p15:clr>
            <a:srgbClr val="A4A3A4"/>
          </p15:clr>
        </p15:guide>
        <p15:guide id="5" pos="5760" userDrawn="1">
          <p15:clr>
            <a:srgbClr val="A4A3A4"/>
          </p15:clr>
        </p15:guide>
        <p15:guide id="6" orient="horz" pos="2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 autoAdjust="0"/>
  </p:normalViewPr>
  <p:slideViewPr>
    <p:cSldViewPr snapToGrid="0">
      <p:cViewPr varScale="1">
        <p:scale>
          <a:sx n="70" d="100"/>
          <a:sy n="70" d="100"/>
        </p:scale>
        <p:origin x="864" y="96"/>
      </p:cViewPr>
      <p:guideLst>
        <p:guide orient="horz" pos="3000"/>
        <p:guide orient="horz" pos="3960"/>
        <p:guide pos="3840"/>
        <p:guide pos="2184"/>
        <p:guide pos="5760"/>
        <p:guide orient="horz" pos="27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7BF1-5C37-40DA-A35C-C8A73C85B1E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34C06-EBD8-4458-A2C5-E8CF03542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6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9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0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2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Clean Data: </a:t>
            </a:r>
          </a:p>
          <a:p>
            <a:pPr algn="ctr"/>
            <a:r>
              <a:rPr lang="en-US" altLang="zh-TW" sz="2000" b="1" dirty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Test-retest Reliability</a:t>
            </a:r>
          </a:p>
          <a:p>
            <a:pPr algn="ctr"/>
            <a:r>
              <a:rPr lang="en-US" altLang="zh-CN" sz="2000" b="1" dirty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Split-half Reliability</a:t>
            </a:r>
          </a:p>
          <a:p>
            <a:pPr algn="ctr"/>
            <a:r>
              <a:rPr lang="en-US" altLang="zh-CN" sz="2000" b="1" dirty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Descriptive Statistics: </a:t>
            </a:r>
          </a:p>
          <a:p>
            <a:pPr algn="ctr"/>
            <a:r>
              <a:rPr lang="en-US" altLang="zh-CN" sz="2000" b="1" dirty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39122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544235" y="963447"/>
            <a:ext cx="1135193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7" y="193438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endParaRPr lang="zh-TW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5354" y="45871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6000" y="144266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6E2109-2116-D593-F3A5-97350F740359}"/>
              </a:ext>
            </a:extLst>
          </p:cNvPr>
          <p:cNvGrpSpPr/>
          <p:nvPr/>
        </p:nvGrpSpPr>
        <p:grpSpPr>
          <a:xfrm>
            <a:off x="6748348" y="5706500"/>
            <a:ext cx="2237170" cy="1118928"/>
            <a:chOff x="6748348" y="5715378"/>
            <a:chExt cx="2237170" cy="1118928"/>
          </a:xfrm>
        </p:grpSpPr>
        <p:sp>
          <p:nvSpPr>
            <p:cNvPr id="9" name="文本框 8"/>
            <p:cNvSpPr txBox="1"/>
            <p:nvPr/>
          </p:nvSpPr>
          <p:spPr>
            <a:xfrm>
              <a:off x="6748348" y="6187320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866934" y="5715378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B083B6-C003-D814-6F3C-7A2A07CAE378}"/>
              </a:ext>
            </a:extLst>
          </p:cNvPr>
          <p:cNvGrpSpPr/>
          <p:nvPr/>
        </p:nvGrpSpPr>
        <p:grpSpPr>
          <a:xfrm>
            <a:off x="2539018" y="5696349"/>
            <a:ext cx="3417895" cy="1137957"/>
            <a:chOff x="2539018" y="5687471"/>
            <a:chExt cx="3417895" cy="1137957"/>
          </a:xfrm>
        </p:grpSpPr>
        <p:sp>
          <p:nvSpPr>
            <p:cNvPr id="8" name="文本框 7"/>
            <p:cNvSpPr txBox="1"/>
            <p:nvPr/>
          </p:nvSpPr>
          <p:spPr>
            <a:xfrm>
              <a:off x="2539018" y="6178442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243020" y="5687471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3711425" y="3099679"/>
            <a:ext cx="4800813" cy="8512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644112-3BC7-9FCB-0A7E-6A2ACFF681E0}"/>
              </a:ext>
            </a:extLst>
          </p:cNvPr>
          <p:cNvGrpSpPr/>
          <p:nvPr/>
        </p:nvGrpSpPr>
        <p:grpSpPr>
          <a:xfrm>
            <a:off x="2539021" y="4247212"/>
            <a:ext cx="6446496" cy="1270545"/>
            <a:chOff x="2537002" y="4266187"/>
            <a:chExt cx="6446496" cy="1270545"/>
          </a:xfrm>
        </p:grpSpPr>
        <p:sp>
          <p:nvSpPr>
            <p:cNvPr id="7" name="文本框 6"/>
            <p:cNvSpPr txBox="1"/>
            <p:nvPr/>
          </p:nvSpPr>
          <p:spPr>
            <a:xfrm>
              <a:off x="6746328" y="4889746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4723912" y="4308527"/>
              <a:ext cx="440398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rot="19038097">
              <a:off x="4090668" y="4266187"/>
              <a:ext cx="1189417" cy="2539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SPMT repeated</a:t>
              </a:r>
              <a:endPara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036904" y="4307113"/>
              <a:ext cx="520551" cy="374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7C293-069F-6DB5-6F3D-70BF7F9C5FA5}"/>
                </a:ext>
              </a:extLst>
            </p:cNvPr>
            <p:cNvSpPr txBox="1"/>
            <p:nvPr/>
          </p:nvSpPr>
          <p:spPr>
            <a:xfrm>
              <a:off x="2537002" y="4889745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1A3104-91FE-6CAA-F075-8BE2F64A9455}"/>
              </a:ext>
            </a:extLst>
          </p:cNvPr>
          <p:cNvCxnSpPr/>
          <p:nvPr/>
        </p:nvCxnSpPr>
        <p:spPr>
          <a:xfrm>
            <a:off x="6096000" y="260045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124847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04466" y="1031685"/>
            <a:ext cx="1614728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5" y="195109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r>
              <a:rPr lang="en-US" altLang="zh-TW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96000" y="559743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9175" y="146171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31" y="5930012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25417" y="541997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37167" y="5930012"/>
            <a:ext cx="2071741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585077" y="5408089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7378048" y="3243384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</a:p>
          <a:p>
            <a:pPr algn="ctr"/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30" y="4812841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 flipH="1">
            <a:off x="8025415" y="4070237"/>
            <a:ext cx="461639" cy="712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3266205">
            <a:off x="10055445" y="4300485"/>
            <a:ext cx="1189417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repeated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Administrated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10038303" y="4070237"/>
            <a:ext cx="486485" cy="700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7C293-069F-6DB5-6F3D-70BF7F9C5FA5}"/>
              </a:ext>
            </a:extLst>
          </p:cNvPr>
          <p:cNvSpPr txBox="1"/>
          <p:nvPr/>
        </p:nvSpPr>
        <p:spPr>
          <a:xfrm>
            <a:off x="9507026" y="4801063"/>
            <a:ext cx="2035524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4827E-B901-99D1-15C2-7A6D27D72AEE}"/>
              </a:ext>
            </a:extLst>
          </p:cNvPr>
          <p:cNvSpPr txBox="1"/>
          <p:nvPr/>
        </p:nvSpPr>
        <p:spPr>
          <a:xfrm>
            <a:off x="2272315" y="5419970"/>
            <a:ext cx="2237170" cy="6469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eta-Analysis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 Model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5286DF-06AF-7901-DBE0-3C23E1B4D8BE}"/>
              </a:ext>
            </a:extLst>
          </p:cNvPr>
          <p:cNvSpPr/>
          <p:nvPr/>
        </p:nvSpPr>
        <p:spPr>
          <a:xfrm>
            <a:off x="7885524" y="2370060"/>
            <a:ext cx="2775714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230E48-18CE-3602-8F7F-4DF0E70A21DF}"/>
              </a:ext>
            </a:extLst>
          </p:cNvPr>
          <p:cNvCxnSpPr>
            <a:cxnSpLocks/>
          </p:cNvCxnSpPr>
          <p:nvPr/>
        </p:nvCxnSpPr>
        <p:spPr>
          <a:xfrm>
            <a:off x="3390900" y="4255914"/>
            <a:ext cx="0" cy="93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3">
            <a:extLst>
              <a:ext uri="{FF2B5EF4-FFF2-40B4-BE49-F238E27FC236}">
                <a16:creationId xmlns:a16="http://schemas.microsoft.com/office/drawing/2014/main" id="{7377674A-DD73-975B-3E52-9CEDF15B6BD7}"/>
              </a:ext>
            </a:extLst>
          </p:cNvPr>
          <p:cNvSpPr/>
          <p:nvPr/>
        </p:nvSpPr>
        <p:spPr>
          <a:xfrm>
            <a:off x="1559989" y="3254656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Group Mean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2 baseline conditions</a:t>
            </a:r>
          </a:p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Stranger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A91577-47B4-4BA2-64EB-6798A591244F}"/>
              </a:ext>
            </a:extLst>
          </p:cNvPr>
          <p:cNvSpPr/>
          <p:nvPr/>
        </p:nvSpPr>
        <p:spPr>
          <a:xfrm>
            <a:off x="1919516" y="2379814"/>
            <a:ext cx="2775711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D4FE92C-FC85-24D9-5B05-244B108E4576}"/>
              </a:ext>
            </a:extLst>
          </p:cNvPr>
          <p:cNvSpPr/>
          <p:nvPr/>
        </p:nvSpPr>
        <p:spPr>
          <a:xfrm>
            <a:off x="1285877" y="2988397"/>
            <a:ext cx="4324345" cy="375530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06A866A-16FC-964E-CC17-220F81F91C60}"/>
              </a:ext>
            </a:extLst>
          </p:cNvPr>
          <p:cNvSpPr/>
          <p:nvPr/>
        </p:nvSpPr>
        <p:spPr>
          <a:xfrm>
            <a:off x="6630194" y="2988397"/>
            <a:ext cx="5286375" cy="376380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6887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124847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04466" y="1031685"/>
            <a:ext cx="1614728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5" y="195109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r>
              <a:rPr lang="en-US" altLang="zh-TW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96000" y="559743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9175" y="146171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31" y="5930012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25417" y="541997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37167" y="5930012"/>
            <a:ext cx="2071741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585077" y="5408089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7378048" y="3243384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</a:p>
          <a:p>
            <a:pPr algn="ctr"/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30" y="4812841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 flipH="1">
            <a:off x="8025415" y="4070237"/>
            <a:ext cx="461639" cy="712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3266205">
            <a:off x="10055445" y="4300485"/>
            <a:ext cx="1189417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repeated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Administrated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10038303" y="4070237"/>
            <a:ext cx="486485" cy="700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7C293-069F-6DB5-6F3D-70BF7F9C5FA5}"/>
              </a:ext>
            </a:extLst>
          </p:cNvPr>
          <p:cNvSpPr txBox="1"/>
          <p:nvPr/>
        </p:nvSpPr>
        <p:spPr>
          <a:xfrm>
            <a:off x="9507026" y="4801063"/>
            <a:ext cx="2035524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4827E-B901-99D1-15C2-7A6D27D72AEE}"/>
              </a:ext>
            </a:extLst>
          </p:cNvPr>
          <p:cNvSpPr txBox="1"/>
          <p:nvPr/>
        </p:nvSpPr>
        <p:spPr>
          <a:xfrm>
            <a:off x="2272315" y="5419970"/>
            <a:ext cx="2237170" cy="6469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eta-Analysis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 Model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5286DF-06AF-7901-DBE0-3C23E1B4D8BE}"/>
              </a:ext>
            </a:extLst>
          </p:cNvPr>
          <p:cNvSpPr/>
          <p:nvPr/>
        </p:nvSpPr>
        <p:spPr>
          <a:xfrm>
            <a:off x="7885524" y="2370060"/>
            <a:ext cx="2775714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230E48-18CE-3602-8F7F-4DF0E70A21DF}"/>
              </a:ext>
            </a:extLst>
          </p:cNvPr>
          <p:cNvCxnSpPr>
            <a:cxnSpLocks/>
          </p:cNvCxnSpPr>
          <p:nvPr/>
        </p:nvCxnSpPr>
        <p:spPr>
          <a:xfrm>
            <a:off x="3390900" y="4255914"/>
            <a:ext cx="0" cy="93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3">
            <a:extLst>
              <a:ext uri="{FF2B5EF4-FFF2-40B4-BE49-F238E27FC236}">
                <a16:creationId xmlns:a16="http://schemas.microsoft.com/office/drawing/2014/main" id="{7377674A-DD73-975B-3E52-9CEDF15B6BD7}"/>
              </a:ext>
            </a:extLst>
          </p:cNvPr>
          <p:cNvSpPr/>
          <p:nvPr/>
        </p:nvSpPr>
        <p:spPr>
          <a:xfrm>
            <a:off x="1559989" y="3254656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Group Mean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2 baseline conditions</a:t>
            </a:r>
          </a:p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Stranger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A91577-47B4-4BA2-64EB-6798A591244F}"/>
              </a:ext>
            </a:extLst>
          </p:cNvPr>
          <p:cNvSpPr/>
          <p:nvPr/>
        </p:nvSpPr>
        <p:spPr>
          <a:xfrm>
            <a:off x="1919516" y="2379814"/>
            <a:ext cx="2775711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D4FE92C-FC85-24D9-5B05-244B108E4576}"/>
              </a:ext>
            </a:extLst>
          </p:cNvPr>
          <p:cNvSpPr/>
          <p:nvPr/>
        </p:nvSpPr>
        <p:spPr>
          <a:xfrm>
            <a:off x="1285877" y="2988397"/>
            <a:ext cx="4324345" cy="375530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06A866A-16FC-964E-CC17-220F81F91C60}"/>
              </a:ext>
            </a:extLst>
          </p:cNvPr>
          <p:cNvSpPr/>
          <p:nvPr/>
        </p:nvSpPr>
        <p:spPr>
          <a:xfrm>
            <a:off x="6630194" y="2988397"/>
            <a:ext cx="5286375" cy="376380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1549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124847"/>
            <a:ext cx="2020205" cy="37457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04466" y="1031685"/>
            <a:ext cx="1614728" cy="37457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 Data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5" y="1951098"/>
            <a:ext cx="3185703" cy="57888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96000" y="559743"/>
            <a:ext cx="0" cy="4140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9175" y="1461712"/>
            <a:ext cx="0" cy="4140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31" y="5930012"/>
            <a:ext cx="2237170" cy="54483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25417" y="5419970"/>
            <a:ext cx="0" cy="4140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37167" y="5930012"/>
            <a:ext cx="2071741" cy="54483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585077" y="5408089"/>
            <a:ext cx="0" cy="4140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7378048" y="3243384"/>
            <a:ext cx="3683383" cy="74914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</a:p>
          <a:p>
            <a:pPr algn="ctr"/>
            <a:r>
              <a:rPr lang="en-US" altLang="zh-CN" sz="1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30" y="4812841"/>
            <a:ext cx="2237170" cy="54483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 flipH="1">
            <a:off x="8025415" y="4070237"/>
            <a:ext cx="461639" cy="71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3266205">
            <a:off x="10055445" y="4300485"/>
            <a:ext cx="1189417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repeated</a:t>
            </a:r>
            <a:r>
              <a:rPr lang="zh-CN" alt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Administrated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10038303" y="4070237"/>
            <a:ext cx="486485" cy="70068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7C293-069F-6DB5-6F3D-70BF7F9C5FA5}"/>
              </a:ext>
            </a:extLst>
          </p:cNvPr>
          <p:cNvSpPr txBox="1"/>
          <p:nvPr/>
        </p:nvSpPr>
        <p:spPr>
          <a:xfrm>
            <a:off x="9507026" y="4801063"/>
            <a:ext cx="2035524" cy="54483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4827E-B901-99D1-15C2-7A6D27D72AEE}"/>
              </a:ext>
            </a:extLst>
          </p:cNvPr>
          <p:cNvSpPr txBox="1"/>
          <p:nvPr/>
        </p:nvSpPr>
        <p:spPr>
          <a:xfrm>
            <a:off x="2272315" y="5419970"/>
            <a:ext cx="2237170" cy="64698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eta-Analysis</a:t>
            </a:r>
          </a:p>
          <a:p>
            <a:pPr algn="ctr"/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 Model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5286DF-06AF-7901-DBE0-3C23E1B4D8BE}"/>
              </a:ext>
            </a:extLst>
          </p:cNvPr>
          <p:cNvSpPr/>
          <p:nvPr/>
        </p:nvSpPr>
        <p:spPr>
          <a:xfrm>
            <a:off x="7885524" y="2370060"/>
            <a:ext cx="2775714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230E48-18CE-3602-8F7F-4DF0E70A21DF}"/>
              </a:ext>
            </a:extLst>
          </p:cNvPr>
          <p:cNvCxnSpPr>
            <a:cxnSpLocks/>
          </p:cNvCxnSpPr>
          <p:nvPr/>
        </p:nvCxnSpPr>
        <p:spPr>
          <a:xfrm>
            <a:off x="3390900" y="4255914"/>
            <a:ext cx="0" cy="93004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3">
            <a:extLst>
              <a:ext uri="{FF2B5EF4-FFF2-40B4-BE49-F238E27FC236}">
                <a16:creationId xmlns:a16="http://schemas.microsoft.com/office/drawing/2014/main" id="{7377674A-DD73-975B-3E52-9CEDF15B6BD7}"/>
              </a:ext>
            </a:extLst>
          </p:cNvPr>
          <p:cNvSpPr/>
          <p:nvPr/>
        </p:nvSpPr>
        <p:spPr>
          <a:xfrm>
            <a:off x="1559989" y="3254656"/>
            <a:ext cx="3683383" cy="74914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Group Mean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2 baseline conditions</a:t>
            </a: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Close, Stranger</a:t>
            </a: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A91577-47B4-4BA2-64EB-6798A591244F}"/>
              </a:ext>
            </a:extLst>
          </p:cNvPr>
          <p:cNvSpPr/>
          <p:nvPr/>
        </p:nvSpPr>
        <p:spPr>
          <a:xfrm>
            <a:off x="1919516" y="2379814"/>
            <a:ext cx="2775711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D4FE92C-FC85-24D9-5B05-244B108E4576}"/>
              </a:ext>
            </a:extLst>
          </p:cNvPr>
          <p:cNvSpPr/>
          <p:nvPr/>
        </p:nvSpPr>
        <p:spPr>
          <a:xfrm>
            <a:off x="1285877" y="2988397"/>
            <a:ext cx="4324345" cy="3755304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06A866A-16FC-964E-CC17-220F81F91C60}"/>
              </a:ext>
            </a:extLst>
          </p:cNvPr>
          <p:cNvSpPr/>
          <p:nvPr/>
        </p:nvSpPr>
        <p:spPr>
          <a:xfrm>
            <a:off x="6630194" y="2988397"/>
            <a:ext cx="5286375" cy="3763806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9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446</TotalTime>
  <Words>442</Words>
  <Application>Microsoft Office PowerPoint</Application>
  <PresentationFormat>宽屏</PresentationFormat>
  <Paragraphs>131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</cp:lastModifiedBy>
  <cp:revision>26</cp:revision>
  <dcterms:created xsi:type="dcterms:W3CDTF">2023-02-20T08:01:02Z</dcterms:created>
  <dcterms:modified xsi:type="dcterms:W3CDTF">2023-09-27T09:57:48Z</dcterms:modified>
</cp:coreProperties>
</file>