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8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>
      <p:cViewPr varScale="1">
        <p:scale>
          <a:sx n="80" d="100"/>
          <a:sy n="80" d="100"/>
        </p:scale>
        <p:origin x="132" y="666"/>
      </p:cViewPr>
      <p:guideLst>
        <p:guide orient="horz" pos="3000"/>
        <p:guide orient="horz" pos="3960"/>
        <p:guide pos="3840"/>
        <p:guide pos="2184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0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5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Effect Model)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Mean &amp; SD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154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solidFill>
                  <a:srgbClr val="0CA09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rgbClr val="0CA09D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rgbClr val="0CA0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rgbClr val="0CA0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536</TotalTime>
  <Words>543</Words>
  <Application>Microsoft Office PowerPoint</Application>
  <PresentationFormat>宽屏</PresentationFormat>
  <Paragraphs>156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Anya Yuki</cp:lastModifiedBy>
  <cp:revision>28</cp:revision>
  <dcterms:created xsi:type="dcterms:W3CDTF">2023-02-20T08:01:02Z</dcterms:created>
  <dcterms:modified xsi:type="dcterms:W3CDTF">2023-10-24T07:43:59Z</dcterms:modified>
</cp:coreProperties>
</file>