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57" r:id="rId2"/>
    <p:sldId id="262" r:id="rId3"/>
    <p:sldId id="256" r:id="rId4"/>
    <p:sldId id="259" r:id="rId5"/>
    <p:sldId id="261" r:id="rId6"/>
    <p:sldId id="260" r:id="rId7"/>
    <p:sldId id="263" r:id="rId8"/>
    <p:sldId id="266" r:id="rId9"/>
    <p:sldId id="265" r:id="rId10"/>
    <p:sldId id="264" r:id="rId1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462" autoAdjust="0"/>
  </p:normalViewPr>
  <p:slideViewPr>
    <p:cSldViewPr snapToGrid="0">
      <p:cViewPr>
        <p:scale>
          <a:sx n="100" d="100"/>
          <a:sy n="100" d="100"/>
        </p:scale>
        <p:origin x="2856" y="558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每个被试在每个实验条件下，数据被均等的分为两份。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1739223" y="984000"/>
            <a:ext cx="299279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CB25BF-84B9-364D-3EDC-C420E888E5E1}"/>
              </a:ext>
            </a:extLst>
          </p:cNvPr>
          <p:cNvSpPr txBox="1"/>
          <p:nvPr/>
        </p:nvSpPr>
        <p:spPr>
          <a:xfrm>
            <a:off x="0" y="995334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E11B60-6632-712B-00D1-F666D46552CC}"/>
              </a:ext>
            </a:extLst>
          </p:cNvPr>
          <p:cNvSpPr txBox="1"/>
          <p:nvPr/>
        </p:nvSpPr>
        <p:spPr>
          <a:xfrm>
            <a:off x="2175225" y="4937500"/>
            <a:ext cx="220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2AC4E72-B747-8862-A0A5-AC23D27E7EE5}"/>
              </a:ext>
            </a:extLst>
          </p:cNvPr>
          <p:cNvGrpSpPr/>
          <p:nvPr/>
        </p:nvGrpSpPr>
        <p:grpSpPr>
          <a:xfrm>
            <a:off x="1491581" y="1480494"/>
            <a:ext cx="3570038" cy="3200935"/>
            <a:chOff x="1491581" y="1480494"/>
            <a:chExt cx="3570038" cy="320093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91581" y="1480494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84705" y="4131031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565</Words>
  <Application>Microsoft Office PowerPoint</Application>
  <PresentationFormat>全屏显示(16:10)</PresentationFormat>
  <Paragraphs>125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4</cp:revision>
  <dcterms:created xsi:type="dcterms:W3CDTF">2023-06-23T04:19:48Z</dcterms:created>
  <dcterms:modified xsi:type="dcterms:W3CDTF">2023-06-23T11:23:59Z</dcterms:modified>
</cp:coreProperties>
</file>