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-3270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6C2A-1A10-4451-984A-A3E260F1DFEF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F2D229-5AAF-0380-5481-0EEC0328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92" y="4828858"/>
            <a:ext cx="1674889" cy="5924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potentially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accessible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F2E7EED-41C3-627C-98B6-D320E610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043" y="1198401"/>
            <a:ext cx="2269550" cy="896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other sources: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Data (n = 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Collaborator (n </a:t>
            </a:r>
            <a:r>
              <a:rPr lang="en-AU" altLang="zh-CN"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3)</a:t>
            </a:r>
            <a:endParaRPr lang="en-AU" altLang="zh-CN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3A881674-779B-578E-CF8B-7BA5A10A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75" y="706755"/>
            <a:ext cx="4507262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via databases 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30">
            <a:extLst>
              <a:ext uri="{FF2B5EF4-FFF2-40B4-BE49-F238E27FC236}">
                <a16:creationId xmlns:a16="http://schemas.microsoft.com/office/drawing/2014/main" id="{EF393D57-00D3-151A-6BD1-65730329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090" y="705168"/>
            <a:ext cx="2895272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of other sources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31">
            <a:extLst>
              <a:ext uri="{FF2B5EF4-FFF2-40B4-BE49-F238E27FC236}">
                <a16:creationId xmlns:a16="http://schemas.microsoft.com/office/drawing/2014/main" id="{25247E00-66CF-6C49-A688-9DF4798EA58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3531" y="1507649"/>
            <a:ext cx="1281112" cy="3111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32">
            <a:extLst>
              <a:ext uri="{FF2B5EF4-FFF2-40B4-BE49-F238E27FC236}">
                <a16:creationId xmlns:a16="http://schemas.microsoft.com/office/drawing/2014/main" id="{A149A874-6A25-8AC8-9C45-B225BE1D90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62287" y="3848417"/>
            <a:ext cx="2932112" cy="303213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Screening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33">
            <a:extLst>
              <a:ext uri="{FF2B5EF4-FFF2-40B4-BE49-F238E27FC236}">
                <a16:creationId xmlns:a16="http://schemas.microsoft.com/office/drawing/2014/main" id="{4933B519-F215-6229-2DA6-055CB16F08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95781" y="5927249"/>
            <a:ext cx="811212" cy="2984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Included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5AE7A-C451-2BA7-06C6-5DB5520DB60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643737" y="5421311"/>
            <a:ext cx="0" cy="33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00320604">
            <a:extLst>
              <a:ext uri="{FF2B5EF4-FFF2-40B4-BE49-F238E27FC236}">
                <a16:creationId xmlns:a16="http://schemas.microsoft.com/office/drawing/2014/main" id="{7A493872-44E2-BE15-806B-4EC570C9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3" y="4719228"/>
            <a:ext cx="2053091" cy="81164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kumimoji="0" lang="en-AU" altLang="zh-CN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Trial-level data unavailable (n = 18)</a:t>
            </a:r>
            <a:endParaRPr lang="en-AU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041773316">
            <a:extLst>
              <a:ext uri="{FF2B5EF4-FFF2-40B4-BE49-F238E27FC236}">
                <a16:creationId xmlns:a16="http://schemas.microsoft.com/office/drawing/2014/main" id="{DD885C31-395B-3499-CF64-84ECE5E1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92" y="5759768"/>
            <a:ext cx="1674889" cy="7239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of included studies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26 (22+4))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2">
            <a:extLst>
              <a:ext uri="{FF2B5EF4-FFF2-40B4-BE49-F238E27FC236}">
                <a16:creationId xmlns:a16="http://schemas.microsoft.com/office/drawing/2014/main" id="{76F1EE05-D235-7A0A-4BC7-D4BE26DE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5350B42-B8A2-C58A-18EC-2B6D4ECF806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481181" y="6121718"/>
            <a:ext cx="4507262" cy="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3C65B8-619F-79E6-0733-CB9D26932C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78818" y="2095338"/>
            <a:ext cx="9625" cy="4033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CE69665B-E788-4CE2-7C77-F3CC40651F9E}"/>
              </a:ext>
            </a:extLst>
          </p:cNvPr>
          <p:cNvSpPr/>
          <p:nvPr/>
        </p:nvSpPr>
        <p:spPr>
          <a:xfrm>
            <a:off x="1806292" y="1121725"/>
            <a:ext cx="1679654" cy="105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ongoing meta-analysis </a:t>
            </a:r>
            <a:endParaRPr 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460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7D97E07-6F31-6FCE-0700-DC904F7CC45A}"/>
              </a:ext>
            </a:extLst>
          </p:cNvPr>
          <p:cNvSpPr/>
          <p:nvPr/>
        </p:nvSpPr>
        <p:spPr>
          <a:xfrm>
            <a:off x="3978625" y="1094491"/>
            <a:ext cx="2058271" cy="1099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(n = 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of thesis and publications (n = 11)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English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01023FA-C9F7-22CE-DE44-3C6BA5B22619}"/>
              </a:ext>
            </a:extLst>
          </p:cNvPr>
          <p:cNvSpPr/>
          <p:nvPr/>
        </p:nvSpPr>
        <p:spPr>
          <a:xfrm>
            <a:off x="1806292" y="2593973"/>
            <a:ext cx="1679654" cy="514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sought for retrieval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432)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8E097DD-E6D8-8194-A0AD-A8A54E82C3DF}"/>
              </a:ext>
            </a:extLst>
          </p:cNvPr>
          <p:cNvSpPr/>
          <p:nvPr/>
        </p:nvSpPr>
        <p:spPr>
          <a:xfrm>
            <a:off x="3978626" y="2519479"/>
            <a:ext cx="2058271" cy="663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en-A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not retrieved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6)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08FF0B93-EEEA-C65B-60B0-6319CA4D488A}"/>
              </a:ext>
            </a:extLst>
          </p:cNvPr>
          <p:cNvSpPr/>
          <p:nvPr/>
        </p:nvSpPr>
        <p:spPr>
          <a:xfrm>
            <a:off x="1806292" y="3736814"/>
            <a:ext cx="1679654" cy="52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assessed for eligibility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426)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1C8D8C2-FD92-98A7-659C-35214E7DC697}"/>
              </a:ext>
            </a:extLst>
          </p:cNvPr>
          <p:cNvSpPr/>
          <p:nvPr/>
        </p:nvSpPr>
        <p:spPr>
          <a:xfrm>
            <a:off x="3978627" y="3389857"/>
            <a:ext cx="2053408" cy="122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Reviews/meta-analysis (n = 49)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Non-SPMT studies (n = 171)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Strong deviation from SPMT (n = 96)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ata unavailable 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74)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1268DEF7-BF89-CF71-6734-DF637AFC5CB8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flipH="1">
            <a:off x="2643737" y="4263229"/>
            <a:ext cx="2382" cy="56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E70671FA-D128-0AFD-89F3-9128127F7CAB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2646119" y="3108005"/>
            <a:ext cx="0" cy="62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5ADA429C-829A-7148-35D4-F7FBD1E8D24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2646119" y="2172015"/>
            <a:ext cx="0" cy="4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3F6CD6BA-D20B-70E8-76C8-F5E6C5BC687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485946" y="1644208"/>
            <a:ext cx="492679" cy="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2C984E97-D70F-1305-819E-6C98206A864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485946" y="2850989"/>
            <a:ext cx="492680" cy="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>
            <a:extLst>
              <a:ext uri="{FF2B5EF4-FFF2-40B4-BE49-F238E27FC236}">
                <a16:creationId xmlns:a16="http://schemas.microsoft.com/office/drawing/2014/main" id="{62E81CDD-C04A-3E59-CA76-6F370F86B64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485946" y="4000022"/>
            <a:ext cx="492681" cy="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>
            <a:extLst>
              <a:ext uri="{FF2B5EF4-FFF2-40B4-BE49-F238E27FC236}">
                <a16:creationId xmlns:a16="http://schemas.microsoft.com/office/drawing/2014/main" id="{708FB09F-2A0C-D0E8-8F7E-6B7E35E53CA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3481181" y="5125049"/>
            <a:ext cx="497762" cy="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165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9</cp:revision>
  <dcterms:created xsi:type="dcterms:W3CDTF">2024-03-11T11:03:37Z</dcterms:created>
  <dcterms:modified xsi:type="dcterms:W3CDTF">2024-04-10T07:08:10Z</dcterms:modified>
</cp:coreProperties>
</file>