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71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4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92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36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79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4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97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2F8-6E75-4811-AA9B-137B925DD217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8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42F8-6E75-4811-AA9B-137B925DD217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4DDD-D001-4D0B-99D8-CAA82FFD06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66960" y="102658"/>
            <a:ext cx="320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Clean Data: </a:t>
            </a:r>
          </a:p>
          <a:p>
            <a:pPr algn="ctr"/>
            <a:r>
              <a:rPr lang="en-US" altLang="zh-TW" sz="2000" b="1" dirty="0" smtClean="0"/>
              <a:t>Delete Unqualified Subjects</a:t>
            </a:r>
            <a:endParaRPr lang="zh-TW" altLang="en-US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4893178" y="2325870"/>
            <a:ext cx="240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Test-retest Reliability</a:t>
            </a:r>
          </a:p>
          <a:p>
            <a:pPr algn="ctr"/>
            <a:r>
              <a:rPr lang="en-US" altLang="zh-CN" sz="2000" b="1" dirty="0" smtClean="0"/>
              <a:t>(using psych::ICC)</a:t>
            </a:r>
            <a:endParaRPr lang="zh-TW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425399" y="4094156"/>
            <a:ext cx="339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Split-half Reliability</a:t>
            </a:r>
          </a:p>
          <a:p>
            <a:pPr algn="ctr"/>
            <a:r>
              <a:rPr lang="en-US" altLang="zh-CN" sz="2000" b="1" dirty="0" smtClean="0"/>
              <a:t>(using code written by myself)</a:t>
            </a:r>
            <a:endParaRPr lang="zh-TW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543324" y="6019294"/>
            <a:ext cx="3107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Descriptive Statistics: </a:t>
            </a:r>
          </a:p>
          <a:p>
            <a:pPr algn="ctr"/>
            <a:r>
              <a:rPr lang="en-US" altLang="zh-CN" sz="2000" b="1" dirty="0" smtClean="0"/>
              <a:t>Mean and SD of Six Indexes</a:t>
            </a:r>
            <a:endParaRPr lang="zh-TW" altLang="en-US" sz="20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3053391" y="3264141"/>
            <a:ext cx="6412977" cy="650882"/>
            <a:chOff x="346496" y="2393592"/>
            <a:chExt cx="6412977" cy="650882"/>
          </a:xfrm>
        </p:grpSpPr>
        <p:sp>
          <p:nvSpPr>
            <p:cNvPr id="6" name="文本框 5"/>
            <p:cNvSpPr txBox="1"/>
            <p:nvPr/>
          </p:nvSpPr>
          <p:spPr>
            <a:xfrm>
              <a:off x="346496" y="2398143"/>
              <a:ext cx="9100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RT</a:t>
              </a:r>
              <a:endParaRPr lang="zh-TW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76060" y="2398143"/>
              <a:ext cx="103587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Accuracy</a:t>
              </a:r>
              <a:endParaRPr lang="zh-TW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62352" y="2397667"/>
              <a:ext cx="114378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Efficiency</a:t>
              </a:r>
              <a:endParaRPr lang="zh-TW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331415" y="2398143"/>
              <a:ext cx="100638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D-prime</a:t>
              </a:r>
              <a:endParaRPr lang="zh-TW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25830" y="2398142"/>
              <a:ext cx="112078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ezDDM: v</a:t>
              </a:r>
              <a:endParaRPr lang="zh-TW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66073" y="2393592"/>
              <a:ext cx="1093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ICC of </a:t>
              </a:r>
            </a:p>
            <a:p>
              <a:pPr algn="ctr"/>
              <a:r>
                <a:rPr lang="en-US" altLang="zh-CN" dirty="0" smtClean="0"/>
                <a:t>ezDDM: z</a:t>
              </a:r>
              <a:endParaRPr lang="zh-TW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80636" y="5077449"/>
            <a:ext cx="6432572" cy="654943"/>
            <a:chOff x="346496" y="3803300"/>
            <a:chExt cx="6432572" cy="654943"/>
          </a:xfrm>
        </p:grpSpPr>
        <p:sp>
          <p:nvSpPr>
            <p:cNvPr id="12" name="文本框 11"/>
            <p:cNvSpPr txBox="1"/>
            <p:nvPr/>
          </p:nvSpPr>
          <p:spPr>
            <a:xfrm>
              <a:off x="346496" y="3811912"/>
              <a:ext cx="8971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RT</a:t>
              </a:r>
              <a:endParaRPr lang="zh-TW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61617" y="3811912"/>
              <a:ext cx="10883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accuracy</a:t>
              </a:r>
              <a:endParaRPr lang="zh-TW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1031" y="3811910"/>
              <a:ext cx="109411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Efficiency</a:t>
              </a:r>
              <a:endParaRPr lang="zh-TW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67229" y="3811911"/>
              <a:ext cx="101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D-prime</a:t>
              </a:r>
              <a:endParaRPr lang="zh-TW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2172" y="3803300"/>
              <a:ext cx="113006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ezDDM: v</a:t>
              </a:r>
              <a:endParaRPr lang="zh-TW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89257" y="3811910"/>
              <a:ext cx="108981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SHR of </a:t>
              </a:r>
            </a:p>
            <a:p>
              <a:pPr algn="ctr"/>
              <a:r>
                <a:rPr lang="en-US" altLang="zh-CN" dirty="0" smtClean="0"/>
                <a:t>ezDDM: z</a:t>
              </a:r>
              <a:endParaRPr lang="zh-TW" altLang="en-US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767072" y="991647"/>
            <a:ext cx="2631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/>
              <a:t>Calculating Six Indexes</a:t>
            </a:r>
            <a:endParaRPr lang="zh-TW" altLang="en-US" sz="20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284900" y="1665747"/>
            <a:ext cx="5724780" cy="373221"/>
            <a:chOff x="2257449" y="1170613"/>
            <a:chExt cx="5724780" cy="373221"/>
          </a:xfrm>
        </p:grpSpPr>
        <p:sp>
          <p:nvSpPr>
            <p:cNvPr id="19" name="矩形 18"/>
            <p:cNvSpPr/>
            <p:nvPr/>
          </p:nvSpPr>
          <p:spPr>
            <a:xfrm>
              <a:off x="2257449" y="1174502"/>
              <a:ext cx="41966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RT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99290" y="1174502"/>
              <a:ext cx="1000659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accuracy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722123" y="1174502"/>
              <a:ext cx="95250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D-prime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96802" y="1174502"/>
              <a:ext cx="1071255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Efficiency</a:t>
              </a:r>
              <a:endParaRPr lang="zh-TW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5790231" y="1174502"/>
              <a:ext cx="1091324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ezDDM: v</a:t>
              </a:r>
              <a:endParaRPr lang="zh-TW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903729" y="1170613"/>
              <a:ext cx="10785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 smtClean="0"/>
                <a:t>ezDDM: z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83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89</Words>
  <Application>Microsoft Office PowerPoint</Application>
  <PresentationFormat>宽屏</PresentationFormat>
  <Paragraphs>39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新細明體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4</cp:revision>
  <dcterms:created xsi:type="dcterms:W3CDTF">2023-02-20T08:01:02Z</dcterms:created>
  <dcterms:modified xsi:type="dcterms:W3CDTF">2023-02-20T08:23:00Z</dcterms:modified>
</cp:coreProperties>
</file>