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8" userDrawn="1">
          <p15:clr>
            <a:srgbClr val="A4A3A4"/>
          </p15:clr>
        </p15:guide>
        <p15:guide id="2" orient="horz" pos="3181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96"/>
      </p:cViewPr>
      <p:guideLst>
        <p:guide orient="horz" pos="2908"/>
        <p:guide orient="horz" pos="31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2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71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64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7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41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92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36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79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48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97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84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B42F8-6E75-4811-AA9B-137B925DD217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07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66960" y="102658"/>
            <a:ext cx="320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Clean Data: </a:t>
            </a:r>
          </a:p>
          <a:p>
            <a:pPr algn="ctr"/>
            <a:r>
              <a:rPr lang="en-US" altLang="zh-TW" sz="2000" b="1" dirty="0"/>
              <a:t>Delete Unqualified Subjects</a:t>
            </a:r>
            <a:endParaRPr lang="zh-TW" altLang="en-US" sz="2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893178" y="2325870"/>
            <a:ext cx="2407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Test-retest Reliability</a:t>
            </a:r>
          </a:p>
          <a:p>
            <a:pPr algn="ctr"/>
            <a:r>
              <a:rPr lang="en-US" altLang="zh-CN" sz="2000" b="1" dirty="0"/>
              <a:t>(using psych::ICC)</a:t>
            </a:r>
            <a:endParaRPr lang="zh-TW" altLang="en-US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425399" y="4094156"/>
            <a:ext cx="3393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Split-half Reliability</a:t>
            </a:r>
          </a:p>
          <a:p>
            <a:pPr algn="ctr"/>
            <a:r>
              <a:rPr lang="en-US" altLang="zh-CN" sz="2000" b="1" dirty="0"/>
              <a:t>(using code written by myself)</a:t>
            </a:r>
            <a:endParaRPr lang="zh-TW" altLang="en-US" sz="2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543324" y="6019294"/>
            <a:ext cx="3107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Descriptive Statistics: </a:t>
            </a:r>
          </a:p>
          <a:p>
            <a:pPr algn="ctr"/>
            <a:r>
              <a:rPr lang="en-US" altLang="zh-CN" sz="2000" b="1" dirty="0"/>
              <a:t>Mean and SD of Six Indexes</a:t>
            </a:r>
            <a:endParaRPr lang="zh-TW" altLang="en-US" sz="20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3053391" y="3264141"/>
            <a:ext cx="6412977" cy="650882"/>
            <a:chOff x="346496" y="2393592"/>
            <a:chExt cx="6412977" cy="650882"/>
          </a:xfrm>
        </p:grpSpPr>
        <p:sp>
          <p:nvSpPr>
            <p:cNvPr id="6" name="文本框 5"/>
            <p:cNvSpPr txBox="1"/>
            <p:nvPr/>
          </p:nvSpPr>
          <p:spPr>
            <a:xfrm>
              <a:off x="346496" y="2398143"/>
              <a:ext cx="9100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RT</a:t>
              </a:r>
              <a:endParaRPr lang="zh-TW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76060" y="2398143"/>
              <a:ext cx="103587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Accuracy</a:t>
              </a:r>
              <a:endParaRPr lang="zh-TW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362352" y="2397667"/>
              <a:ext cx="11437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Efficiency</a:t>
              </a:r>
              <a:endParaRPr lang="zh-TW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331415" y="2398143"/>
              <a:ext cx="10063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D-prime</a:t>
              </a:r>
              <a:endParaRPr lang="zh-TW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25830" y="2398142"/>
              <a:ext cx="112078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ezDDM: v</a:t>
              </a:r>
              <a:endParaRPr lang="zh-TW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66073" y="2393592"/>
              <a:ext cx="1093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ezDDM: z</a:t>
              </a:r>
              <a:endParaRPr lang="zh-TW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80636" y="5077449"/>
            <a:ext cx="6432572" cy="654943"/>
            <a:chOff x="346496" y="3803300"/>
            <a:chExt cx="6432572" cy="654943"/>
          </a:xfrm>
        </p:grpSpPr>
        <p:sp>
          <p:nvSpPr>
            <p:cNvPr id="12" name="文本框 11"/>
            <p:cNvSpPr txBox="1"/>
            <p:nvPr/>
          </p:nvSpPr>
          <p:spPr>
            <a:xfrm>
              <a:off x="346496" y="3811912"/>
              <a:ext cx="8971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RT</a:t>
              </a:r>
              <a:endParaRPr lang="zh-TW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61617" y="3811912"/>
              <a:ext cx="10883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accuracy</a:t>
              </a:r>
              <a:endParaRPr lang="zh-TW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411031" y="3811910"/>
              <a:ext cx="109411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Efficiency</a:t>
              </a:r>
              <a:endParaRPr lang="zh-TW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67229" y="3811911"/>
              <a:ext cx="10179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D-prime</a:t>
              </a:r>
              <a:endParaRPr lang="zh-TW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532172" y="3803300"/>
              <a:ext cx="11300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ezDDM: v</a:t>
              </a:r>
              <a:endParaRPr lang="zh-TW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689257" y="3811910"/>
              <a:ext cx="108981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ezDDM: z</a:t>
              </a:r>
              <a:endParaRPr lang="zh-TW" altLang="en-US" dirty="0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767072" y="991647"/>
            <a:ext cx="2631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/>
              <a:t>Calculating Six Indexes</a:t>
            </a:r>
            <a:endParaRPr lang="zh-TW" altLang="en-US" sz="2000" b="1" dirty="0"/>
          </a:p>
        </p:txBody>
      </p:sp>
      <p:grpSp>
        <p:nvGrpSpPr>
          <p:cNvPr id="27" name="组合 26"/>
          <p:cNvGrpSpPr/>
          <p:nvPr/>
        </p:nvGrpSpPr>
        <p:grpSpPr>
          <a:xfrm>
            <a:off x="3284900" y="1665747"/>
            <a:ext cx="5724780" cy="373221"/>
            <a:chOff x="2257449" y="1170613"/>
            <a:chExt cx="5724780" cy="373221"/>
          </a:xfrm>
        </p:grpSpPr>
        <p:sp>
          <p:nvSpPr>
            <p:cNvPr id="19" name="矩形 18"/>
            <p:cNvSpPr/>
            <p:nvPr/>
          </p:nvSpPr>
          <p:spPr>
            <a:xfrm>
              <a:off x="2257449" y="1174502"/>
              <a:ext cx="419667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RT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699290" y="1174502"/>
              <a:ext cx="1000659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accuracy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3722123" y="1174502"/>
              <a:ext cx="952505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D-prime</a:t>
              </a:r>
              <a:endParaRPr lang="zh-TW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696802" y="1174502"/>
              <a:ext cx="1071255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Efficiency</a:t>
              </a:r>
              <a:endParaRPr lang="zh-TW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790231" y="1174502"/>
              <a:ext cx="109132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ezDDM: v</a:t>
              </a:r>
              <a:endParaRPr lang="zh-TW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6903729" y="1170613"/>
              <a:ext cx="1078500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ezDDM: z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483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01727" y="39122"/>
            <a:ext cx="2020205" cy="37457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Open Data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544235" y="981203"/>
            <a:ext cx="1135193" cy="37457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Data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68801" y="6178442"/>
            <a:ext cx="948439" cy="64698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</a:p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ICC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57306" y="6187320"/>
            <a:ext cx="1019253" cy="64698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</a:t>
            </a:r>
          </a:p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30167" y="1982998"/>
            <a:ext cx="2958862" cy="98750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6 Outcome Variables</a:t>
            </a:r>
          </a:p>
          <a:p>
            <a:pPr algn="ctr"/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Reaction Time, Accuracy,</a:t>
            </a:r>
          </a:p>
          <a:p>
            <a:pPr algn="ctr"/>
            <a:r>
              <a:rPr lang="en-US" altLang="zh-CN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Prime, Efficiency,</a:t>
            </a:r>
          </a:p>
          <a:p>
            <a:pPr algn="ctr"/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Drift Rate (v), Starting Point (z)</a:t>
            </a:r>
            <a:endParaRPr lang="zh-TW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105354" y="476466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096000" y="1478174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866934" y="5715378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243020" y="5687471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3">
            <a:extLst>
              <a:ext uri="{FF2B5EF4-FFF2-40B4-BE49-F238E27FC236}">
                <a16:creationId xmlns:a16="http://schemas.microsoft.com/office/drawing/2014/main" id="{981289ED-C0CE-69B1-7E09-40829F5AD45D}"/>
              </a:ext>
            </a:extLst>
          </p:cNvPr>
          <p:cNvSpPr/>
          <p:nvPr/>
        </p:nvSpPr>
        <p:spPr>
          <a:xfrm>
            <a:off x="4956931" y="3535579"/>
            <a:ext cx="2278136" cy="64698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SPE measures 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OVs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F644112-3BC7-9FCB-0A7E-6A2ACFF681E0}"/>
              </a:ext>
            </a:extLst>
          </p:cNvPr>
          <p:cNvGrpSpPr/>
          <p:nvPr/>
        </p:nvGrpSpPr>
        <p:grpSpPr>
          <a:xfrm>
            <a:off x="3675286" y="4362626"/>
            <a:ext cx="4763419" cy="1293624"/>
            <a:chOff x="3673267" y="4266187"/>
            <a:chExt cx="4763419" cy="1293624"/>
          </a:xfrm>
        </p:grpSpPr>
        <p:sp>
          <p:nvSpPr>
            <p:cNvPr id="7" name="文本框 6"/>
            <p:cNvSpPr txBox="1"/>
            <p:nvPr/>
          </p:nvSpPr>
          <p:spPr>
            <a:xfrm>
              <a:off x="7297180" y="4912825"/>
              <a:ext cx="1139506" cy="64698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SHR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H="1">
              <a:off x="4723912" y="4308527"/>
              <a:ext cx="440398" cy="414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 rot="19038097">
              <a:off x="4090668" y="4266187"/>
              <a:ext cx="1189417" cy="2539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 SPMT repeated</a:t>
              </a:r>
              <a:endPara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7036904" y="4307113"/>
              <a:ext cx="520551" cy="3743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2B7C293-069F-6DB5-6F3D-70BF7F9C5FA5}"/>
                </a:ext>
              </a:extLst>
            </p:cNvPr>
            <p:cNvSpPr txBox="1"/>
            <p:nvPr/>
          </p:nvSpPr>
          <p:spPr>
            <a:xfrm>
              <a:off x="3673267" y="4870522"/>
              <a:ext cx="1139506" cy="64698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ICC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61A3104-91FE-6CAA-F075-8BE2F64A9455}"/>
              </a:ext>
            </a:extLst>
          </p:cNvPr>
          <p:cNvCxnSpPr/>
          <p:nvPr/>
        </p:nvCxnSpPr>
        <p:spPr>
          <a:xfrm>
            <a:off x="6096000" y="3026588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84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135</Words>
  <Application>Microsoft Office PowerPoint</Application>
  <PresentationFormat>宽屏</PresentationFormat>
  <Paragraphs>54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MengZhen</cp:lastModifiedBy>
  <cp:revision>13</cp:revision>
  <dcterms:created xsi:type="dcterms:W3CDTF">2023-02-20T08:01:02Z</dcterms:created>
  <dcterms:modified xsi:type="dcterms:W3CDTF">2023-07-19T11:15:20Z</dcterms:modified>
</cp:coreProperties>
</file>