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8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>
        <p:scale>
          <a:sx n="100" d="100"/>
          <a:sy n="100" d="100"/>
        </p:scale>
        <p:origin x="2574" y="270"/>
      </p:cViewPr>
      <p:guideLst>
        <p:guide orient="horz" pos="3000"/>
        <p:guide orient="horz" pos="3960"/>
        <p:guide pos="3840"/>
        <p:guide pos="2184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1" y="1031685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37650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655413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289144"/>
            <a:ext cx="376632" cy="390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795594">
            <a:off x="10163242" y="4303277"/>
            <a:ext cx="1189417" cy="2539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SPMT repeated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290091" y="4279619"/>
            <a:ext cx="365321" cy="367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637650" y="4811111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3570" y="4881326"/>
            <a:ext cx="2237170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Analysis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03768" y="2370733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/>
          <p:nvPr/>
        </p:nvCxnSpPr>
        <p:spPr>
          <a:xfrm>
            <a:off x="3390900" y="425591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Stranger)*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2060193" y="236609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193A83-858D-157D-A13B-5AEDD7185C08}"/>
              </a:ext>
            </a:extLst>
          </p:cNvPr>
          <p:cNvSpPr txBox="1"/>
          <p:nvPr/>
        </p:nvSpPr>
        <p:spPr>
          <a:xfrm>
            <a:off x="2273570" y="5998499"/>
            <a:ext cx="2237170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Table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50CA22-A913-0A4A-0A28-0CD02BF88ACC}"/>
              </a:ext>
            </a:extLst>
          </p:cNvPr>
          <p:cNvCxnSpPr/>
          <p:nvPr/>
        </p:nvCxnSpPr>
        <p:spPr>
          <a:xfrm>
            <a:off x="3400425" y="5434111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247</Words>
  <Application>Microsoft Office PowerPoint</Application>
  <PresentationFormat>宽屏</PresentationFormat>
  <Paragraphs>80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21</cp:revision>
  <dcterms:created xsi:type="dcterms:W3CDTF">2023-02-20T08:01:02Z</dcterms:created>
  <dcterms:modified xsi:type="dcterms:W3CDTF">2023-09-06T09:37:15Z</dcterms:modified>
</cp:coreProperties>
</file>