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orient="horz" pos="3181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>
        <p:guide orient="horz" pos="2908"/>
        <p:guide orient="horz" pos="31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2023/4/2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Clean Data: </a:t>
            </a:r>
          </a:p>
          <a:p>
            <a:pPr algn="ctr"/>
            <a:r>
              <a:rPr lang="en-US" altLang="zh-TW" sz="2000" b="1" dirty="0" smtClean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Test-retest Reliability</a:t>
            </a:r>
          </a:p>
          <a:p>
            <a:pPr algn="ctr"/>
            <a:r>
              <a:rPr lang="en-US" altLang="zh-CN" sz="2000" b="1" dirty="0" smtClean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Split-half Reliability</a:t>
            </a:r>
          </a:p>
          <a:p>
            <a:pPr algn="ctr"/>
            <a:r>
              <a:rPr lang="en-US" altLang="zh-CN" sz="2000" b="1" dirty="0" smtClean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Descriptive Statistics: </a:t>
            </a:r>
          </a:p>
          <a:p>
            <a:pPr algn="ctr"/>
            <a:r>
              <a:rPr lang="en-US" altLang="zh-CN" sz="2000" b="1" dirty="0" smtClean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9" y="142613"/>
            <a:ext cx="2020205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485676" y="1296516"/>
            <a:ext cx="1252309" cy="4086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8309" y="4334748"/>
            <a:ext cx="1139506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ICC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2077" y="4338133"/>
            <a:ext cx="1139506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SHR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3842" y="5831195"/>
            <a:ext cx="948439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ICC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6372" y="5831196"/>
            <a:ext cx="1019253" cy="71508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SHR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2402" y="2483241"/>
            <a:ext cx="2958862" cy="1123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Indices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</a:p>
          <a:p>
            <a:pPr algn="ctr"/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Reaction 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Time, Accuracy,</a:t>
            </a:r>
            <a:endParaRPr lang="en-US" altLang="zh-TW" sz="14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Prime, Efficiency,</a:t>
            </a:r>
            <a:endParaRPr lang="en-US" altLang="zh-TW" sz="14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Drift Rate (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v), Starting </a:t>
            </a:r>
            <a:r>
              <a:rPr lang="en-US" altLang="zh-TW" sz="1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 (z</a:t>
            </a:r>
            <a:r>
              <a:rPr lang="en-US" altLang="zh-TW" sz="1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713117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05354" y="187480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05354" y="5252717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929707" y="3774452"/>
            <a:ext cx="440398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9038097">
            <a:off x="3437211" y="3691093"/>
            <a:ext cx="1123014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SALT repeated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6095998" y="3821899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218062" y="5252718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130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新細明體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2023-02-20T08:01:02Z</dcterms:created>
  <dcterms:modified xsi:type="dcterms:W3CDTF">2023-04-02T05:39:06Z</dcterms:modified>
</cp:coreProperties>
</file>