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2023/2/27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" y="539577"/>
            <a:ext cx="11990000" cy="5778846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330700" y="1752600"/>
            <a:ext cx="7454900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47048" y="2553062"/>
            <a:ext cx="2883056" cy="2628538"/>
            <a:chOff x="864971" y="1872049"/>
            <a:chExt cx="2389885" cy="2178906"/>
          </a:xfrm>
        </p:grpSpPr>
        <p:sp>
          <p:nvSpPr>
            <p:cNvPr id="2" name="矩形 1"/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solidFill>
              <a:srgbClr val="7F7E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>
            <a:off x="1102247" y="1446992"/>
            <a:ext cx="3360585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Leaning stage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810125" y="1404129"/>
            <a:ext cx="685800" cy="822325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3149" y="-110903"/>
            <a:ext cx="13547196" cy="6321204"/>
            <a:chOff x="-201828" y="295385"/>
            <a:chExt cx="12336954" cy="575649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562" y="1045014"/>
              <a:ext cx="8630164" cy="485446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962" y="1197414"/>
              <a:ext cx="8630164" cy="485446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4312" b="65827"/>
            <a:stretch/>
          </p:blipFill>
          <p:spPr>
            <a:xfrm>
              <a:off x="-201828" y="295385"/>
              <a:ext cx="4131276" cy="173815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35874" r="63606" b="21045"/>
            <a:stretch/>
          </p:blipFill>
          <p:spPr>
            <a:xfrm>
              <a:off x="640542" y="3232322"/>
              <a:ext cx="2446536" cy="2191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880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2023-02-27T07:27:06Z</dcterms:created>
  <dcterms:modified xsi:type="dcterms:W3CDTF">2023-02-27T08:09:12Z</dcterms:modified>
</cp:coreProperties>
</file>