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7" r:id="rId2"/>
    <p:sldId id="256" r:id="rId3"/>
    <p:sldId id="259" r:id="rId4"/>
    <p:sldId id="260" r:id="rId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2136" y="300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016940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88</Words>
  <Application>Microsoft Office PowerPoint</Application>
  <PresentationFormat>全屏显示(16:10)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3</cp:revision>
  <dcterms:created xsi:type="dcterms:W3CDTF">2023-06-23T04:19:48Z</dcterms:created>
  <dcterms:modified xsi:type="dcterms:W3CDTF">2023-06-23T08:11:07Z</dcterms:modified>
</cp:coreProperties>
</file>