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orient="horz" pos="3475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96"/>
      </p:cViewPr>
      <p:guideLst>
        <p:guide orient="horz" pos="2908"/>
        <p:guide orient="horz" pos="34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7BF1-5C37-40DA-A35C-C8A73C85B1EE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34C06-EBD8-4458-A2C5-E8CF03542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0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34C06-EBD8-4458-A2C5-E8CF035429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6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9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42F8-6E75-4811-AA9B-137B925DD217}" type="datetimeFigureOut">
              <a:rPr lang="zh-TW" altLang="en-US" smtClean="0"/>
              <a:t>2023/7/26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6960" y="102658"/>
            <a:ext cx="320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Clean Data: </a:t>
            </a:r>
          </a:p>
          <a:p>
            <a:pPr algn="ctr"/>
            <a:r>
              <a:rPr lang="en-US" altLang="zh-TW" sz="2000" b="1" dirty="0"/>
              <a:t>Delete Unqualified Subjects</a:t>
            </a:r>
            <a:endParaRPr lang="zh-TW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93178" y="2325870"/>
            <a:ext cx="240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Test-retest Reliability</a:t>
            </a:r>
          </a:p>
          <a:p>
            <a:pPr algn="ctr"/>
            <a:r>
              <a:rPr lang="en-US" altLang="zh-CN" sz="2000" b="1" dirty="0"/>
              <a:t>(using psych::ICC)</a:t>
            </a:r>
            <a:endParaRPr lang="zh-TW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25399" y="4094156"/>
            <a:ext cx="33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Split-half Reliability</a:t>
            </a:r>
          </a:p>
          <a:p>
            <a:pPr algn="ctr"/>
            <a:r>
              <a:rPr lang="en-US" altLang="zh-CN" sz="2000" b="1" dirty="0"/>
              <a:t>(using code written by myself)</a:t>
            </a:r>
            <a:endParaRPr lang="zh-TW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43324" y="6019294"/>
            <a:ext cx="310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Descriptive Statistics: </a:t>
            </a:r>
          </a:p>
          <a:p>
            <a:pPr algn="ctr"/>
            <a:r>
              <a:rPr lang="en-US" altLang="zh-CN" sz="2000" b="1" dirty="0"/>
              <a:t>Mean and SD of Six Indexes</a:t>
            </a:r>
            <a:endParaRPr lang="zh-TW" altLang="en-US" sz="20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053391" y="3264141"/>
            <a:ext cx="6412977" cy="650882"/>
            <a:chOff x="346496" y="2393592"/>
            <a:chExt cx="6412977" cy="650882"/>
          </a:xfrm>
        </p:grpSpPr>
        <p:sp>
          <p:nvSpPr>
            <p:cNvPr id="6" name="文本框 5"/>
            <p:cNvSpPr txBox="1"/>
            <p:nvPr/>
          </p:nvSpPr>
          <p:spPr>
            <a:xfrm>
              <a:off x="346496" y="2398143"/>
              <a:ext cx="9100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76060" y="2398143"/>
              <a:ext cx="10358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62352" y="2397667"/>
              <a:ext cx="11437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31415" y="2398143"/>
              <a:ext cx="10063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5830" y="2398142"/>
              <a:ext cx="11207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6073" y="2393592"/>
              <a:ext cx="1093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ICC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80636" y="5077449"/>
            <a:ext cx="6432572" cy="654943"/>
            <a:chOff x="346496" y="3803300"/>
            <a:chExt cx="6432572" cy="654943"/>
          </a:xfrm>
        </p:grpSpPr>
        <p:sp>
          <p:nvSpPr>
            <p:cNvPr id="12" name="文本框 11"/>
            <p:cNvSpPr txBox="1"/>
            <p:nvPr/>
          </p:nvSpPr>
          <p:spPr>
            <a:xfrm>
              <a:off x="346496" y="3811912"/>
              <a:ext cx="8971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61617" y="3811912"/>
              <a:ext cx="10883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031" y="3811910"/>
              <a:ext cx="109411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67229" y="3811911"/>
              <a:ext cx="101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2172" y="3803300"/>
              <a:ext cx="11300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9257" y="3811910"/>
              <a:ext cx="10898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SHR of </a:t>
              </a:r>
            </a:p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67072" y="991647"/>
            <a:ext cx="263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Calculating Six Indexes</a:t>
            </a:r>
            <a:endParaRPr lang="zh-TW" altLang="en-US" sz="20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84900" y="1665747"/>
            <a:ext cx="5724780" cy="373221"/>
            <a:chOff x="2257449" y="1170613"/>
            <a:chExt cx="5724780" cy="373221"/>
          </a:xfrm>
        </p:grpSpPr>
        <p:sp>
          <p:nvSpPr>
            <p:cNvPr id="19" name="矩形 18"/>
            <p:cNvSpPr/>
            <p:nvPr/>
          </p:nvSpPr>
          <p:spPr>
            <a:xfrm>
              <a:off x="2257449" y="1174502"/>
              <a:ext cx="4196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RT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290" y="1174502"/>
              <a:ext cx="100065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accuracy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2123" y="1174502"/>
              <a:ext cx="9525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D-prime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96802" y="1174502"/>
              <a:ext cx="107125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Efficiency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231" y="1174502"/>
              <a:ext cx="10913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v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03729" y="1170613"/>
              <a:ext cx="10785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/>
                <a:t>ezDDM: 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3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1727" y="39122"/>
            <a:ext cx="2020205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Open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544235" y="963447"/>
            <a:ext cx="1135193" cy="37457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8977" y="1934388"/>
            <a:ext cx="3185703" cy="57888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6 Outcome Variables</a:t>
            </a:r>
          </a:p>
          <a:p>
            <a:pPr algn="ctr"/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RT, ACC,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altLang="zh-TW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v, z</a:t>
            </a:r>
            <a:endParaRPr lang="zh-TW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05354" y="458710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096000" y="144266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6E2109-2116-D593-F3A5-97350F740359}"/>
              </a:ext>
            </a:extLst>
          </p:cNvPr>
          <p:cNvGrpSpPr/>
          <p:nvPr/>
        </p:nvGrpSpPr>
        <p:grpSpPr>
          <a:xfrm>
            <a:off x="6748348" y="5706500"/>
            <a:ext cx="2237170" cy="1118928"/>
            <a:chOff x="6748348" y="5715378"/>
            <a:chExt cx="2237170" cy="1118928"/>
          </a:xfrm>
        </p:grpSpPr>
        <p:sp>
          <p:nvSpPr>
            <p:cNvPr id="9" name="文本框 8"/>
            <p:cNvSpPr txBox="1"/>
            <p:nvPr/>
          </p:nvSpPr>
          <p:spPr>
            <a:xfrm>
              <a:off x="6748348" y="6187320"/>
              <a:ext cx="2237170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plit-Half Reliability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7866934" y="5715378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B083B6-C003-D814-6F3C-7A2A07CAE378}"/>
              </a:ext>
            </a:extLst>
          </p:cNvPr>
          <p:cNvGrpSpPr/>
          <p:nvPr/>
        </p:nvGrpSpPr>
        <p:grpSpPr>
          <a:xfrm>
            <a:off x="2539018" y="5696349"/>
            <a:ext cx="3417895" cy="1137957"/>
            <a:chOff x="2539018" y="5687471"/>
            <a:chExt cx="3417895" cy="1137957"/>
          </a:xfrm>
        </p:grpSpPr>
        <p:sp>
          <p:nvSpPr>
            <p:cNvPr id="8" name="文本框 7"/>
            <p:cNvSpPr txBox="1"/>
            <p:nvPr/>
          </p:nvSpPr>
          <p:spPr>
            <a:xfrm>
              <a:off x="2539018" y="6178442"/>
              <a:ext cx="3417895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Plot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Intraclass Correlation Coefficient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243020" y="5687471"/>
              <a:ext cx="0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">
            <a:extLst>
              <a:ext uri="{FF2B5EF4-FFF2-40B4-BE49-F238E27FC236}">
                <a16:creationId xmlns:a16="http://schemas.microsoft.com/office/drawing/2014/main" id="{981289ED-C0CE-69B1-7E09-40829F5AD45D}"/>
              </a:ext>
            </a:extLst>
          </p:cNvPr>
          <p:cNvSpPr/>
          <p:nvPr/>
        </p:nvSpPr>
        <p:spPr>
          <a:xfrm>
            <a:off x="3711425" y="3099679"/>
            <a:ext cx="4800813" cy="8512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 measures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6 outcome variables and 4 baseline conditions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(Close, Stranger, Celebrity, Nonperson)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F644112-3BC7-9FCB-0A7E-6A2ACFF681E0}"/>
              </a:ext>
            </a:extLst>
          </p:cNvPr>
          <p:cNvGrpSpPr/>
          <p:nvPr/>
        </p:nvGrpSpPr>
        <p:grpSpPr>
          <a:xfrm>
            <a:off x="2539021" y="4247212"/>
            <a:ext cx="6446496" cy="1270545"/>
            <a:chOff x="2537002" y="4266187"/>
            <a:chExt cx="6446496" cy="1270545"/>
          </a:xfrm>
        </p:grpSpPr>
        <p:sp>
          <p:nvSpPr>
            <p:cNvPr id="7" name="文本框 6"/>
            <p:cNvSpPr txBox="1"/>
            <p:nvPr/>
          </p:nvSpPr>
          <p:spPr>
            <a:xfrm>
              <a:off x="6746328" y="4889746"/>
              <a:ext cx="2237170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plit-Half Reliability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4723912" y="4308527"/>
              <a:ext cx="440398" cy="4140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 rot="19038097">
              <a:off x="4090668" y="4266187"/>
              <a:ext cx="1189417" cy="25391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SPMT repeated</a:t>
              </a:r>
              <a:endPara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7036904" y="4307113"/>
              <a:ext cx="520551" cy="3743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B7C293-069F-6DB5-6F3D-70BF7F9C5FA5}"/>
                </a:ext>
              </a:extLst>
            </p:cNvPr>
            <p:cNvSpPr txBox="1"/>
            <p:nvPr/>
          </p:nvSpPr>
          <p:spPr>
            <a:xfrm>
              <a:off x="2537002" y="4889745"/>
              <a:ext cx="3417895" cy="6469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</a:p>
            <a:p>
              <a:pPr algn="ctr"/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Intraclass Correlation Coefficient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1A3104-91FE-6CAA-F075-8BE2F64A9455}"/>
              </a:ext>
            </a:extLst>
          </p:cNvPr>
          <p:cNvCxnSpPr/>
          <p:nvPr/>
        </p:nvCxnSpPr>
        <p:spPr>
          <a:xfrm>
            <a:off x="6096000" y="2600452"/>
            <a:ext cx="0" cy="414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4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148</Words>
  <Application>Microsoft Office PowerPoint</Application>
  <PresentationFormat>宽屏</PresentationFormat>
  <Paragraphs>56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MengZhen</cp:lastModifiedBy>
  <cp:revision>20</cp:revision>
  <dcterms:created xsi:type="dcterms:W3CDTF">2023-02-20T08:01:02Z</dcterms:created>
  <dcterms:modified xsi:type="dcterms:W3CDTF">2023-07-26T07:15:10Z</dcterms:modified>
</cp:coreProperties>
</file>