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9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04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34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5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82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56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0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8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75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67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0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CCED-8D6B-6847-AF8E-FE3AB64713EA}" type="datetimeFigureOut">
              <a:rPr kumimoji="1" lang="zh-CN" altLang="en-US" smtClean="0"/>
              <a:t>2022/8/9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75D3-3944-244F-9C24-AD12C2DB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14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613ED68-D28E-35CE-71E3-2F5A254A5D68}"/>
              </a:ext>
            </a:extLst>
          </p:cNvPr>
          <p:cNvSpPr txBox="1">
            <a:spLocks/>
          </p:cNvSpPr>
          <p:nvPr/>
        </p:nvSpPr>
        <p:spPr>
          <a:xfrm>
            <a:off x="3363684" y="24531"/>
            <a:ext cx="1799313" cy="4959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108000" tIns="72000" rIns="108000" bIns="72000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设置停止阈值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D790DA-D88A-066F-7AC0-53AB0474E011}"/>
              </a:ext>
            </a:extLst>
          </p:cNvPr>
          <p:cNvSpPr txBox="1">
            <a:spLocks/>
          </p:cNvSpPr>
          <p:nvPr/>
        </p:nvSpPr>
        <p:spPr>
          <a:xfrm>
            <a:off x="3618327" y="1176724"/>
            <a:ext cx="1290026" cy="4959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108000" tIns="72000" rIns="108000" bIns="72000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收集数据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B30768-F6E3-AE36-7E9A-F124C7195DBE}"/>
              </a:ext>
            </a:extLst>
          </p:cNvPr>
          <p:cNvSpPr txBox="1">
            <a:spLocks/>
          </p:cNvSpPr>
          <p:nvPr/>
        </p:nvSpPr>
        <p:spPr>
          <a:xfrm>
            <a:off x="2865971" y="2362164"/>
            <a:ext cx="2794737" cy="4959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108000" tIns="72000" rIns="108000" bIns="72000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跟据先验计算贝叶斯因子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866518-A398-9E84-F6C6-7D69104CADED}"/>
              </a:ext>
            </a:extLst>
          </p:cNvPr>
          <p:cNvSpPr txBox="1">
            <a:spLocks/>
          </p:cNvSpPr>
          <p:nvPr/>
        </p:nvSpPr>
        <p:spPr>
          <a:xfrm>
            <a:off x="1124532" y="3945000"/>
            <a:ext cx="1290026" cy="4959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108000" tIns="72000" rIns="108000" bIns="72000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大于阈值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F3A263-F583-7718-2E75-87695186F583}"/>
              </a:ext>
            </a:extLst>
          </p:cNvPr>
          <p:cNvSpPr txBox="1">
            <a:spLocks/>
          </p:cNvSpPr>
          <p:nvPr/>
        </p:nvSpPr>
        <p:spPr>
          <a:xfrm>
            <a:off x="6112121" y="3976796"/>
            <a:ext cx="1290026" cy="4959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108000" tIns="72000" rIns="108000" bIns="72000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小于阈值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8A9BD2-053C-B738-4232-3379B6C05327}"/>
              </a:ext>
            </a:extLst>
          </p:cNvPr>
          <p:cNvSpPr txBox="1">
            <a:spLocks/>
          </p:cNvSpPr>
          <p:nvPr/>
        </p:nvSpPr>
        <p:spPr>
          <a:xfrm>
            <a:off x="2865971" y="3945001"/>
            <a:ext cx="2794737" cy="4959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108000" tIns="72000" rIns="108000" bIns="72000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达到可收集的最大样本量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A281429-C354-A33B-1A5A-1A300AFFE23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263340" y="520482"/>
            <a:ext cx="1" cy="6562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DFC6DB0-DF8D-4368-CA3E-F5D7B8910AD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63340" y="1652798"/>
            <a:ext cx="0" cy="709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12B0A56-CDB5-43DD-9F6C-CC4A0B29117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263340" y="2858115"/>
            <a:ext cx="5096" cy="1086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1F121301-0924-8857-7B64-34C49FA7A649}"/>
              </a:ext>
            </a:extLst>
          </p:cNvPr>
          <p:cNvCxnSpPr>
            <a:stCxn id="9" idx="1"/>
            <a:endCxn id="10" idx="0"/>
          </p:cNvCxnSpPr>
          <p:nvPr/>
        </p:nvCxnSpPr>
        <p:spPr>
          <a:xfrm rot="10800000" flipV="1">
            <a:off x="1769545" y="2610140"/>
            <a:ext cx="1096426" cy="13348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027C94CA-48D6-7855-A05B-6DCD58DA7697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5660708" y="2610140"/>
            <a:ext cx="1096426" cy="13666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1EBFFA7D-60B5-BBF8-03EA-20E60AEF24FE}"/>
              </a:ext>
            </a:extLst>
          </p:cNvPr>
          <p:cNvCxnSpPr>
            <a:stCxn id="11" idx="3"/>
            <a:endCxn id="8" idx="3"/>
          </p:cNvCxnSpPr>
          <p:nvPr/>
        </p:nvCxnSpPr>
        <p:spPr>
          <a:xfrm flipH="1" flipV="1">
            <a:off x="4908353" y="1424700"/>
            <a:ext cx="2493794" cy="2800072"/>
          </a:xfrm>
          <a:prstGeom prst="bentConnector3">
            <a:avLst>
              <a:gd name="adj1" fmla="val -9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3613E70-DB45-9EB2-75C9-24E07341C05A}"/>
              </a:ext>
            </a:extLst>
          </p:cNvPr>
          <p:cNvSpPr txBox="1">
            <a:spLocks/>
          </p:cNvSpPr>
          <p:nvPr/>
        </p:nvSpPr>
        <p:spPr>
          <a:xfrm>
            <a:off x="1773813" y="5354048"/>
            <a:ext cx="1834313" cy="4959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108000" tIns="72000" rIns="108000" bIns="72000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报告相应统计量</a:t>
            </a: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62D55827-CD09-DE84-1E30-DE7AF46E413B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771574" y="4438922"/>
            <a:ext cx="913098" cy="91715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538E5C9D-DF72-48AE-CE45-744C84B77E38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3018473" y="4109181"/>
            <a:ext cx="913097" cy="157663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2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30</Words>
  <Application>Microsoft Macintosh PowerPoint</Application>
  <PresentationFormat>A4 纸张(210x297 毫米)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moh</dc:creator>
  <cp:lastModifiedBy>moh</cp:lastModifiedBy>
  <cp:revision>2</cp:revision>
  <dcterms:created xsi:type="dcterms:W3CDTF">2022-08-06T03:08:52Z</dcterms:created>
  <dcterms:modified xsi:type="dcterms:W3CDTF">2022-08-09T08:00:13Z</dcterms:modified>
</cp:coreProperties>
</file>