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2d36aed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2d36aed7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2d36aed7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2d36aed7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2d36aed7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2d36aed7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f2d36aed7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f2d36aed7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2d36aed7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2d36aed7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2d36aed7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2d36aed7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f2d36aed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f2d36aed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46ac5ebe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46ac5ebe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46ac5ebe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46ac5ebe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f3416a6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f3416a6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f2d36aed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f2d36aed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46ac5ebe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46ac5ebe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f2d36aed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f2d36aed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2d36aed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2d36aed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f2d36aed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f2d36aed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2d36aed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f2d36aed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2d36aed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f2d36aed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f2d36aed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f2d36aed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2d36aed7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2d36aed7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758/s13428-018-01189-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贝叶斯因子序列分析及其实现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2"/>
                </a:solidFill>
              </a:rPr>
              <a:t>报告人：郑元瑞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00" y="-84662"/>
            <a:ext cx="6748951" cy="531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3875" y="-39380"/>
            <a:ext cx="9143998" cy="5133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Open-ended sequential bayes factor design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2"/>
                </a:solidFill>
              </a:rPr>
              <a:t>步骤：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2200">
                <a:solidFill>
                  <a:schemeClr val="dk2"/>
                </a:solidFill>
              </a:rPr>
              <a:t>不断增加样本同时计算BF，直到达到设定的阈值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513550"/>
            <a:ext cx="4937199" cy="446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Open-ended sequential bayes factor design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200">
                <a:solidFill>
                  <a:schemeClr val="dk2"/>
                </a:solidFill>
              </a:rPr>
              <a:t>这种设计可以完全消除弱证据，因为数据收集会一直持续到任何一个方向的证据确凿为止。一致性属性确保 BF 最终会向 0 或向 ∞ 漂移，并且每项研究最终都会产生令人信服的证据——除非研究人员用完时间、金钱或参与者（这个也是问题所在）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300">
                <a:latin typeface="Lato"/>
                <a:ea typeface="Lato"/>
                <a:cs typeface="Lato"/>
                <a:sym typeface="Lato"/>
              </a:rPr>
              <a:t>Sequential design with maximal n</a:t>
            </a:r>
            <a:endParaRPr sz="230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2"/>
                </a:solidFill>
              </a:rPr>
              <a:t>一直增加样本直到：</a:t>
            </a:r>
            <a:endParaRPr sz="1700">
              <a:solidFill>
                <a:schemeClr val="dk2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zh-CN" sz="1700">
                <a:solidFill>
                  <a:schemeClr val="dk2"/>
                </a:solidFill>
              </a:rPr>
              <a:t>预期的证据水平到达</a:t>
            </a:r>
            <a:endParaRPr sz="1700">
              <a:solidFill>
                <a:schemeClr val="dk2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zh-CN" sz="1700">
                <a:solidFill>
                  <a:schemeClr val="dk2"/>
                </a:solidFill>
              </a:rPr>
              <a:t>证据不会像最初期望的那样强大，但仍然可以解释 BF 的方向和强度。</a:t>
            </a:r>
            <a:endParaRPr sz="1700">
              <a:solidFill>
                <a:schemeClr val="dk2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CN" sz="1500">
                <a:solidFill>
                  <a:schemeClr val="dk2"/>
                </a:solidFill>
              </a:rPr>
              <a:t>后续要解释的内容：给定所需的证据水平、预期的效应量和最大样本量——可以预期样本量的分布是什么？有多少研究会因为超过证据阈值而停止，有多少是因为达到了 nmax？获得误导性证据的可能性有多大？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50" y="707000"/>
            <a:ext cx="8622199" cy="39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项目目前进度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对相关文献进行阅读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写文献综述（后续还有补充和检查）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使用实证数据进行分析，写教程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需要模仿JASP使用可视化的方法来监测贝叶斯因子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文件管理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1993500" y="4487850"/>
            <a:ext cx="41016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https://github.com/AaronZheng87/SFBA_Tutorial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00" y="1956550"/>
            <a:ext cx="5070351" cy="24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参考资料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Stefan, A.M., Gronau, Q.F., Schönbrodt, F.D. </a:t>
            </a:r>
            <a:r>
              <a:rPr lang="zh-CN" sz="1500" i="1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et al.</a:t>
            </a:r>
            <a:r>
              <a:rPr lang="zh-CN" sz="1500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A tutorial on Bayes Factor Design Analysis using an informed prior. </a:t>
            </a:r>
            <a:r>
              <a:rPr lang="zh-CN" sz="1500" i="1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Behav Res </a:t>
            </a:r>
            <a:r>
              <a:rPr lang="zh-CN" sz="1500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51, 1042–1058 (2019). </a:t>
            </a:r>
            <a:r>
              <a:rPr lang="zh-CN" sz="1500" u="sng">
                <a:solidFill>
                  <a:schemeClr val="hlink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https://doi.org/10.3758/s13428-018-01189-8</a:t>
            </a:r>
            <a:endParaRPr sz="1500">
              <a:solidFill>
                <a:srgbClr val="333333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500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Schönbrodt, F.D., Wagenmakers, EJ. Bayes factor design analysis: Planning for compelling evidence. </a:t>
            </a:r>
            <a:r>
              <a:rPr lang="zh-CN" sz="1500" i="1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Psychon Bull Rev</a:t>
            </a:r>
            <a:r>
              <a:rPr lang="zh-CN" sz="1500">
                <a:solidFill>
                  <a:srgbClr val="333333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25, 128–142 (2018). https://doi.org/10.3758/s13423-017-1230-y</a:t>
            </a:r>
            <a:endParaRPr sz="1500">
              <a:solidFill>
                <a:srgbClr val="333333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实验的样本量规划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zh-CN" sz="2200">
                <a:solidFill>
                  <a:schemeClr val="dk2"/>
                </a:solidFill>
              </a:rPr>
              <a:t>效率（efficiency）</a:t>
            </a: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zh-CN" sz="2200">
                <a:solidFill>
                  <a:schemeClr val="dk2"/>
                </a:solidFill>
              </a:rPr>
              <a:t>提供有用信息的（informative）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个人总结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729450" y="1768632"/>
            <a:ext cx="7688700" cy="3374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sz="1900" dirty="0"/>
              <a:t>本学期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 dirty="0"/>
              <a:t>开展贝叶斯因子序列分析项目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 dirty="0"/>
              <a:t>学习一些数学知识</a:t>
            </a:r>
            <a:endParaRPr lang="en-US" altLang="zh-CN"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altLang="en-US" sz="1700" dirty="0"/>
              <a:t>一篇小文章被录用</a:t>
            </a:r>
            <a:endParaRPr sz="17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sz="1900" dirty="0"/>
              <a:t>未来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 dirty="0"/>
              <a:t>希望今年可以申请到好的硕士项目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 dirty="0"/>
              <a:t>七月暑假参加NMA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 dirty="0"/>
              <a:t>八月开展毕业论文项目</a:t>
            </a:r>
            <a:endParaRPr sz="1700" dirty="0"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zh-CN" sz="1700" dirty="0"/>
              <a:t>争取下学期收数据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 dirty="0"/>
              <a:t>贝叶斯课的助教</a:t>
            </a:r>
            <a:endParaRPr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/>
              <a:t>规划样本量的两种方法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2"/>
                </a:solidFill>
              </a:rPr>
              <a:t>频率学派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2200">
                <a:solidFill>
                  <a:schemeClr val="dk2"/>
                </a:solidFill>
              </a:rPr>
              <a:t>贝叶斯因子设计分析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/>
              <a:t>规划样本量的两种方法：频率学派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2"/>
                </a:solidFill>
              </a:rPr>
              <a:t>在给定一个总体效应量的情况下，控制长期得到显著性结果的概率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2"/>
                </a:solidFill>
              </a:rPr>
              <a:t>当前主流，使用最多的方法（特别是先验统计功效分析）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2"/>
                </a:solidFill>
              </a:rPr>
              <a:t>不足：</a:t>
            </a:r>
            <a:endParaRPr sz="2200">
              <a:solidFill>
                <a:schemeClr val="dk2"/>
              </a:solidFill>
            </a:endParaRPr>
          </a:p>
          <a:p>
            <a:pPr marL="457200" lvl="0" indent="-34734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zh-CN" sz="2200">
                <a:solidFill>
                  <a:schemeClr val="dk2"/>
                </a:solidFill>
              </a:rPr>
              <a:t>在显著性检验中，仅关心控制假阳性和假阴性，忽略了很多信息</a:t>
            </a:r>
            <a:endParaRPr sz="2200">
              <a:solidFill>
                <a:schemeClr val="dk2"/>
              </a:solidFill>
            </a:endParaRPr>
          </a:p>
          <a:p>
            <a:pPr marL="457200" lvl="0" indent="-34734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zh-CN" sz="2200">
                <a:solidFill>
                  <a:schemeClr val="dk2"/>
                </a:solidFill>
              </a:rPr>
              <a:t>依赖事先确定的效应量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zh-CN" sz="2300"/>
              <a:t>规划样本量的两种方法：</a:t>
            </a:r>
            <a:r>
              <a:rPr lang="zh-CN" sz="2300">
                <a:latin typeface="Lato"/>
                <a:ea typeface="Lato"/>
                <a:cs typeface="Lato"/>
                <a:sym typeface="Lato"/>
              </a:rPr>
              <a:t>贝叶斯因子设计分析</a:t>
            </a:r>
            <a:endParaRPr sz="23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2"/>
                </a:solidFill>
              </a:rPr>
              <a:t>优点：</a:t>
            </a: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zh-CN" sz="2200">
                <a:solidFill>
                  <a:schemeClr val="dk2"/>
                </a:solidFill>
              </a:rPr>
              <a:t>不仅关注错误率，也关注实证数据的强度</a:t>
            </a: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zh-CN" sz="2200">
                <a:solidFill>
                  <a:schemeClr val="dk2"/>
                </a:solidFill>
              </a:rPr>
              <a:t>既可以提前设定样本量，也可以一边收集数据一边决定是否停止收集样本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/>
              <a:t>1.1 </a:t>
            </a:r>
            <a:r>
              <a:rPr lang="zh-CN" sz="2300">
                <a:latin typeface="Lato"/>
                <a:ea typeface="Lato"/>
                <a:cs typeface="Lato"/>
                <a:sym typeface="Lato"/>
              </a:rPr>
              <a:t>贝叶斯因子设计分析</a:t>
            </a:r>
            <a:endParaRPr sz="23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2"/>
                </a:solidFill>
              </a:rPr>
              <a:t>贝叶斯因子：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2"/>
                </a:solidFill>
              </a:rPr>
              <a:t>两个边缘似然的比，可以用来衡量两个假设的证据</a:t>
            </a: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solidFill>
                <a:schemeClr val="dk2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900" y="2571750"/>
            <a:ext cx="2522326" cy="8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77" y="1122375"/>
            <a:ext cx="5700474" cy="387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1.2 贝叶斯因子设计分析的方法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zh-CN" sz="2200" b="1">
                <a:solidFill>
                  <a:schemeClr val="dk2"/>
                </a:solidFill>
              </a:rPr>
              <a:t>fixed-n design</a:t>
            </a:r>
            <a:endParaRPr sz="2200" b="1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zh-CN" sz="2200" b="1">
                <a:solidFill>
                  <a:schemeClr val="dk2"/>
                </a:solidFill>
              </a:rPr>
              <a:t>sequential design</a:t>
            </a:r>
            <a:endParaRPr sz="2200" b="1">
              <a:solidFill>
                <a:schemeClr val="dk2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zh-CN" sz="2200" b="1">
                <a:solidFill>
                  <a:schemeClr val="dk2"/>
                </a:solidFill>
              </a:rPr>
              <a:t>Open-ended sequential design</a:t>
            </a:r>
            <a:endParaRPr sz="2200" b="1">
              <a:solidFill>
                <a:schemeClr val="dk2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zh-CN" sz="2200" b="1">
                <a:solidFill>
                  <a:schemeClr val="dk2"/>
                </a:solidFill>
              </a:rPr>
              <a:t>Sequential design with maximal n</a:t>
            </a:r>
            <a:endParaRPr sz="22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fixed-n design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2"/>
                </a:solidFill>
              </a:rPr>
              <a:t>只收集一次样本</a:t>
            </a: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zh-CN" sz="2200">
                <a:solidFill>
                  <a:schemeClr val="dk2"/>
                </a:solidFill>
              </a:rPr>
              <a:t>给定一个样本量和预期的效应量，预期的BF值</a:t>
            </a: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zh-CN" sz="2200">
                <a:solidFill>
                  <a:schemeClr val="dk2"/>
                </a:solidFill>
              </a:rPr>
              <a:t>如果保证90%获取到BF</a:t>
            </a:r>
            <a:r>
              <a:rPr lang="zh-CN" sz="2200" baseline="-25000">
                <a:solidFill>
                  <a:schemeClr val="dk2"/>
                </a:solidFill>
              </a:rPr>
              <a:t>10 </a:t>
            </a:r>
            <a:r>
              <a:rPr lang="zh-CN" sz="2200">
                <a:solidFill>
                  <a:schemeClr val="dk2"/>
                </a:solidFill>
              </a:rPr>
              <a:t>为6或10要多少样本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646</Words>
  <Application>Microsoft Macintosh PowerPoint</Application>
  <PresentationFormat>全屏显示(16:9)</PresentationFormat>
  <Paragraphs>63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Raleway</vt:lpstr>
      <vt:lpstr>Lato</vt:lpstr>
      <vt:lpstr>Arial</vt:lpstr>
      <vt:lpstr>Streamline</vt:lpstr>
      <vt:lpstr>贝叶斯因子序列分析及其实现</vt:lpstr>
      <vt:lpstr>实验的样本量规划</vt:lpstr>
      <vt:lpstr>规划样本量的两种方法</vt:lpstr>
      <vt:lpstr>规划样本量的两种方法：频率学派</vt:lpstr>
      <vt:lpstr>规划样本量的两种方法：贝叶斯因子设计分析</vt:lpstr>
      <vt:lpstr>1.1 贝叶斯因子设计分析</vt:lpstr>
      <vt:lpstr>PowerPoint 演示文稿</vt:lpstr>
      <vt:lpstr>1.2 贝叶斯因子设计分析的方法</vt:lpstr>
      <vt:lpstr>fixed-n design</vt:lpstr>
      <vt:lpstr>PowerPoint 演示文稿</vt:lpstr>
      <vt:lpstr>PowerPoint 演示文稿</vt:lpstr>
      <vt:lpstr>Open-ended sequential bayes factor design</vt:lpstr>
      <vt:lpstr>PowerPoint 演示文稿</vt:lpstr>
      <vt:lpstr>Open-ended sequential bayes factor design</vt:lpstr>
      <vt:lpstr>Sequential design with maximal n</vt:lpstr>
      <vt:lpstr>PowerPoint 演示文稿</vt:lpstr>
      <vt:lpstr>项目目前进度</vt:lpstr>
      <vt:lpstr>文件管理</vt:lpstr>
      <vt:lpstr>参考资料</vt:lpstr>
      <vt:lpstr>个人总结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贝叶斯因子序列分析及其实现</dc:title>
  <cp:lastModifiedBy>moh</cp:lastModifiedBy>
  <cp:revision>2</cp:revision>
  <dcterms:modified xsi:type="dcterms:W3CDTF">2022-07-08T10:31:31Z</dcterms:modified>
</cp:coreProperties>
</file>