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85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35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36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15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0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2022/12/25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9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2022/12/25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79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2022/12/25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20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2022/12/25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86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2022/12/25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1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2022/12/25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45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E717-7BDE-D84B-B50F-875D4310BDA0}" type="datetimeFigureOut">
              <a:rPr kumimoji="1" lang="zh-CN" altLang="en-US" smtClean="0"/>
              <a:t>2022/12/25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32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29F4CA-CDF2-3D67-AA01-5F49916FF4AF}"/>
              </a:ext>
            </a:extLst>
          </p:cNvPr>
          <p:cNvGrpSpPr/>
          <p:nvPr/>
        </p:nvGrpSpPr>
        <p:grpSpPr>
          <a:xfrm>
            <a:off x="2426562" y="473644"/>
            <a:ext cx="4549348" cy="5910712"/>
            <a:chOff x="403652" y="654680"/>
            <a:chExt cx="4549348" cy="5910712"/>
          </a:xfrm>
        </p:grpSpPr>
        <p:pic>
          <p:nvPicPr>
            <p:cNvPr id="13" name="图片 12" descr="图形用户界面, 应用程序&#10;&#10;描述已自动生成">
              <a:extLst>
                <a:ext uri="{FF2B5EF4-FFF2-40B4-BE49-F238E27FC236}">
                  <a16:creationId xmlns:a16="http://schemas.microsoft.com/office/drawing/2014/main" id="{EE5CAD8E-B5ED-84B0-0EF6-47522BCA5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21" y="3878218"/>
              <a:ext cx="4299479" cy="2687174"/>
            </a:xfrm>
            <a:prstGeom prst="rect">
              <a:avLst/>
            </a:prstGeom>
          </p:spPr>
        </p:pic>
        <p:pic>
          <p:nvPicPr>
            <p:cNvPr id="15" name="图片 14" descr="图形用户界面, 图表&#10;&#10;中度可信度描述已自动生成">
              <a:extLst>
                <a:ext uri="{FF2B5EF4-FFF2-40B4-BE49-F238E27FC236}">
                  <a16:creationId xmlns:a16="http://schemas.microsoft.com/office/drawing/2014/main" id="{FCB3D0E5-7146-3CD8-E4B6-31476C04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20" y="900901"/>
              <a:ext cx="4299480" cy="268717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3CCB83A-1076-159F-42E2-FABAD798A0C8}"/>
                </a:ext>
              </a:extLst>
            </p:cNvPr>
            <p:cNvSpPr txBox="1"/>
            <p:nvPr/>
          </p:nvSpPr>
          <p:spPr>
            <a:xfrm>
              <a:off x="403653" y="654680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B16537A-EE68-F2FA-46D6-E0D8E1CBD042}"/>
                </a:ext>
              </a:extLst>
            </p:cNvPr>
            <p:cNvSpPr txBox="1"/>
            <p:nvPr/>
          </p:nvSpPr>
          <p:spPr>
            <a:xfrm>
              <a:off x="403652" y="3644851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3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F5F7736-7734-071F-9692-57B12D84B5BF}"/>
              </a:ext>
            </a:extLst>
          </p:cNvPr>
          <p:cNvGrpSpPr/>
          <p:nvPr/>
        </p:nvGrpSpPr>
        <p:grpSpPr>
          <a:xfrm>
            <a:off x="2816983" y="459410"/>
            <a:ext cx="4555207" cy="5939180"/>
            <a:chOff x="4665033" y="334745"/>
            <a:chExt cx="4555207" cy="593918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C14D829-F477-07F5-AF24-28963A206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2253" y="3279334"/>
              <a:ext cx="4277987" cy="299459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D827BED-7803-2368-E256-1E9F517775A6}"/>
                </a:ext>
              </a:extLst>
            </p:cNvPr>
            <p:cNvSpPr txBox="1"/>
            <p:nvPr/>
          </p:nvSpPr>
          <p:spPr>
            <a:xfrm>
              <a:off x="4665033" y="334745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9BDE920-0996-BCA4-4A2C-0F8F9AB3F762}"/>
                </a:ext>
              </a:extLst>
            </p:cNvPr>
            <p:cNvSpPr txBox="1"/>
            <p:nvPr/>
          </p:nvSpPr>
          <p:spPr>
            <a:xfrm>
              <a:off x="4665034" y="3396226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070C0C6-9D02-BF46-76B3-02D9169A1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24" y="582520"/>
            <a:ext cx="4295001" cy="26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</TotalTime>
  <Words>8</Words>
  <Application>Microsoft Macintosh PowerPoint</Application>
  <PresentationFormat>A4 纸张(210x297 毫米)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moh</dc:creator>
  <cp:lastModifiedBy>moh</cp:lastModifiedBy>
  <cp:revision>4</cp:revision>
  <cp:lastPrinted>2022-09-07T12:51:20Z</cp:lastPrinted>
  <dcterms:created xsi:type="dcterms:W3CDTF">2022-09-07T11:39:41Z</dcterms:created>
  <dcterms:modified xsi:type="dcterms:W3CDTF">2022-12-25T05:26:10Z</dcterms:modified>
</cp:coreProperties>
</file>