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sldIdLst>
    <p:sldId id="982" r:id="rId3"/>
    <p:sldId id="983" r:id="rId4"/>
    <p:sldId id="984" r:id="rId5"/>
    <p:sldId id="990" r:id="rId6"/>
    <p:sldId id="258" r:id="rId7"/>
    <p:sldId id="988" r:id="rId8"/>
    <p:sldId id="987" r:id="rId9"/>
    <p:sldId id="991" r:id="rId10"/>
    <p:sldId id="986" r:id="rId11"/>
    <p:sldId id="989"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5" d="100"/>
          <a:sy n="55" d="100"/>
        </p:scale>
        <p:origin x="77" y="6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1E11E9-3A39-49E4-90C2-2E22BFB54292}" type="datetimeFigureOut">
              <a:rPr lang="zh-CN" altLang="en-US" smtClean="0"/>
              <a:t>2023/1/13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AD4361-B3C4-4373-B2A3-DCA791F1EE5F}" type="slidenum">
              <a:rPr lang="zh-CN" altLang="en-US" smtClean="0"/>
              <a:t>‹#›</a:t>
            </a:fld>
            <a:endParaRPr lang="zh-CN" altLang="en-US"/>
          </a:p>
        </p:txBody>
      </p:sp>
    </p:spTree>
    <p:extLst>
      <p:ext uri="{BB962C8B-B14F-4D97-AF65-F5344CB8AC3E}">
        <p14:creationId xmlns:p14="http://schemas.microsoft.com/office/powerpoint/2010/main" val="100943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8BCDB59-56DB-4465-8EB1-B418C5106DD7}" type="slidenum">
              <a:rPr lang="zh-CN" altLang="en-US" smtClean="0"/>
              <a:t>5</a:t>
            </a:fld>
            <a:endParaRPr lang="zh-CN" altLang="en-US"/>
          </a:p>
        </p:txBody>
      </p:sp>
    </p:spTree>
    <p:extLst>
      <p:ext uri="{BB962C8B-B14F-4D97-AF65-F5344CB8AC3E}">
        <p14:creationId xmlns:p14="http://schemas.microsoft.com/office/powerpoint/2010/main" val="886460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576374-39D5-4F51-855F-998DCF1E3F7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99008C4-3DDC-4627-98DD-43C157EB82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B799BF9-B06B-4F8C-8BC2-807FFDAF76ED}"/>
              </a:ext>
            </a:extLst>
          </p:cNvPr>
          <p:cNvSpPr>
            <a:spLocks noGrp="1"/>
          </p:cNvSpPr>
          <p:nvPr>
            <p:ph type="dt" sz="half" idx="10"/>
          </p:nvPr>
        </p:nvSpPr>
        <p:spPr/>
        <p:txBody>
          <a:bodyPr/>
          <a:lstStyle/>
          <a:p>
            <a:fld id="{6436FA56-8D12-4E56-80F3-23C1C52DA3E0}" type="datetimeFigureOut">
              <a:rPr lang="zh-CN" altLang="en-US" smtClean="0"/>
              <a:t>2023/1/13</a:t>
            </a:fld>
            <a:endParaRPr lang="zh-CN" altLang="en-US"/>
          </a:p>
        </p:txBody>
      </p:sp>
      <p:sp>
        <p:nvSpPr>
          <p:cNvPr id="5" name="页脚占位符 4">
            <a:extLst>
              <a:ext uri="{FF2B5EF4-FFF2-40B4-BE49-F238E27FC236}">
                <a16:creationId xmlns:a16="http://schemas.microsoft.com/office/drawing/2014/main" id="{79018A0A-AA80-434E-B20F-AC89B14701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0E3E1E-BBFF-4E20-80A2-F29B2919300C}"/>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885180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9BAABB-14D9-4BA5-BED6-63967DC22B4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8190F22-8A5D-4748-9CBD-2BFC845A5B1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668A75D-4D5C-42A2-B895-87AB30D96988}"/>
              </a:ext>
            </a:extLst>
          </p:cNvPr>
          <p:cNvSpPr>
            <a:spLocks noGrp="1"/>
          </p:cNvSpPr>
          <p:nvPr>
            <p:ph type="dt" sz="half" idx="10"/>
          </p:nvPr>
        </p:nvSpPr>
        <p:spPr/>
        <p:txBody>
          <a:bodyPr/>
          <a:lstStyle/>
          <a:p>
            <a:fld id="{6436FA56-8D12-4E56-80F3-23C1C52DA3E0}" type="datetimeFigureOut">
              <a:rPr lang="zh-CN" altLang="en-US" smtClean="0"/>
              <a:t>2023/1/13</a:t>
            </a:fld>
            <a:endParaRPr lang="zh-CN" altLang="en-US"/>
          </a:p>
        </p:txBody>
      </p:sp>
      <p:sp>
        <p:nvSpPr>
          <p:cNvPr id="5" name="页脚占位符 4">
            <a:extLst>
              <a:ext uri="{FF2B5EF4-FFF2-40B4-BE49-F238E27FC236}">
                <a16:creationId xmlns:a16="http://schemas.microsoft.com/office/drawing/2014/main" id="{7189EAFA-B878-4ED4-A8E4-5F1BB5CBEE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5B0478-3AE4-4414-B0C3-008BA49738F5}"/>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1339759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A87A49C-7F73-4F31-9008-F5CB36C9317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3527F70-E618-4A26-BEC6-1B6B9F91CE6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A35124B-BC39-43FD-AA0E-10535D0ACAC2}"/>
              </a:ext>
            </a:extLst>
          </p:cNvPr>
          <p:cNvSpPr>
            <a:spLocks noGrp="1"/>
          </p:cNvSpPr>
          <p:nvPr>
            <p:ph type="dt" sz="half" idx="10"/>
          </p:nvPr>
        </p:nvSpPr>
        <p:spPr/>
        <p:txBody>
          <a:bodyPr/>
          <a:lstStyle/>
          <a:p>
            <a:fld id="{6436FA56-8D12-4E56-80F3-23C1C52DA3E0}" type="datetimeFigureOut">
              <a:rPr lang="zh-CN" altLang="en-US" smtClean="0"/>
              <a:t>2023/1/13</a:t>
            </a:fld>
            <a:endParaRPr lang="zh-CN" altLang="en-US"/>
          </a:p>
        </p:txBody>
      </p:sp>
      <p:sp>
        <p:nvSpPr>
          <p:cNvPr id="5" name="页脚占位符 4">
            <a:extLst>
              <a:ext uri="{FF2B5EF4-FFF2-40B4-BE49-F238E27FC236}">
                <a16:creationId xmlns:a16="http://schemas.microsoft.com/office/drawing/2014/main" id="{3ED85F04-3788-4EA5-AFEB-2EEC399913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C3BFCE-309E-4CB5-BE59-4ABDFB75DFF7}"/>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153586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EFDF6E-FCF0-4235-9020-52A34B036A3C}"/>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7511006-18C5-4452-AF78-36EE71E9C9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449555E-6473-490D-B169-3E8B0ADC89B4}"/>
              </a:ext>
            </a:extLst>
          </p:cNvPr>
          <p:cNvSpPr>
            <a:spLocks noGrp="1"/>
          </p:cNvSpPr>
          <p:nvPr>
            <p:ph type="dt" sz="half" idx="10"/>
          </p:nvPr>
        </p:nvSpPr>
        <p:spPr/>
        <p:txBody>
          <a:bodyPr/>
          <a:lstStyle/>
          <a:p>
            <a:fld id="{40989AA9-B6F6-410E-A2C6-45308842BABE}" type="datetimeFigureOut">
              <a:rPr lang="zh-CN" altLang="en-US" smtClean="0"/>
              <a:t>2023/1/13</a:t>
            </a:fld>
            <a:endParaRPr lang="zh-CN" altLang="en-US"/>
          </a:p>
        </p:txBody>
      </p:sp>
      <p:sp>
        <p:nvSpPr>
          <p:cNvPr id="5" name="页脚占位符 4">
            <a:extLst>
              <a:ext uri="{FF2B5EF4-FFF2-40B4-BE49-F238E27FC236}">
                <a16:creationId xmlns:a16="http://schemas.microsoft.com/office/drawing/2014/main" id="{58685CDE-85EB-457E-A608-2473EBC90C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234088-65D0-491C-A876-578A1477EE30}"/>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1980839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6DFC5-5ED3-43C7-B22B-D6A4C58D2A82}"/>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4D33DF9-6D48-45D2-B9A9-233A4924B90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CFA412D-AB03-4BFF-B513-A3443881C5DF}"/>
              </a:ext>
            </a:extLst>
          </p:cNvPr>
          <p:cNvSpPr>
            <a:spLocks noGrp="1"/>
          </p:cNvSpPr>
          <p:nvPr>
            <p:ph type="dt" sz="half" idx="10"/>
          </p:nvPr>
        </p:nvSpPr>
        <p:spPr/>
        <p:txBody>
          <a:bodyPr/>
          <a:lstStyle/>
          <a:p>
            <a:fld id="{40989AA9-B6F6-410E-A2C6-45308842BABE}" type="datetimeFigureOut">
              <a:rPr lang="zh-CN" altLang="en-US" smtClean="0"/>
              <a:t>2023/1/13</a:t>
            </a:fld>
            <a:endParaRPr lang="zh-CN" altLang="en-US"/>
          </a:p>
        </p:txBody>
      </p:sp>
      <p:sp>
        <p:nvSpPr>
          <p:cNvPr id="5" name="页脚占位符 4">
            <a:extLst>
              <a:ext uri="{FF2B5EF4-FFF2-40B4-BE49-F238E27FC236}">
                <a16:creationId xmlns:a16="http://schemas.microsoft.com/office/drawing/2014/main" id="{C8EBD3ED-3FA8-4CFA-B88C-0DE749860C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30DCE6-A61C-400E-894C-402C7CE12D96}"/>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1323030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152A4-FA62-4EF5-8070-004B5CDABA1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D819746-C229-452D-9C21-B189A85F86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63DF7C9-BA19-4088-8C22-B0C8E20CDE12}"/>
              </a:ext>
            </a:extLst>
          </p:cNvPr>
          <p:cNvSpPr>
            <a:spLocks noGrp="1"/>
          </p:cNvSpPr>
          <p:nvPr>
            <p:ph type="dt" sz="half" idx="10"/>
          </p:nvPr>
        </p:nvSpPr>
        <p:spPr/>
        <p:txBody>
          <a:bodyPr/>
          <a:lstStyle/>
          <a:p>
            <a:fld id="{40989AA9-B6F6-410E-A2C6-45308842BABE}" type="datetimeFigureOut">
              <a:rPr lang="zh-CN" altLang="en-US" smtClean="0"/>
              <a:t>2023/1/13</a:t>
            </a:fld>
            <a:endParaRPr lang="zh-CN" altLang="en-US"/>
          </a:p>
        </p:txBody>
      </p:sp>
      <p:sp>
        <p:nvSpPr>
          <p:cNvPr id="5" name="页脚占位符 4">
            <a:extLst>
              <a:ext uri="{FF2B5EF4-FFF2-40B4-BE49-F238E27FC236}">
                <a16:creationId xmlns:a16="http://schemas.microsoft.com/office/drawing/2014/main" id="{FFAF6A46-D292-42E5-B545-132EAA0C03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644A10-DEF5-47CF-87D2-F85F61E5AEB1}"/>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644936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747161-1559-476D-A7CA-DEDB5801527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124E317-4CAA-4710-BEA1-FB362F4CE6F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10E2A2D-3770-4D80-93D4-0A53BEF6867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65DE6A7-08C5-46F7-AC93-228B40A74914}"/>
              </a:ext>
            </a:extLst>
          </p:cNvPr>
          <p:cNvSpPr>
            <a:spLocks noGrp="1"/>
          </p:cNvSpPr>
          <p:nvPr>
            <p:ph type="dt" sz="half" idx="10"/>
          </p:nvPr>
        </p:nvSpPr>
        <p:spPr/>
        <p:txBody>
          <a:bodyPr/>
          <a:lstStyle/>
          <a:p>
            <a:fld id="{40989AA9-B6F6-410E-A2C6-45308842BABE}" type="datetimeFigureOut">
              <a:rPr lang="zh-CN" altLang="en-US" smtClean="0"/>
              <a:t>2023/1/13</a:t>
            </a:fld>
            <a:endParaRPr lang="zh-CN" altLang="en-US"/>
          </a:p>
        </p:txBody>
      </p:sp>
      <p:sp>
        <p:nvSpPr>
          <p:cNvPr id="6" name="页脚占位符 5">
            <a:extLst>
              <a:ext uri="{FF2B5EF4-FFF2-40B4-BE49-F238E27FC236}">
                <a16:creationId xmlns:a16="http://schemas.microsoft.com/office/drawing/2014/main" id="{7BD14FA7-29D5-4E1E-B3AA-FD03B5B7E49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7B68265-379B-4F94-AEA4-EC7B55439C52}"/>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384120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E2F80F-25CA-46E0-A692-6594716C0BA2}"/>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AEC26D6-89F3-4D71-95B5-361D674245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B58CCE0-31C4-410E-A1EB-EE564C71767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1AD6CC3-A220-4E7C-B49D-0B9C8EB711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26C36B9-C490-4443-A339-A6A96035D79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BFCB7A5-A77E-4BD1-88F6-D3907D5692AD}"/>
              </a:ext>
            </a:extLst>
          </p:cNvPr>
          <p:cNvSpPr>
            <a:spLocks noGrp="1"/>
          </p:cNvSpPr>
          <p:nvPr>
            <p:ph type="dt" sz="half" idx="10"/>
          </p:nvPr>
        </p:nvSpPr>
        <p:spPr/>
        <p:txBody>
          <a:bodyPr/>
          <a:lstStyle/>
          <a:p>
            <a:fld id="{40989AA9-B6F6-410E-A2C6-45308842BABE}" type="datetimeFigureOut">
              <a:rPr lang="zh-CN" altLang="en-US" smtClean="0"/>
              <a:t>2023/1/13</a:t>
            </a:fld>
            <a:endParaRPr lang="zh-CN" altLang="en-US"/>
          </a:p>
        </p:txBody>
      </p:sp>
      <p:sp>
        <p:nvSpPr>
          <p:cNvPr id="8" name="页脚占位符 7">
            <a:extLst>
              <a:ext uri="{FF2B5EF4-FFF2-40B4-BE49-F238E27FC236}">
                <a16:creationId xmlns:a16="http://schemas.microsoft.com/office/drawing/2014/main" id="{7CD23821-01B6-4D89-BF52-AF56C5D273E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BB07FDA-CB2A-4B86-B214-C4FF5EEF0B31}"/>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7446859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62BE08-C548-4FFF-97DB-8E224DD2CED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C506938-AB89-44EE-8E34-999D729755B6}"/>
              </a:ext>
            </a:extLst>
          </p:cNvPr>
          <p:cNvSpPr>
            <a:spLocks noGrp="1"/>
          </p:cNvSpPr>
          <p:nvPr>
            <p:ph type="dt" sz="half" idx="10"/>
          </p:nvPr>
        </p:nvSpPr>
        <p:spPr/>
        <p:txBody>
          <a:bodyPr/>
          <a:lstStyle/>
          <a:p>
            <a:fld id="{40989AA9-B6F6-410E-A2C6-45308842BABE}" type="datetimeFigureOut">
              <a:rPr lang="zh-CN" altLang="en-US" smtClean="0"/>
              <a:t>2023/1/13</a:t>
            </a:fld>
            <a:endParaRPr lang="zh-CN" altLang="en-US"/>
          </a:p>
        </p:txBody>
      </p:sp>
      <p:sp>
        <p:nvSpPr>
          <p:cNvPr id="4" name="页脚占位符 3">
            <a:extLst>
              <a:ext uri="{FF2B5EF4-FFF2-40B4-BE49-F238E27FC236}">
                <a16:creationId xmlns:a16="http://schemas.microsoft.com/office/drawing/2014/main" id="{C96597DE-BBC4-4C74-9A47-1BAD1FE2975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27C5645-F8A1-4572-B38E-B0B42C030B52}"/>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21455484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3B2BD12-8229-4B89-B387-1C7C042AD7D5}"/>
              </a:ext>
            </a:extLst>
          </p:cNvPr>
          <p:cNvSpPr>
            <a:spLocks noGrp="1"/>
          </p:cNvSpPr>
          <p:nvPr>
            <p:ph type="dt" sz="half" idx="10"/>
          </p:nvPr>
        </p:nvSpPr>
        <p:spPr/>
        <p:txBody>
          <a:bodyPr/>
          <a:lstStyle/>
          <a:p>
            <a:fld id="{40989AA9-B6F6-410E-A2C6-45308842BABE}" type="datetimeFigureOut">
              <a:rPr lang="zh-CN" altLang="en-US" smtClean="0"/>
              <a:t>2023/1/13</a:t>
            </a:fld>
            <a:endParaRPr lang="zh-CN" altLang="en-US"/>
          </a:p>
        </p:txBody>
      </p:sp>
      <p:sp>
        <p:nvSpPr>
          <p:cNvPr id="3" name="页脚占位符 2">
            <a:extLst>
              <a:ext uri="{FF2B5EF4-FFF2-40B4-BE49-F238E27FC236}">
                <a16:creationId xmlns:a16="http://schemas.microsoft.com/office/drawing/2014/main" id="{F00E070D-4ADB-43AD-AB4C-40C634F0AB0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9C9EA5C-D5B2-41FC-B7F6-FC4DD874BBCA}"/>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271463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150430-BEB1-409F-843C-E66BA4E5BF6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EFA1696-F7AC-4B26-BCE9-A788EF6E27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DE2311F-B2FC-452A-B706-3287E1B71E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EDBD6A0-6018-4758-8044-10D66F1FBF02}"/>
              </a:ext>
            </a:extLst>
          </p:cNvPr>
          <p:cNvSpPr>
            <a:spLocks noGrp="1"/>
          </p:cNvSpPr>
          <p:nvPr>
            <p:ph type="dt" sz="half" idx="10"/>
          </p:nvPr>
        </p:nvSpPr>
        <p:spPr/>
        <p:txBody>
          <a:bodyPr/>
          <a:lstStyle/>
          <a:p>
            <a:fld id="{40989AA9-B6F6-410E-A2C6-45308842BABE}" type="datetimeFigureOut">
              <a:rPr lang="zh-CN" altLang="en-US" smtClean="0"/>
              <a:t>2023/1/13</a:t>
            </a:fld>
            <a:endParaRPr lang="zh-CN" altLang="en-US"/>
          </a:p>
        </p:txBody>
      </p:sp>
      <p:sp>
        <p:nvSpPr>
          <p:cNvPr id="6" name="页脚占位符 5">
            <a:extLst>
              <a:ext uri="{FF2B5EF4-FFF2-40B4-BE49-F238E27FC236}">
                <a16:creationId xmlns:a16="http://schemas.microsoft.com/office/drawing/2014/main" id="{DEC31794-0258-4386-B629-11A8A590313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9BFE786-135B-4B3E-A40C-0717300872A1}"/>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3321733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75F28-3B41-4EC1-B9DB-8BB637CDA27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6BF7BD5-0155-4685-A816-704760C5F6C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F8A169-2648-4673-B3E7-4F405D5E7173}"/>
              </a:ext>
            </a:extLst>
          </p:cNvPr>
          <p:cNvSpPr>
            <a:spLocks noGrp="1"/>
          </p:cNvSpPr>
          <p:nvPr>
            <p:ph type="dt" sz="half" idx="10"/>
          </p:nvPr>
        </p:nvSpPr>
        <p:spPr/>
        <p:txBody>
          <a:bodyPr/>
          <a:lstStyle/>
          <a:p>
            <a:fld id="{6436FA56-8D12-4E56-80F3-23C1C52DA3E0}" type="datetimeFigureOut">
              <a:rPr lang="zh-CN" altLang="en-US" smtClean="0"/>
              <a:t>2023/1/13</a:t>
            </a:fld>
            <a:endParaRPr lang="zh-CN" altLang="en-US"/>
          </a:p>
        </p:txBody>
      </p:sp>
      <p:sp>
        <p:nvSpPr>
          <p:cNvPr id="5" name="页脚占位符 4">
            <a:extLst>
              <a:ext uri="{FF2B5EF4-FFF2-40B4-BE49-F238E27FC236}">
                <a16:creationId xmlns:a16="http://schemas.microsoft.com/office/drawing/2014/main" id="{36F4C5B4-D537-44BB-B3D9-E30924D340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06F75D-E658-408E-986D-02BFDD8A023A}"/>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40333472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3F14A4-A171-4CFB-A2B6-0A1944F9B02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B629C96-47A2-4181-A0DB-1CA154AB84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71B1BF9-B664-40BD-824F-4AC4FE8B82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F72B021-C47F-4A81-88FA-064C7EA058F0}"/>
              </a:ext>
            </a:extLst>
          </p:cNvPr>
          <p:cNvSpPr>
            <a:spLocks noGrp="1"/>
          </p:cNvSpPr>
          <p:nvPr>
            <p:ph type="dt" sz="half" idx="10"/>
          </p:nvPr>
        </p:nvSpPr>
        <p:spPr/>
        <p:txBody>
          <a:bodyPr/>
          <a:lstStyle/>
          <a:p>
            <a:fld id="{40989AA9-B6F6-410E-A2C6-45308842BABE}" type="datetimeFigureOut">
              <a:rPr lang="zh-CN" altLang="en-US" smtClean="0"/>
              <a:t>2023/1/13</a:t>
            </a:fld>
            <a:endParaRPr lang="zh-CN" altLang="en-US"/>
          </a:p>
        </p:txBody>
      </p:sp>
      <p:sp>
        <p:nvSpPr>
          <p:cNvPr id="6" name="页脚占位符 5">
            <a:extLst>
              <a:ext uri="{FF2B5EF4-FFF2-40B4-BE49-F238E27FC236}">
                <a16:creationId xmlns:a16="http://schemas.microsoft.com/office/drawing/2014/main" id="{F3807264-0D9E-44B8-B841-943386747B2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E9A2004-D142-4CFB-90DB-369B3DEC9630}"/>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22340658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8F6D2-A0B8-433F-961C-CB48209A0CA8}"/>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944AD18-56E4-4E64-B88A-AA663A04D72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466A1B-ED0D-40D3-B5F1-F5BD6FB3D29E}"/>
              </a:ext>
            </a:extLst>
          </p:cNvPr>
          <p:cNvSpPr>
            <a:spLocks noGrp="1"/>
          </p:cNvSpPr>
          <p:nvPr>
            <p:ph type="dt" sz="half" idx="10"/>
          </p:nvPr>
        </p:nvSpPr>
        <p:spPr/>
        <p:txBody>
          <a:bodyPr/>
          <a:lstStyle/>
          <a:p>
            <a:fld id="{40989AA9-B6F6-410E-A2C6-45308842BABE}" type="datetimeFigureOut">
              <a:rPr lang="zh-CN" altLang="en-US" smtClean="0"/>
              <a:t>2023/1/13</a:t>
            </a:fld>
            <a:endParaRPr lang="zh-CN" altLang="en-US"/>
          </a:p>
        </p:txBody>
      </p:sp>
      <p:sp>
        <p:nvSpPr>
          <p:cNvPr id="5" name="页脚占位符 4">
            <a:extLst>
              <a:ext uri="{FF2B5EF4-FFF2-40B4-BE49-F238E27FC236}">
                <a16:creationId xmlns:a16="http://schemas.microsoft.com/office/drawing/2014/main" id="{BFBE14D5-543E-4932-8167-1D0BB086E3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0A3914-417A-41DE-92E5-E696BBFE2E34}"/>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5928183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B830FD8-A808-45E6-857E-FC5B74708787}"/>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B7F6629-52BE-422B-8C11-038187ED319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E2B86AB-CC7F-4B6D-8223-87E187EEADC1}"/>
              </a:ext>
            </a:extLst>
          </p:cNvPr>
          <p:cNvSpPr>
            <a:spLocks noGrp="1"/>
          </p:cNvSpPr>
          <p:nvPr>
            <p:ph type="dt" sz="half" idx="10"/>
          </p:nvPr>
        </p:nvSpPr>
        <p:spPr/>
        <p:txBody>
          <a:bodyPr/>
          <a:lstStyle/>
          <a:p>
            <a:fld id="{40989AA9-B6F6-410E-A2C6-45308842BABE}" type="datetimeFigureOut">
              <a:rPr lang="zh-CN" altLang="en-US" smtClean="0"/>
              <a:t>2023/1/13</a:t>
            </a:fld>
            <a:endParaRPr lang="zh-CN" altLang="en-US"/>
          </a:p>
        </p:txBody>
      </p:sp>
      <p:sp>
        <p:nvSpPr>
          <p:cNvPr id="5" name="页脚占位符 4">
            <a:extLst>
              <a:ext uri="{FF2B5EF4-FFF2-40B4-BE49-F238E27FC236}">
                <a16:creationId xmlns:a16="http://schemas.microsoft.com/office/drawing/2014/main" id="{8872C70D-5274-473A-858B-E14D0FA987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968DF8-A8AA-438D-955E-66090A4A527D}"/>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12048557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3F9D4E2-66B2-4B18-B1AF-789587B1D056}"/>
              </a:ext>
            </a:extLst>
          </p:cNvPr>
          <p:cNvSpPr>
            <a:spLocks noGrp="1"/>
          </p:cNvSpPr>
          <p:nvPr>
            <p:ph/>
          </p:nvPr>
        </p:nvSpPr>
        <p:spPr>
          <a:xfrm>
            <a:off x="609600" y="274639"/>
            <a:ext cx="10972800" cy="5851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3" name="日期占位符 2">
            <a:extLst>
              <a:ext uri="{FF2B5EF4-FFF2-40B4-BE49-F238E27FC236}">
                <a16:creationId xmlns:a16="http://schemas.microsoft.com/office/drawing/2014/main" id="{66E288FB-391E-4E78-A0CF-E808EEBDF1FB}"/>
              </a:ext>
            </a:extLst>
          </p:cNvPr>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25EED995-CEF9-44D2-B0D0-AB73AE4D932F}"/>
              </a:ext>
            </a:extLst>
          </p:cNvPr>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8CAA4B4F-2808-4A2A-9220-C40295567521}"/>
              </a:ext>
            </a:extLst>
          </p:cNvPr>
          <p:cNvSpPr>
            <a:spLocks noGrp="1"/>
          </p:cNvSpPr>
          <p:nvPr>
            <p:ph type="sldNum" sz="quarter" idx="12"/>
          </p:nvPr>
        </p:nvSpPr>
        <p:spPr>
          <a:xfrm>
            <a:off x="8737600" y="6245225"/>
            <a:ext cx="2844800" cy="476250"/>
          </a:xfrm>
        </p:spPr>
        <p:txBody>
          <a:bodyPr/>
          <a:lstStyle>
            <a:lvl1pPr>
              <a:defRPr/>
            </a:lvl1pPr>
          </a:lstStyle>
          <a:p>
            <a:fld id="{3F4142D3-23D9-40C8-9376-5B82D8488B8F}" type="slidenum">
              <a:rPr lang="en-US" altLang="zh-CN"/>
              <a:pPr/>
              <a:t>‹#›</a:t>
            </a:fld>
            <a:endParaRPr lang="en-US" altLang="zh-CN"/>
          </a:p>
        </p:txBody>
      </p:sp>
    </p:spTree>
    <p:extLst>
      <p:ext uri="{BB962C8B-B14F-4D97-AF65-F5344CB8AC3E}">
        <p14:creationId xmlns:p14="http://schemas.microsoft.com/office/powerpoint/2010/main" val="41019878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B38FE5-1762-444E-842B-07DB806921D2}"/>
              </a:ext>
            </a:extLst>
          </p:cNvPr>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137B30D-6DC0-4780-ACCE-7A539AE7F7BA}"/>
              </a:ext>
            </a:extLst>
          </p:cNvPr>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A7F6C91-52E9-4F56-83F6-69247454CA72}"/>
              </a:ext>
            </a:extLst>
          </p:cNvPr>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6072DE9-E7DD-4B5B-B03F-7E85B200DB8F}"/>
              </a:ext>
            </a:extLst>
          </p:cNvPr>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1BF766F5-7012-4C1E-B35F-3954556ED140}"/>
              </a:ext>
            </a:extLst>
          </p:cNvPr>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46204134-2725-4ABB-9133-3F3621593015}"/>
              </a:ext>
            </a:extLst>
          </p:cNvPr>
          <p:cNvSpPr>
            <a:spLocks noGrp="1"/>
          </p:cNvSpPr>
          <p:nvPr>
            <p:ph type="sldNum" sz="quarter" idx="12"/>
          </p:nvPr>
        </p:nvSpPr>
        <p:spPr>
          <a:xfrm>
            <a:off x="8737600" y="6245225"/>
            <a:ext cx="2844800" cy="476250"/>
          </a:xfrm>
        </p:spPr>
        <p:txBody>
          <a:bodyPr/>
          <a:lstStyle>
            <a:lvl1pPr>
              <a:defRPr/>
            </a:lvl1pPr>
          </a:lstStyle>
          <a:p>
            <a:fld id="{05D28D22-9D05-41D3-865F-66AC36361BBD}" type="slidenum">
              <a:rPr lang="en-US" altLang="zh-CN"/>
              <a:pPr/>
              <a:t>‹#›</a:t>
            </a:fld>
            <a:endParaRPr lang="en-US" altLang="zh-CN"/>
          </a:p>
        </p:txBody>
      </p:sp>
    </p:spTree>
    <p:extLst>
      <p:ext uri="{BB962C8B-B14F-4D97-AF65-F5344CB8AC3E}">
        <p14:creationId xmlns:p14="http://schemas.microsoft.com/office/powerpoint/2010/main" val="2944601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77CE85-4979-49EC-B2DD-CC83B3105A9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A4FD19F-BB78-4608-96B1-08BAC90889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94071A4-D948-4C78-A1DA-9AB442161C24}"/>
              </a:ext>
            </a:extLst>
          </p:cNvPr>
          <p:cNvSpPr>
            <a:spLocks noGrp="1"/>
          </p:cNvSpPr>
          <p:nvPr>
            <p:ph type="dt" sz="half" idx="10"/>
          </p:nvPr>
        </p:nvSpPr>
        <p:spPr/>
        <p:txBody>
          <a:bodyPr/>
          <a:lstStyle/>
          <a:p>
            <a:fld id="{6436FA56-8D12-4E56-80F3-23C1C52DA3E0}" type="datetimeFigureOut">
              <a:rPr lang="zh-CN" altLang="en-US" smtClean="0"/>
              <a:t>2023/1/13</a:t>
            </a:fld>
            <a:endParaRPr lang="zh-CN" altLang="en-US"/>
          </a:p>
        </p:txBody>
      </p:sp>
      <p:sp>
        <p:nvSpPr>
          <p:cNvPr id="5" name="页脚占位符 4">
            <a:extLst>
              <a:ext uri="{FF2B5EF4-FFF2-40B4-BE49-F238E27FC236}">
                <a16:creationId xmlns:a16="http://schemas.microsoft.com/office/drawing/2014/main" id="{26C8DB84-B40E-4470-96C7-BE8DA07940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3029D5B-C52D-49E1-953E-F2CA859036B5}"/>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1450246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047468-99DB-4586-AA05-C90C70A9BD5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C6B40F6-78B5-46D6-AAFD-ABCFAD2B9EC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1FD95B1-FE14-4D2F-98D5-A37BDCD6B35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EB87A98-8E9A-468F-AA94-3E48AF01EC09}"/>
              </a:ext>
            </a:extLst>
          </p:cNvPr>
          <p:cNvSpPr>
            <a:spLocks noGrp="1"/>
          </p:cNvSpPr>
          <p:nvPr>
            <p:ph type="dt" sz="half" idx="10"/>
          </p:nvPr>
        </p:nvSpPr>
        <p:spPr/>
        <p:txBody>
          <a:bodyPr/>
          <a:lstStyle/>
          <a:p>
            <a:fld id="{6436FA56-8D12-4E56-80F3-23C1C52DA3E0}" type="datetimeFigureOut">
              <a:rPr lang="zh-CN" altLang="en-US" smtClean="0"/>
              <a:t>2023/1/13</a:t>
            </a:fld>
            <a:endParaRPr lang="zh-CN" altLang="en-US"/>
          </a:p>
        </p:txBody>
      </p:sp>
      <p:sp>
        <p:nvSpPr>
          <p:cNvPr id="6" name="页脚占位符 5">
            <a:extLst>
              <a:ext uri="{FF2B5EF4-FFF2-40B4-BE49-F238E27FC236}">
                <a16:creationId xmlns:a16="http://schemas.microsoft.com/office/drawing/2014/main" id="{95BCACA9-969B-4B88-9840-28C299EBC49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616997B-B50C-4178-807E-FE178FE66B30}"/>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3842431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5F73AF-52B0-4365-944F-C938F32F9CE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21FF491-35B9-4E66-B9C3-BF627C35E8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FE4E649-8633-46A4-B0CC-8FDE48D743C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119A41C-F307-40C3-AB50-92A27F87A7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A088B12-603B-44F6-98A0-4C1A8F25F80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753C49E-B8C7-40F3-A97D-C1AA328BDD41}"/>
              </a:ext>
            </a:extLst>
          </p:cNvPr>
          <p:cNvSpPr>
            <a:spLocks noGrp="1"/>
          </p:cNvSpPr>
          <p:nvPr>
            <p:ph type="dt" sz="half" idx="10"/>
          </p:nvPr>
        </p:nvSpPr>
        <p:spPr/>
        <p:txBody>
          <a:bodyPr/>
          <a:lstStyle/>
          <a:p>
            <a:fld id="{6436FA56-8D12-4E56-80F3-23C1C52DA3E0}" type="datetimeFigureOut">
              <a:rPr lang="zh-CN" altLang="en-US" smtClean="0"/>
              <a:t>2023/1/13</a:t>
            </a:fld>
            <a:endParaRPr lang="zh-CN" altLang="en-US"/>
          </a:p>
        </p:txBody>
      </p:sp>
      <p:sp>
        <p:nvSpPr>
          <p:cNvPr id="8" name="页脚占位符 7">
            <a:extLst>
              <a:ext uri="{FF2B5EF4-FFF2-40B4-BE49-F238E27FC236}">
                <a16:creationId xmlns:a16="http://schemas.microsoft.com/office/drawing/2014/main" id="{8B8A2B52-32D4-4D24-B4A4-4CD2662A6AF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2EE97DB-4704-496C-8EA6-0F4A86BC7CF1}"/>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3926699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DA6F8E-4FDB-4552-8ED0-954C25A9FE2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D2AAD4E-5935-4A8A-ABF2-26D4D65F652C}"/>
              </a:ext>
            </a:extLst>
          </p:cNvPr>
          <p:cNvSpPr>
            <a:spLocks noGrp="1"/>
          </p:cNvSpPr>
          <p:nvPr>
            <p:ph type="dt" sz="half" idx="10"/>
          </p:nvPr>
        </p:nvSpPr>
        <p:spPr/>
        <p:txBody>
          <a:bodyPr/>
          <a:lstStyle/>
          <a:p>
            <a:fld id="{6436FA56-8D12-4E56-80F3-23C1C52DA3E0}" type="datetimeFigureOut">
              <a:rPr lang="zh-CN" altLang="en-US" smtClean="0"/>
              <a:t>2023/1/13</a:t>
            </a:fld>
            <a:endParaRPr lang="zh-CN" altLang="en-US"/>
          </a:p>
        </p:txBody>
      </p:sp>
      <p:sp>
        <p:nvSpPr>
          <p:cNvPr id="4" name="页脚占位符 3">
            <a:extLst>
              <a:ext uri="{FF2B5EF4-FFF2-40B4-BE49-F238E27FC236}">
                <a16:creationId xmlns:a16="http://schemas.microsoft.com/office/drawing/2014/main" id="{FD082F8D-D49F-4BD5-818A-DCE57E09F36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789D0B8-2D5B-4607-9A94-36696F9CA13C}"/>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174853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A399E26-8DEE-4ABD-B674-8088B285A348}"/>
              </a:ext>
            </a:extLst>
          </p:cNvPr>
          <p:cNvSpPr>
            <a:spLocks noGrp="1"/>
          </p:cNvSpPr>
          <p:nvPr>
            <p:ph type="dt" sz="half" idx="10"/>
          </p:nvPr>
        </p:nvSpPr>
        <p:spPr/>
        <p:txBody>
          <a:bodyPr/>
          <a:lstStyle/>
          <a:p>
            <a:fld id="{6436FA56-8D12-4E56-80F3-23C1C52DA3E0}" type="datetimeFigureOut">
              <a:rPr lang="zh-CN" altLang="en-US" smtClean="0"/>
              <a:t>2023/1/13</a:t>
            </a:fld>
            <a:endParaRPr lang="zh-CN" altLang="en-US"/>
          </a:p>
        </p:txBody>
      </p:sp>
      <p:sp>
        <p:nvSpPr>
          <p:cNvPr id="3" name="页脚占位符 2">
            <a:extLst>
              <a:ext uri="{FF2B5EF4-FFF2-40B4-BE49-F238E27FC236}">
                <a16:creationId xmlns:a16="http://schemas.microsoft.com/office/drawing/2014/main" id="{85D16527-1E90-437D-ADE8-DE2B65A0CFA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5E23D2A-632E-4C54-9D0D-B32A1BD46FAB}"/>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1425191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417C44-58B8-47B0-B64B-46CCB121AE9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47DBA69-A0F3-479F-A7FA-1DC1FCE9F0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76FD177-1530-4F40-BCE7-E3C92181A0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9DAF7DA-3E9D-4CDF-B5E1-2FD7C7743197}"/>
              </a:ext>
            </a:extLst>
          </p:cNvPr>
          <p:cNvSpPr>
            <a:spLocks noGrp="1"/>
          </p:cNvSpPr>
          <p:nvPr>
            <p:ph type="dt" sz="half" idx="10"/>
          </p:nvPr>
        </p:nvSpPr>
        <p:spPr/>
        <p:txBody>
          <a:bodyPr/>
          <a:lstStyle/>
          <a:p>
            <a:fld id="{6436FA56-8D12-4E56-80F3-23C1C52DA3E0}" type="datetimeFigureOut">
              <a:rPr lang="zh-CN" altLang="en-US" smtClean="0"/>
              <a:t>2023/1/13</a:t>
            </a:fld>
            <a:endParaRPr lang="zh-CN" altLang="en-US"/>
          </a:p>
        </p:txBody>
      </p:sp>
      <p:sp>
        <p:nvSpPr>
          <p:cNvPr id="6" name="页脚占位符 5">
            <a:extLst>
              <a:ext uri="{FF2B5EF4-FFF2-40B4-BE49-F238E27FC236}">
                <a16:creationId xmlns:a16="http://schemas.microsoft.com/office/drawing/2014/main" id="{85B1A4E0-1814-4A06-A7BF-C7122BF0C76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19E1304-03E0-4C5F-BBEE-5F325F238BC9}"/>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1994309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E6A5DB-A870-4730-8707-1ABA06A64C6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BC0C55A-9D59-4729-8321-59EB7D159E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67D15E5-557D-4ADF-855C-738ED475EC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94CBF35-7CEF-4BAD-9236-0E7411D4ABDA}"/>
              </a:ext>
            </a:extLst>
          </p:cNvPr>
          <p:cNvSpPr>
            <a:spLocks noGrp="1"/>
          </p:cNvSpPr>
          <p:nvPr>
            <p:ph type="dt" sz="half" idx="10"/>
          </p:nvPr>
        </p:nvSpPr>
        <p:spPr/>
        <p:txBody>
          <a:bodyPr/>
          <a:lstStyle/>
          <a:p>
            <a:fld id="{6436FA56-8D12-4E56-80F3-23C1C52DA3E0}" type="datetimeFigureOut">
              <a:rPr lang="zh-CN" altLang="en-US" smtClean="0"/>
              <a:t>2023/1/13</a:t>
            </a:fld>
            <a:endParaRPr lang="zh-CN" altLang="en-US"/>
          </a:p>
        </p:txBody>
      </p:sp>
      <p:sp>
        <p:nvSpPr>
          <p:cNvPr id="6" name="页脚占位符 5">
            <a:extLst>
              <a:ext uri="{FF2B5EF4-FFF2-40B4-BE49-F238E27FC236}">
                <a16:creationId xmlns:a16="http://schemas.microsoft.com/office/drawing/2014/main" id="{BF3E1880-D9D3-478A-A368-246E9B016D4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E8AE4A-FB36-475F-8791-24A458DBEC54}"/>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3266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F334471-54BE-4B45-9221-5D6EEE1E4D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A93FCA2-750A-406A-9488-F71A075084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EB05B4-976D-4208-BF29-5B79542406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36FA56-8D12-4E56-80F3-23C1C52DA3E0}" type="datetimeFigureOut">
              <a:rPr lang="zh-CN" altLang="en-US" smtClean="0"/>
              <a:t>2023/1/13</a:t>
            </a:fld>
            <a:endParaRPr lang="zh-CN" altLang="en-US"/>
          </a:p>
        </p:txBody>
      </p:sp>
      <p:sp>
        <p:nvSpPr>
          <p:cNvPr id="5" name="页脚占位符 4">
            <a:extLst>
              <a:ext uri="{FF2B5EF4-FFF2-40B4-BE49-F238E27FC236}">
                <a16:creationId xmlns:a16="http://schemas.microsoft.com/office/drawing/2014/main" id="{639B0F75-49EE-4CEA-8280-7F26A0F7F1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902E40A-B8A2-4000-A366-48AC18B88D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3872659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3291F0DA-2B43-47FB-A7EF-58C1C05357BC}"/>
              </a:ext>
            </a:extLst>
          </p:cNvPr>
          <p:cNvSpPr>
            <a:spLocks noGrp="1"/>
          </p:cNvSpPr>
          <p:nvPr>
            <p:ph type="body" idx="1"/>
          </p:nvPr>
        </p:nvSpPr>
        <p:spPr>
          <a:xfrm>
            <a:off x="662473" y="519340"/>
            <a:ext cx="10504714" cy="490174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F6ACC181-F00D-4323-BFF9-5FC379E307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989AA9-B6F6-410E-A2C6-45308842BABE}" type="datetimeFigureOut">
              <a:rPr lang="zh-CN" altLang="en-US" smtClean="0"/>
              <a:t>2023/1/13</a:t>
            </a:fld>
            <a:endParaRPr lang="zh-CN" altLang="en-US"/>
          </a:p>
        </p:txBody>
      </p:sp>
      <p:sp>
        <p:nvSpPr>
          <p:cNvPr id="5" name="页脚占位符 4">
            <a:extLst>
              <a:ext uri="{FF2B5EF4-FFF2-40B4-BE49-F238E27FC236}">
                <a16:creationId xmlns:a16="http://schemas.microsoft.com/office/drawing/2014/main" id="{72A4E0BA-ABA4-4994-99E8-8B3864BD03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C4BE293-67C1-4BFF-B6EA-3E8B639A66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11322811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sinnyuki/MH_CPL" TargetMode="Externa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4F8417B-2C99-14DA-32DD-E52287D59A09}"/>
              </a:ext>
            </a:extLst>
          </p:cNvPr>
          <p:cNvSpPr txBox="1"/>
          <p:nvPr/>
        </p:nvSpPr>
        <p:spPr>
          <a:xfrm>
            <a:off x="754144" y="962603"/>
            <a:ext cx="11340446" cy="3416320"/>
          </a:xfrm>
          <a:prstGeom prst="rect">
            <a:avLst/>
          </a:prstGeom>
          <a:noFill/>
        </p:spPr>
        <p:txBody>
          <a:bodyPr wrap="square" rtlCol="0">
            <a:spAutoFit/>
          </a:bodyPr>
          <a:lstStyle/>
          <a:p>
            <a:pPr algn="l"/>
            <a:r>
              <a:rPr lang="zh-CN" altLang="en-US" sz="3600" dirty="0">
                <a:latin typeface="宋体" panose="02010600030101010101" pitchFamily="2" charset="-122"/>
                <a:ea typeface="宋体" panose="02010600030101010101" pitchFamily="2" charset="-122"/>
              </a:rPr>
              <a:t>         心理健康测量方式的二次分析</a:t>
            </a:r>
            <a:endParaRPr lang="en-US" altLang="zh-CN" sz="3600" dirty="0">
              <a:latin typeface="宋体" panose="02010600030101010101" pitchFamily="2" charset="-122"/>
              <a:ea typeface="宋体" panose="02010600030101010101" pitchFamily="2" charset="-122"/>
            </a:endParaRPr>
          </a:p>
          <a:p>
            <a:pPr algn="l"/>
            <a:endParaRPr lang="en-US" altLang="zh-CN" sz="3600" dirty="0">
              <a:latin typeface="宋体" panose="02010600030101010101" pitchFamily="2" charset="-122"/>
              <a:ea typeface="宋体" panose="02010600030101010101" pitchFamily="2" charset="-122"/>
            </a:endParaRPr>
          </a:p>
          <a:p>
            <a:pPr algn="l"/>
            <a:r>
              <a:rPr lang="zh-CN" altLang="en-US" sz="3600" dirty="0">
                <a:latin typeface="宋体" panose="02010600030101010101" pitchFamily="2" charset="-122"/>
                <a:ea typeface="宋体" panose="02010600030101010101" pitchFamily="2" charset="-122"/>
              </a:rPr>
              <a:t>简介：本研究是基于中国人民大学“双一流”心理健康教育重大创新规划平台俞国良教授课题组</a:t>
            </a:r>
            <a:r>
              <a:rPr lang="en-US" altLang="zh-CN" sz="3600" dirty="0">
                <a:latin typeface="宋体" panose="02010600030101010101" pitchFamily="2" charset="-122"/>
                <a:ea typeface="宋体" panose="02010600030101010101" pitchFamily="2" charset="-122"/>
              </a:rPr>
              <a:t>, </a:t>
            </a:r>
            <a:r>
              <a:rPr lang="zh-CN" altLang="en-US" sz="3600" dirty="0">
                <a:latin typeface="宋体" panose="02010600030101010101" pitchFamily="2" charset="-122"/>
                <a:ea typeface="宋体" panose="02010600030101010101" pitchFamily="2" charset="-122"/>
              </a:rPr>
              <a:t>对我国大中小学生心理健康问题检出率进行了系统的元分析的二次分析。</a:t>
            </a:r>
          </a:p>
        </p:txBody>
      </p:sp>
    </p:spTree>
    <p:extLst>
      <p:ext uri="{BB962C8B-B14F-4D97-AF65-F5344CB8AC3E}">
        <p14:creationId xmlns:p14="http://schemas.microsoft.com/office/powerpoint/2010/main" val="2232133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5659E3C-7291-C4A5-D123-CE984350F5FB}"/>
              </a:ext>
            </a:extLst>
          </p:cNvPr>
          <p:cNvSpPr txBox="1"/>
          <p:nvPr/>
        </p:nvSpPr>
        <p:spPr>
          <a:xfrm>
            <a:off x="1715678" y="707012"/>
            <a:ext cx="10793691" cy="1754326"/>
          </a:xfrm>
          <a:prstGeom prst="rect">
            <a:avLst/>
          </a:prstGeom>
          <a:noFill/>
        </p:spPr>
        <p:txBody>
          <a:bodyPr wrap="square" rtlCol="0">
            <a:spAutoFit/>
          </a:bodyPr>
          <a:lstStyle/>
          <a:p>
            <a:pPr algn="l"/>
            <a:r>
              <a:rPr lang="zh-CN" altLang="en-US" sz="3600" dirty="0">
                <a:latin typeface="宋体" panose="02010600030101010101" pitchFamily="2" charset="-122"/>
                <a:ea typeface="宋体" panose="02010600030101010101" pitchFamily="2" charset="-122"/>
              </a:rPr>
              <a:t>文件夹管理系统</a:t>
            </a:r>
            <a:endParaRPr lang="en-US" altLang="zh-CN" sz="3600" dirty="0">
              <a:latin typeface="宋体" panose="02010600030101010101" pitchFamily="2" charset="-122"/>
              <a:ea typeface="宋体" panose="02010600030101010101" pitchFamily="2" charset="-122"/>
            </a:endParaRPr>
          </a:p>
          <a:p>
            <a:r>
              <a:rPr lang="en-GB" altLang="zh-CN" sz="3600" dirty="0">
                <a:hlinkClick r:id="rId2"/>
              </a:rPr>
              <a:t>https://github.com/sinnyuki/MH_CPL</a:t>
            </a:r>
            <a:r>
              <a:rPr lang="en-GB" altLang="zh-CN" sz="3600" dirty="0">
                <a:effectLst/>
              </a:rPr>
              <a:t> </a:t>
            </a:r>
            <a:endParaRPr lang="en-GB" altLang="zh-CN" sz="3600" dirty="0"/>
          </a:p>
          <a:p>
            <a:pPr algn="l"/>
            <a:endParaRPr lang="zh-CN" altLang="en-US" sz="3600" dirty="0">
              <a:latin typeface="宋体" panose="02010600030101010101" pitchFamily="2" charset="-122"/>
              <a:ea typeface="宋体" panose="02010600030101010101" pitchFamily="2" charset="-122"/>
            </a:endParaRPr>
          </a:p>
        </p:txBody>
      </p:sp>
      <p:pic>
        <p:nvPicPr>
          <p:cNvPr id="4" name="图片 3">
            <a:extLst>
              <a:ext uri="{FF2B5EF4-FFF2-40B4-BE49-F238E27FC236}">
                <a16:creationId xmlns:a16="http://schemas.microsoft.com/office/drawing/2014/main" id="{1AC78A68-817C-6384-4717-E340AE70CAF9}"/>
              </a:ext>
            </a:extLst>
          </p:cNvPr>
          <p:cNvPicPr>
            <a:picLocks noChangeAspect="1"/>
          </p:cNvPicPr>
          <p:nvPr/>
        </p:nvPicPr>
        <p:blipFill>
          <a:blip r:embed="rId3"/>
          <a:stretch>
            <a:fillRect/>
          </a:stretch>
        </p:blipFill>
        <p:spPr>
          <a:xfrm>
            <a:off x="1715678" y="2355965"/>
            <a:ext cx="6731270" cy="637780"/>
          </a:xfrm>
          <a:prstGeom prst="rect">
            <a:avLst/>
          </a:prstGeom>
        </p:spPr>
      </p:pic>
      <p:pic>
        <p:nvPicPr>
          <p:cNvPr id="6" name="图片 5">
            <a:extLst>
              <a:ext uri="{FF2B5EF4-FFF2-40B4-BE49-F238E27FC236}">
                <a16:creationId xmlns:a16="http://schemas.microsoft.com/office/drawing/2014/main" id="{69FBC1FE-658E-3CD2-2EF5-0BA3B1DAC100}"/>
              </a:ext>
            </a:extLst>
          </p:cNvPr>
          <p:cNvPicPr>
            <a:picLocks noChangeAspect="1"/>
          </p:cNvPicPr>
          <p:nvPr/>
        </p:nvPicPr>
        <p:blipFill>
          <a:blip r:embed="rId4"/>
          <a:stretch>
            <a:fillRect/>
          </a:stretch>
        </p:blipFill>
        <p:spPr>
          <a:xfrm>
            <a:off x="1715678" y="3429000"/>
            <a:ext cx="7461259" cy="2497332"/>
          </a:xfrm>
          <a:prstGeom prst="rect">
            <a:avLst/>
          </a:prstGeom>
        </p:spPr>
      </p:pic>
    </p:spTree>
    <p:extLst>
      <p:ext uri="{BB962C8B-B14F-4D97-AF65-F5344CB8AC3E}">
        <p14:creationId xmlns:p14="http://schemas.microsoft.com/office/powerpoint/2010/main" val="4048969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AED1B67-0B90-4A37-B766-4E1596EEA52E}"/>
              </a:ext>
            </a:extLst>
          </p:cNvPr>
          <p:cNvSpPr txBox="1"/>
          <p:nvPr/>
        </p:nvSpPr>
        <p:spPr>
          <a:xfrm>
            <a:off x="874166" y="566678"/>
            <a:ext cx="11067068" cy="3416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dirty="0">
                <a:solidFill>
                  <a:prstClr val="black"/>
                </a:solidFill>
                <a:latin typeface="宋体" panose="02010600030101010101" pitchFamily="2" charset="-122"/>
                <a:ea typeface="宋体" panose="02010600030101010101" pitchFamily="2" charset="-122"/>
              </a:rPr>
              <a:t>                 目的</a:t>
            </a:r>
            <a:endParaRPr lang="en-US" altLang="zh-CN" sz="3600" dirty="0">
              <a:solidFill>
                <a:prstClr val="black"/>
              </a:solidFill>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3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dirty="0">
                <a:solidFill>
                  <a:prstClr val="black"/>
                </a:solidFill>
                <a:latin typeface="宋体" panose="02010600030101010101" pitchFamily="2" charset="-122"/>
                <a:ea typeface="宋体" panose="02010600030101010101" pitchFamily="2" charset="-122"/>
              </a:rPr>
              <a:t>探讨心理健康测量的</a:t>
            </a:r>
            <a:r>
              <a:rPr lang="zh-CN" altLang="en-US" sz="3600" dirty="0">
                <a:latin typeface="宋体" panose="02010600030101010101" pitchFamily="2" charset="-122"/>
                <a:ea typeface="宋体" panose="02010600030101010101" pitchFamily="2" charset="-122"/>
              </a:rPr>
              <a:t>概念、</a:t>
            </a:r>
            <a:r>
              <a:rPr lang="zh-CN" altLang="en-US" sz="3600" dirty="0">
                <a:solidFill>
                  <a:prstClr val="black"/>
                </a:solidFill>
                <a:latin typeface="宋体" panose="02010600030101010101" pitchFamily="2" charset="-122"/>
                <a:ea typeface="宋体" panose="02010600030101010101" pitchFamily="2" charset="-122"/>
              </a:rPr>
              <a:t>理论和方法基础</a:t>
            </a:r>
            <a:endParaRPr lang="en-US" altLang="zh-CN" sz="3600" dirty="0">
              <a:solidFill>
                <a:prstClr val="black"/>
              </a:solidFill>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3600" dirty="0">
              <a:solidFill>
                <a:prstClr val="black"/>
              </a:solidFill>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dirty="0">
                <a:solidFill>
                  <a:prstClr val="black"/>
                </a:solidFill>
                <a:latin typeface="宋体" panose="02010600030101010101" pitchFamily="2" charset="-122"/>
                <a:ea typeface="宋体" panose="02010600030101010101" pitchFamily="2" charset="-122"/>
              </a:rPr>
              <a:t>通过统一</a:t>
            </a:r>
            <a:r>
              <a:rPr kumimoji="0" lang="zh-CN" altLang="en-US" sz="3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测量标准</a:t>
            </a:r>
            <a:r>
              <a:rPr kumimoji="0" lang="en-US" altLang="zh-CN" sz="3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zh-CN" altLang="en-US" sz="3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使心理健康问题的筛查和界定更加科学合理。</a:t>
            </a:r>
          </a:p>
        </p:txBody>
      </p:sp>
    </p:spTree>
    <p:extLst>
      <p:ext uri="{BB962C8B-B14F-4D97-AF65-F5344CB8AC3E}">
        <p14:creationId xmlns:p14="http://schemas.microsoft.com/office/powerpoint/2010/main" val="722335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E957F29-8659-F048-709C-0202A1DC6D0B}"/>
              </a:ext>
            </a:extLst>
          </p:cNvPr>
          <p:cNvSpPr txBox="1"/>
          <p:nvPr/>
        </p:nvSpPr>
        <p:spPr>
          <a:xfrm>
            <a:off x="557752" y="201879"/>
            <a:ext cx="11076495" cy="6924973"/>
          </a:xfrm>
          <a:prstGeom prst="rect">
            <a:avLst/>
          </a:prstGeom>
          <a:noFill/>
        </p:spPr>
        <p:txBody>
          <a:bodyPr wrap="square" rtlCol="0">
            <a:spAutoFit/>
          </a:bodyPr>
          <a:lstStyle/>
          <a:p>
            <a:pPr algn="l"/>
            <a:r>
              <a:rPr lang="zh-CN" altLang="en-US" sz="3600" dirty="0">
                <a:latin typeface="宋体" panose="02010600030101010101" pitchFamily="2" charset="-122"/>
                <a:ea typeface="宋体" panose="02010600030101010101" pitchFamily="2" charset="-122"/>
              </a:rPr>
              <a:t>目前的工作</a:t>
            </a:r>
            <a:endParaRPr lang="en-US" altLang="zh-CN" sz="3600" dirty="0">
              <a:latin typeface="宋体" panose="02010600030101010101" pitchFamily="2" charset="-122"/>
              <a:ea typeface="宋体" panose="02010600030101010101" pitchFamily="2" charset="-122"/>
            </a:endParaRPr>
          </a:p>
          <a:p>
            <a:pPr algn="l"/>
            <a:r>
              <a:rPr lang="zh-CN" altLang="en-US" sz="3600" dirty="0">
                <a:latin typeface="宋体" panose="02010600030101010101" pitchFamily="2" charset="-122"/>
                <a:ea typeface="宋体" panose="02010600030101010101" pitchFamily="2" charset="-122"/>
              </a:rPr>
              <a:t>内容分析</a:t>
            </a:r>
            <a:r>
              <a:rPr lang="en-US" altLang="zh-CN" sz="3600" dirty="0">
                <a:latin typeface="Times New Roman" panose="02020603050405020304" pitchFamily="18" charset="0"/>
                <a:ea typeface="Tahoma" panose="020B0604030504040204" pitchFamily="34" charset="0"/>
                <a:cs typeface="Times New Roman" panose="02020603050405020304" pitchFamily="18" charset="0"/>
              </a:rPr>
              <a:t>(Content analysis)</a:t>
            </a:r>
          </a:p>
          <a:p>
            <a:pPr algn="l"/>
            <a:r>
              <a:rPr lang="zh-CN" altLang="en-US" sz="3600" dirty="0">
                <a:latin typeface="+mj-ea"/>
                <a:ea typeface="+mj-ea"/>
                <a:cs typeface="Times New Roman" panose="02020603050405020304" pitchFamily="18" charset="0"/>
              </a:rPr>
              <a:t>主要参考了</a:t>
            </a:r>
            <a:endParaRPr lang="en-US" altLang="zh-CN" sz="3600" dirty="0">
              <a:latin typeface="+mj-ea"/>
              <a:ea typeface="+mj-ea"/>
              <a:cs typeface="Times New Roman" panose="02020603050405020304" pitchFamily="18" charset="0"/>
            </a:endParaRPr>
          </a:p>
          <a:p>
            <a:r>
              <a:rPr lang="en-US" altLang="zh-CN" sz="2800" dirty="0">
                <a:effectLst/>
                <a:latin typeface="Times New Roman" panose="02020603050405020304" pitchFamily="18" charset="0"/>
                <a:cs typeface="Times New Roman" panose="02020603050405020304" pitchFamily="18" charset="0"/>
              </a:rPr>
              <a:t>Fried, E. I. (2017). The 52 symptoms of major depression: Lack of content overlap among seven common depression scales. </a:t>
            </a:r>
            <a:r>
              <a:rPr lang="en-US" altLang="zh-CN" sz="2800" i="1" dirty="0">
                <a:effectLst/>
                <a:latin typeface="Times New Roman" panose="02020603050405020304" pitchFamily="18" charset="0"/>
                <a:cs typeface="Times New Roman" panose="02020603050405020304" pitchFamily="18" charset="0"/>
              </a:rPr>
              <a:t>Journal of Affective Disorders</a:t>
            </a:r>
            <a:r>
              <a:rPr lang="en-US" altLang="zh-CN" sz="2800" dirty="0">
                <a:effectLst/>
                <a:latin typeface="Times New Roman" panose="02020603050405020304" pitchFamily="18" charset="0"/>
                <a:cs typeface="Times New Roman" panose="02020603050405020304" pitchFamily="18" charset="0"/>
              </a:rPr>
              <a:t>, </a:t>
            </a:r>
            <a:r>
              <a:rPr lang="en-US" altLang="zh-CN" sz="2800" i="1" dirty="0">
                <a:effectLst/>
                <a:latin typeface="Times New Roman" panose="02020603050405020304" pitchFamily="18" charset="0"/>
                <a:cs typeface="Times New Roman" panose="02020603050405020304" pitchFamily="18" charset="0"/>
              </a:rPr>
              <a:t>208</a:t>
            </a:r>
            <a:r>
              <a:rPr lang="en-US" altLang="zh-CN" sz="2800" dirty="0">
                <a:effectLst/>
                <a:latin typeface="Times New Roman" panose="02020603050405020304" pitchFamily="18" charset="0"/>
                <a:cs typeface="Times New Roman" panose="02020603050405020304" pitchFamily="18" charset="0"/>
              </a:rPr>
              <a:t>, 191–197. https://doi.org/10.1016/j.jad.2016.10.019</a:t>
            </a:r>
          </a:p>
          <a:p>
            <a:pPr algn="l"/>
            <a:endParaRPr lang="en-US" altLang="zh-CN" sz="3600" dirty="0">
              <a:latin typeface="Times New Roman" panose="02020603050405020304" pitchFamily="18" charset="0"/>
              <a:ea typeface="Tahoma" panose="020B0604030504040204" pitchFamily="34" charset="0"/>
              <a:cs typeface="Times New Roman" panose="02020603050405020304" pitchFamily="18" charset="0"/>
            </a:endParaRPr>
          </a:p>
          <a:p>
            <a:pPr algn="l"/>
            <a:r>
              <a:rPr lang="zh-CN" altLang="en-US" sz="3600" dirty="0">
                <a:latin typeface="宋体" panose="02010600030101010101" pitchFamily="2" charset="-122"/>
                <a:ea typeface="宋体" panose="02010600030101010101" pitchFamily="2" charset="-122"/>
              </a:rPr>
              <a:t>内容分析能够回答以下几个问题：</a:t>
            </a:r>
            <a:endParaRPr lang="en-US" altLang="zh-CN" sz="3600" dirty="0">
              <a:latin typeface="宋体" panose="02010600030101010101" pitchFamily="2" charset="-122"/>
              <a:ea typeface="宋体" panose="02010600030101010101" pitchFamily="2" charset="-122"/>
            </a:endParaRPr>
          </a:p>
          <a:p>
            <a:pPr algn="l"/>
            <a:r>
              <a:rPr lang="en-US" altLang="zh-CN" sz="3600" dirty="0">
                <a:latin typeface="宋体" panose="02010600030101010101" pitchFamily="2" charset="-122"/>
                <a:ea typeface="宋体" panose="02010600030101010101" pitchFamily="2" charset="-122"/>
              </a:rPr>
              <a:t>1 </a:t>
            </a:r>
            <a:r>
              <a:rPr lang="zh-CN" altLang="en-US" sz="3600" dirty="0">
                <a:latin typeface="宋体" panose="02010600030101010101" pitchFamily="2" charset="-122"/>
                <a:ea typeface="宋体" panose="02010600030101010101" pitchFamily="2" charset="-122"/>
              </a:rPr>
              <a:t>当我们在测量心理健康的时候，我们实际在测量什么症状</a:t>
            </a:r>
            <a:endParaRPr lang="en-US" altLang="zh-CN" sz="3600" dirty="0">
              <a:latin typeface="宋体" panose="02010600030101010101" pitchFamily="2" charset="-122"/>
              <a:ea typeface="宋体" panose="02010600030101010101" pitchFamily="2" charset="-122"/>
            </a:endParaRPr>
          </a:p>
          <a:p>
            <a:pPr algn="l"/>
            <a:r>
              <a:rPr lang="en-US" altLang="zh-CN" sz="3600" dirty="0">
                <a:latin typeface="宋体" panose="02010600030101010101" pitchFamily="2" charset="-122"/>
                <a:ea typeface="宋体" panose="02010600030101010101" pitchFamily="2" charset="-122"/>
              </a:rPr>
              <a:t>2 </a:t>
            </a:r>
            <a:r>
              <a:rPr lang="zh-CN" altLang="en-US" sz="3600" dirty="0">
                <a:latin typeface="宋体" panose="02010600030101010101" pitchFamily="2" charset="-122"/>
                <a:ea typeface="宋体" panose="02010600030101010101" pitchFamily="2" charset="-122"/>
              </a:rPr>
              <a:t>哪些症状会被比较多的量表测到</a:t>
            </a:r>
            <a:endParaRPr lang="en-US" altLang="zh-CN" sz="3600" dirty="0">
              <a:latin typeface="宋体" panose="02010600030101010101" pitchFamily="2" charset="-122"/>
              <a:ea typeface="宋体" panose="02010600030101010101" pitchFamily="2" charset="-122"/>
            </a:endParaRPr>
          </a:p>
          <a:p>
            <a:pPr algn="l"/>
            <a:r>
              <a:rPr lang="en-US" altLang="zh-CN" sz="3600" dirty="0">
                <a:latin typeface="宋体" panose="02010600030101010101" pitchFamily="2" charset="-122"/>
                <a:ea typeface="宋体" panose="02010600030101010101" pitchFamily="2" charset="-122"/>
              </a:rPr>
              <a:t>3 </a:t>
            </a:r>
            <a:r>
              <a:rPr lang="zh-CN" altLang="en-US" sz="3600" dirty="0">
                <a:latin typeface="宋体" panose="02010600030101010101" pitchFamily="2" charset="-122"/>
                <a:ea typeface="宋体" panose="02010600030101010101" pitchFamily="2" charset="-122"/>
              </a:rPr>
              <a:t>量表之间症状的重叠率（相似性）怎么样？</a:t>
            </a:r>
            <a:endParaRPr lang="en-US" altLang="zh-CN" sz="3600" dirty="0">
              <a:latin typeface="宋体" panose="02010600030101010101" pitchFamily="2" charset="-122"/>
              <a:ea typeface="宋体" panose="02010600030101010101" pitchFamily="2" charset="-122"/>
            </a:endParaRPr>
          </a:p>
          <a:p>
            <a:pPr algn="l"/>
            <a:endParaRPr lang="zh-CN" altLang="en-US" sz="3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65591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7D47859-F230-0599-93A4-6AD3E4FB40D2}"/>
              </a:ext>
            </a:extLst>
          </p:cNvPr>
          <p:cNvSpPr txBox="1"/>
          <p:nvPr/>
        </p:nvSpPr>
        <p:spPr>
          <a:xfrm>
            <a:off x="527902" y="678730"/>
            <a:ext cx="9304256" cy="1754326"/>
          </a:xfrm>
          <a:prstGeom prst="rect">
            <a:avLst/>
          </a:prstGeom>
          <a:noFill/>
        </p:spPr>
        <p:txBody>
          <a:bodyPr wrap="square" rtlCol="0">
            <a:spAutoFit/>
          </a:bodyPr>
          <a:lstStyle/>
          <a:p>
            <a:pPr algn="l"/>
            <a:r>
              <a:rPr lang="zh-CN" altLang="en-US" sz="3600" dirty="0">
                <a:latin typeface="宋体" panose="02010600030101010101" pitchFamily="2" charset="-122"/>
                <a:ea typeface="宋体" panose="02010600030101010101" pitchFamily="2" charset="-122"/>
              </a:rPr>
              <a:t>内容分析是什么？</a:t>
            </a:r>
            <a:endParaRPr lang="en-US" altLang="zh-CN" sz="3600" dirty="0">
              <a:latin typeface="宋体" panose="02010600030101010101" pitchFamily="2" charset="-122"/>
              <a:ea typeface="宋体" panose="02010600030101010101" pitchFamily="2" charset="-122"/>
            </a:endParaRPr>
          </a:p>
          <a:p>
            <a:pPr algn="l"/>
            <a:r>
              <a:rPr lang="zh-CN" altLang="en-US" sz="3600" dirty="0">
                <a:latin typeface="宋体" panose="02010600030101010101" pitchFamily="2" charset="-122"/>
                <a:ea typeface="宋体" panose="02010600030101010101" pitchFamily="2" charset="-122"/>
              </a:rPr>
              <a:t>以及我们的工作流程</a:t>
            </a:r>
            <a:endParaRPr lang="en-US" altLang="zh-CN" sz="3600" dirty="0">
              <a:latin typeface="宋体" panose="02010600030101010101" pitchFamily="2" charset="-122"/>
              <a:ea typeface="宋体" panose="02010600030101010101" pitchFamily="2" charset="-122"/>
            </a:endParaRPr>
          </a:p>
          <a:p>
            <a:pPr algn="l"/>
            <a:endParaRPr lang="zh-CN" altLang="en-US" sz="3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326829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0EFB395-D39C-BE60-C21E-16D6B8E5E0E9}"/>
              </a:ext>
            </a:extLst>
          </p:cNvPr>
          <p:cNvSpPr/>
          <p:nvPr/>
        </p:nvSpPr>
        <p:spPr>
          <a:xfrm>
            <a:off x="838169" y="1104259"/>
            <a:ext cx="1332000" cy="504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accent1">
                    <a:lumMod val="50000"/>
                  </a:schemeClr>
                </a:solidFill>
                <a:latin typeface="宋体" panose="02010600030101010101" pitchFamily="2" charset="-122"/>
                <a:ea typeface="宋体" panose="02010600030101010101" pitchFamily="2" charset="-122"/>
              </a:rPr>
              <a:t>Step1.</a:t>
            </a:r>
            <a:r>
              <a:rPr lang="zh-CN" altLang="en-US" sz="900" dirty="0">
                <a:solidFill>
                  <a:schemeClr val="accent1">
                    <a:lumMod val="50000"/>
                  </a:schemeClr>
                </a:solidFill>
                <a:latin typeface="宋体" panose="02010600030101010101" pitchFamily="2" charset="-122"/>
                <a:ea typeface="宋体" panose="02010600030101010101" pitchFamily="2" charset="-122"/>
              </a:rPr>
              <a:t>收集整理问卷</a:t>
            </a:r>
          </a:p>
        </p:txBody>
      </p:sp>
      <p:sp>
        <p:nvSpPr>
          <p:cNvPr id="3" name="矩形 2">
            <a:extLst>
              <a:ext uri="{FF2B5EF4-FFF2-40B4-BE49-F238E27FC236}">
                <a16:creationId xmlns:a16="http://schemas.microsoft.com/office/drawing/2014/main" id="{21E5F741-7136-7089-548F-D157EC8B2AB5}"/>
              </a:ext>
            </a:extLst>
          </p:cNvPr>
          <p:cNvSpPr/>
          <p:nvPr/>
        </p:nvSpPr>
        <p:spPr>
          <a:xfrm>
            <a:off x="1954022" y="3680646"/>
            <a:ext cx="1332000" cy="504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accent1">
                    <a:lumMod val="50000"/>
                  </a:schemeClr>
                </a:solidFill>
                <a:latin typeface="宋体" panose="02010600030101010101" pitchFamily="2" charset="-122"/>
                <a:ea typeface="宋体" panose="02010600030101010101" pitchFamily="2" charset="-122"/>
              </a:rPr>
              <a:t>Step2.</a:t>
            </a:r>
            <a:r>
              <a:rPr lang="zh-CN" altLang="en-US" sz="900" dirty="0">
                <a:solidFill>
                  <a:schemeClr val="accent1">
                    <a:lumMod val="50000"/>
                  </a:schemeClr>
                </a:solidFill>
                <a:latin typeface="宋体" panose="02010600030101010101" pitchFamily="2" charset="-122"/>
                <a:ea typeface="宋体" panose="02010600030101010101" pitchFamily="2" charset="-122"/>
              </a:rPr>
              <a:t>问卷内部合并</a:t>
            </a:r>
          </a:p>
        </p:txBody>
      </p:sp>
      <p:sp>
        <p:nvSpPr>
          <p:cNvPr id="4" name="矩形 3">
            <a:extLst>
              <a:ext uri="{FF2B5EF4-FFF2-40B4-BE49-F238E27FC236}">
                <a16:creationId xmlns:a16="http://schemas.microsoft.com/office/drawing/2014/main" id="{F120D286-CBD9-2DF0-6636-47F1392E6DF3}"/>
              </a:ext>
            </a:extLst>
          </p:cNvPr>
          <p:cNvSpPr/>
          <p:nvPr/>
        </p:nvSpPr>
        <p:spPr>
          <a:xfrm>
            <a:off x="2717308" y="5442015"/>
            <a:ext cx="1332000" cy="504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accent1">
                    <a:lumMod val="50000"/>
                  </a:schemeClr>
                </a:solidFill>
                <a:latin typeface="宋体" panose="02010600030101010101" pitchFamily="2" charset="-122"/>
                <a:ea typeface="宋体" panose="02010600030101010101" pitchFamily="2" charset="-122"/>
              </a:rPr>
              <a:t>Step3.</a:t>
            </a:r>
            <a:r>
              <a:rPr lang="zh-CN" altLang="en-US" sz="900" dirty="0">
                <a:solidFill>
                  <a:schemeClr val="accent1">
                    <a:lumMod val="50000"/>
                  </a:schemeClr>
                </a:solidFill>
                <a:latin typeface="宋体" panose="02010600030101010101" pitchFamily="2" charset="-122"/>
                <a:ea typeface="宋体" panose="02010600030101010101" pitchFamily="2" charset="-122"/>
              </a:rPr>
              <a:t>问卷间</a:t>
            </a:r>
            <a:r>
              <a:rPr lang="zh-CN" altLang="en-US" sz="900" dirty="0">
                <a:solidFill>
                  <a:schemeClr val="tx1"/>
                </a:solidFill>
                <a:latin typeface="宋体" panose="02010600030101010101" pitchFamily="2" charset="-122"/>
                <a:ea typeface="宋体" panose="02010600030101010101" pitchFamily="2" charset="-122"/>
              </a:rPr>
              <a:t>症状归类</a:t>
            </a:r>
          </a:p>
        </p:txBody>
      </p:sp>
      <p:cxnSp>
        <p:nvCxnSpPr>
          <p:cNvPr id="5" name="直接箭头连接符 4">
            <a:extLst>
              <a:ext uri="{FF2B5EF4-FFF2-40B4-BE49-F238E27FC236}">
                <a16:creationId xmlns:a16="http://schemas.microsoft.com/office/drawing/2014/main" id="{7D7C9E85-BB98-2402-6E59-61BA52722B53}"/>
              </a:ext>
            </a:extLst>
          </p:cNvPr>
          <p:cNvCxnSpPr>
            <a:cxnSpLocks/>
          </p:cNvCxnSpPr>
          <p:nvPr/>
        </p:nvCxnSpPr>
        <p:spPr>
          <a:xfrm>
            <a:off x="185983" y="120913"/>
            <a:ext cx="2855686" cy="6561733"/>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grpSp>
        <p:nvGrpSpPr>
          <p:cNvPr id="328" name="组合 327">
            <a:extLst>
              <a:ext uri="{FF2B5EF4-FFF2-40B4-BE49-F238E27FC236}">
                <a16:creationId xmlns:a16="http://schemas.microsoft.com/office/drawing/2014/main" id="{42D38163-ECBA-59DD-E1E5-7305E496947C}"/>
              </a:ext>
            </a:extLst>
          </p:cNvPr>
          <p:cNvGrpSpPr/>
          <p:nvPr/>
        </p:nvGrpSpPr>
        <p:grpSpPr>
          <a:xfrm>
            <a:off x="2275453" y="67077"/>
            <a:ext cx="5268348" cy="2556668"/>
            <a:chOff x="2204242" y="67076"/>
            <a:chExt cx="5937777" cy="2931039"/>
          </a:xfrm>
        </p:grpSpPr>
        <p:grpSp>
          <p:nvGrpSpPr>
            <p:cNvPr id="327" name="组合 326">
              <a:extLst>
                <a:ext uri="{FF2B5EF4-FFF2-40B4-BE49-F238E27FC236}">
                  <a16:creationId xmlns:a16="http://schemas.microsoft.com/office/drawing/2014/main" id="{27A2477D-6456-42E7-3612-B3673983E91D}"/>
                </a:ext>
              </a:extLst>
            </p:cNvPr>
            <p:cNvGrpSpPr/>
            <p:nvPr/>
          </p:nvGrpSpPr>
          <p:grpSpPr>
            <a:xfrm>
              <a:off x="2204242" y="67076"/>
              <a:ext cx="5937777" cy="2931039"/>
              <a:chOff x="2204242" y="67076"/>
              <a:chExt cx="5937777" cy="2931039"/>
            </a:xfrm>
          </p:grpSpPr>
          <p:grpSp>
            <p:nvGrpSpPr>
              <p:cNvPr id="157" name="组合 156">
                <a:extLst>
                  <a:ext uri="{FF2B5EF4-FFF2-40B4-BE49-F238E27FC236}">
                    <a16:creationId xmlns:a16="http://schemas.microsoft.com/office/drawing/2014/main" id="{659FF678-6D89-C158-296C-E61C6F7CDCE5}"/>
                  </a:ext>
                </a:extLst>
              </p:cNvPr>
              <p:cNvGrpSpPr/>
              <p:nvPr/>
            </p:nvGrpSpPr>
            <p:grpSpPr>
              <a:xfrm>
                <a:off x="2204242" y="67076"/>
                <a:ext cx="5937777" cy="2931039"/>
                <a:chOff x="2824481" y="699409"/>
                <a:chExt cx="5927497" cy="2916343"/>
              </a:xfrm>
            </p:grpSpPr>
            <p:sp>
              <p:nvSpPr>
                <p:cNvPr id="159" name="矩形: 圆角 158">
                  <a:extLst>
                    <a:ext uri="{FF2B5EF4-FFF2-40B4-BE49-F238E27FC236}">
                      <a16:creationId xmlns:a16="http://schemas.microsoft.com/office/drawing/2014/main" id="{CC0D9F26-1C4A-679F-B166-57CD5774EB6A}"/>
                    </a:ext>
                  </a:extLst>
                </p:cNvPr>
                <p:cNvSpPr/>
                <p:nvPr/>
              </p:nvSpPr>
              <p:spPr>
                <a:xfrm>
                  <a:off x="4564471" y="3003030"/>
                  <a:ext cx="1346400" cy="214917"/>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保留题目</a:t>
                  </a:r>
                </a:p>
              </p:txBody>
            </p:sp>
            <p:grpSp>
              <p:nvGrpSpPr>
                <p:cNvPr id="160" name="组合 159">
                  <a:extLst>
                    <a:ext uri="{FF2B5EF4-FFF2-40B4-BE49-F238E27FC236}">
                      <a16:creationId xmlns:a16="http://schemas.microsoft.com/office/drawing/2014/main" id="{C48C5F96-C96F-ACBC-4328-315C3E547C3D}"/>
                    </a:ext>
                  </a:extLst>
                </p:cNvPr>
                <p:cNvGrpSpPr/>
                <p:nvPr/>
              </p:nvGrpSpPr>
              <p:grpSpPr>
                <a:xfrm>
                  <a:off x="2824481" y="699409"/>
                  <a:ext cx="5927497" cy="2916343"/>
                  <a:chOff x="2833908" y="699409"/>
                  <a:chExt cx="5927497" cy="2916343"/>
                </a:xfrm>
              </p:grpSpPr>
              <p:grpSp>
                <p:nvGrpSpPr>
                  <p:cNvPr id="161" name="组合 160">
                    <a:extLst>
                      <a:ext uri="{FF2B5EF4-FFF2-40B4-BE49-F238E27FC236}">
                        <a16:creationId xmlns:a16="http://schemas.microsoft.com/office/drawing/2014/main" id="{3DA229AA-0743-5ABD-0FB4-ED5B6575D63D}"/>
                      </a:ext>
                    </a:extLst>
                  </p:cNvPr>
                  <p:cNvGrpSpPr/>
                  <p:nvPr/>
                </p:nvGrpSpPr>
                <p:grpSpPr>
                  <a:xfrm>
                    <a:off x="2833908" y="699409"/>
                    <a:ext cx="5927497" cy="2916343"/>
                    <a:chOff x="2626518" y="991640"/>
                    <a:chExt cx="5927497" cy="2916343"/>
                  </a:xfrm>
                </p:grpSpPr>
                <p:grpSp>
                  <p:nvGrpSpPr>
                    <p:cNvPr id="163" name="组合 162">
                      <a:extLst>
                        <a:ext uri="{FF2B5EF4-FFF2-40B4-BE49-F238E27FC236}">
                          <a16:creationId xmlns:a16="http://schemas.microsoft.com/office/drawing/2014/main" id="{7AB3E9FE-003C-7009-6EB4-AF2BAEE6A5BB}"/>
                        </a:ext>
                      </a:extLst>
                    </p:cNvPr>
                    <p:cNvGrpSpPr/>
                    <p:nvPr/>
                  </p:nvGrpSpPr>
                  <p:grpSpPr>
                    <a:xfrm>
                      <a:off x="2626518" y="991640"/>
                      <a:ext cx="5927497" cy="2916343"/>
                      <a:chOff x="2626518" y="991640"/>
                      <a:chExt cx="5927497" cy="2916343"/>
                    </a:xfrm>
                  </p:grpSpPr>
                  <p:grpSp>
                    <p:nvGrpSpPr>
                      <p:cNvPr id="165" name="组合 164">
                        <a:extLst>
                          <a:ext uri="{FF2B5EF4-FFF2-40B4-BE49-F238E27FC236}">
                            <a16:creationId xmlns:a16="http://schemas.microsoft.com/office/drawing/2014/main" id="{A5AE4DED-362B-EEC7-8D14-7CD4304CCE9D}"/>
                          </a:ext>
                        </a:extLst>
                      </p:cNvPr>
                      <p:cNvGrpSpPr/>
                      <p:nvPr/>
                    </p:nvGrpSpPr>
                    <p:grpSpPr>
                      <a:xfrm>
                        <a:off x="2626518" y="991640"/>
                        <a:ext cx="5927497" cy="2916343"/>
                        <a:chOff x="2617091" y="991640"/>
                        <a:chExt cx="5927497" cy="2916343"/>
                      </a:xfrm>
                    </p:grpSpPr>
                    <p:grpSp>
                      <p:nvGrpSpPr>
                        <p:cNvPr id="167" name="组合 166">
                          <a:extLst>
                            <a:ext uri="{FF2B5EF4-FFF2-40B4-BE49-F238E27FC236}">
                              <a16:creationId xmlns:a16="http://schemas.microsoft.com/office/drawing/2014/main" id="{A4A75958-D979-937D-0B18-506AFB8386A7}"/>
                            </a:ext>
                          </a:extLst>
                        </p:cNvPr>
                        <p:cNvGrpSpPr/>
                        <p:nvPr/>
                      </p:nvGrpSpPr>
                      <p:grpSpPr>
                        <a:xfrm>
                          <a:off x="2617091" y="991640"/>
                          <a:ext cx="5927497" cy="2916343"/>
                          <a:chOff x="2371993" y="694915"/>
                          <a:chExt cx="5927497" cy="2916343"/>
                        </a:xfrm>
                      </p:grpSpPr>
                      <p:grpSp>
                        <p:nvGrpSpPr>
                          <p:cNvPr id="169" name="组合 168">
                            <a:extLst>
                              <a:ext uri="{FF2B5EF4-FFF2-40B4-BE49-F238E27FC236}">
                                <a16:creationId xmlns:a16="http://schemas.microsoft.com/office/drawing/2014/main" id="{03CEF1D1-CE4E-0EA4-7855-86E839F40B92}"/>
                              </a:ext>
                            </a:extLst>
                          </p:cNvPr>
                          <p:cNvGrpSpPr/>
                          <p:nvPr/>
                        </p:nvGrpSpPr>
                        <p:grpSpPr>
                          <a:xfrm>
                            <a:off x="2371993" y="694915"/>
                            <a:ext cx="5927497" cy="2040708"/>
                            <a:chOff x="2579383" y="743537"/>
                            <a:chExt cx="5927497" cy="2040708"/>
                          </a:xfrm>
                        </p:grpSpPr>
                        <p:grpSp>
                          <p:nvGrpSpPr>
                            <p:cNvPr id="171" name="组合 170">
                              <a:extLst>
                                <a:ext uri="{FF2B5EF4-FFF2-40B4-BE49-F238E27FC236}">
                                  <a16:creationId xmlns:a16="http://schemas.microsoft.com/office/drawing/2014/main" id="{4B7448F5-1E00-F6B8-A470-00161F025203}"/>
                                </a:ext>
                              </a:extLst>
                            </p:cNvPr>
                            <p:cNvGrpSpPr/>
                            <p:nvPr/>
                          </p:nvGrpSpPr>
                          <p:grpSpPr>
                            <a:xfrm>
                              <a:off x="2579383" y="743537"/>
                              <a:ext cx="5927497" cy="1913482"/>
                              <a:chOff x="2617091" y="705830"/>
                              <a:chExt cx="5927497" cy="1913482"/>
                            </a:xfrm>
                          </p:grpSpPr>
                          <p:grpSp>
                            <p:nvGrpSpPr>
                              <p:cNvPr id="173" name="组合 172">
                                <a:extLst>
                                  <a:ext uri="{FF2B5EF4-FFF2-40B4-BE49-F238E27FC236}">
                                    <a16:creationId xmlns:a16="http://schemas.microsoft.com/office/drawing/2014/main" id="{5E19B53A-6748-D0EF-F696-EE8771FB5684}"/>
                                  </a:ext>
                                </a:extLst>
                              </p:cNvPr>
                              <p:cNvGrpSpPr/>
                              <p:nvPr/>
                            </p:nvGrpSpPr>
                            <p:grpSpPr>
                              <a:xfrm>
                                <a:off x="2617091" y="705830"/>
                                <a:ext cx="5927497" cy="1722375"/>
                                <a:chOff x="2617091" y="705830"/>
                                <a:chExt cx="5927497" cy="1722375"/>
                              </a:xfrm>
                            </p:grpSpPr>
                            <p:grpSp>
                              <p:nvGrpSpPr>
                                <p:cNvPr id="176" name="组合 175">
                                  <a:extLst>
                                    <a:ext uri="{FF2B5EF4-FFF2-40B4-BE49-F238E27FC236}">
                                      <a16:creationId xmlns:a16="http://schemas.microsoft.com/office/drawing/2014/main" id="{B92BF70B-4435-F4D3-0992-875BEED8D2F3}"/>
                                    </a:ext>
                                  </a:extLst>
                                </p:cNvPr>
                                <p:cNvGrpSpPr/>
                                <p:nvPr/>
                              </p:nvGrpSpPr>
                              <p:grpSpPr>
                                <a:xfrm>
                                  <a:off x="2617091" y="705830"/>
                                  <a:ext cx="5927497" cy="1634170"/>
                                  <a:chOff x="2617091" y="705830"/>
                                  <a:chExt cx="5927497" cy="1634170"/>
                                </a:xfrm>
                              </p:grpSpPr>
                              <p:grpSp>
                                <p:nvGrpSpPr>
                                  <p:cNvPr id="178" name="组合 177">
                                    <a:extLst>
                                      <a:ext uri="{FF2B5EF4-FFF2-40B4-BE49-F238E27FC236}">
                                        <a16:creationId xmlns:a16="http://schemas.microsoft.com/office/drawing/2014/main" id="{28F276AC-3A15-CB3F-A4BF-8AAE85567D5F}"/>
                                      </a:ext>
                                    </a:extLst>
                                  </p:cNvPr>
                                  <p:cNvGrpSpPr/>
                                  <p:nvPr/>
                                </p:nvGrpSpPr>
                                <p:grpSpPr>
                                  <a:xfrm>
                                    <a:off x="2617091" y="705830"/>
                                    <a:ext cx="5927497" cy="1634170"/>
                                    <a:chOff x="2711359" y="371236"/>
                                    <a:chExt cx="5927497" cy="1634170"/>
                                  </a:xfrm>
                                </p:grpSpPr>
                                <p:grpSp>
                                  <p:nvGrpSpPr>
                                    <p:cNvPr id="180" name="组合 179">
                                      <a:extLst>
                                        <a:ext uri="{FF2B5EF4-FFF2-40B4-BE49-F238E27FC236}">
                                          <a16:creationId xmlns:a16="http://schemas.microsoft.com/office/drawing/2014/main" id="{1DC7B68C-A3DC-CF47-66B1-D7F9970282E6}"/>
                                        </a:ext>
                                      </a:extLst>
                                    </p:cNvPr>
                                    <p:cNvGrpSpPr/>
                                    <p:nvPr/>
                                  </p:nvGrpSpPr>
                                  <p:grpSpPr>
                                    <a:xfrm>
                                      <a:off x="2711359" y="371236"/>
                                      <a:ext cx="5927497" cy="1507458"/>
                                      <a:chOff x="2711359" y="371236"/>
                                      <a:chExt cx="5927497" cy="1507458"/>
                                    </a:xfrm>
                                  </p:grpSpPr>
                                  <p:grpSp>
                                    <p:nvGrpSpPr>
                                      <p:cNvPr id="182" name="组合 181">
                                        <a:extLst>
                                          <a:ext uri="{FF2B5EF4-FFF2-40B4-BE49-F238E27FC236}">
                                            <a16:creationId xmlns:a16="http://schemas.microsoft.com/office/drawing/2014/main" id="{4FF86279-5F0C-ABB4-C194-65B508F2A259}"/>
                                          </a:ext>
                                        </a:extLst>
                                      </p:cNvPr>
                                      <p:cNvGrpSpPr/>
                                      <p:nvPr/>
                                    </p:nvGrpSpPr>
                                    <p:grpSpPr>
                                      <a:xfrm>
                                        <a:off x="2711359" y="371236"/>
                                        <a:ext cx="5927497" cy="1338564"/>
                                        <a:chOff x="2847158" y="572566"/>
                                        <a:chExt cx="6055225" cy="1692554"/>
                                      </a:xfrm>
                                    </p:grpSpPr>
                                    <p:grpSp>
                                      <p:nvGrpSpPr>
                                        <p:cNvPr id="184" name="组合 183">
                                          <a:extLst>
                                            <a:ext uri="{FF2B5EF4-FFF2-40B4-BE49-F238E27FC236}">
                                              <a16:creationId xmlns:a16="http://schemas.microsoft.com/office/drawing/2014/main" id="{CA4349E4-A166-1EB9-381C-DBCC3A8CC629}"/>
                                            </a:ext>
                                          </a:extLst>
                                        </p:cNvPr>
                                        <p:cNvGrpSpPr/>
                                        <p:nvPr/>
                                      </p:nvGrpSpPr>
                                      <p:grpSpPr>
                                        <a:xfrm>
                                          <a:off x="2847158" y="572566"/>
                                          <a:ext cx="6055225" cy="1692554"/>
                                          <a:chOff x="2847158" y="572566"/>
                                          <a:chExt cx="6055225" cy="1692554"/>
                                        </a:xfrm>
                                      </p:grpSpPr>
                                      <p:grpSp>
                                        <p:nvGrpSpPr>
                                          <p:cNvPr id="186" name="组合 185">
                                            <a:extLst>
                                              <a:ext uri="{FF2B5EF4-FFF2-40B4-BE49-F238E27FC236}">
                                                <a16:creationId xmlns:a16="http://schemas.microsoft.com/office/drawing/2014/main" id="{8ECF239D-4E5D-ED31-68D6-2DEEFDEF93A0}"/>
                                              </a:ext>
                                            </a:extLst>
                                          </p:cNvPr>
                                          <p:cNvGrpSpPr/>
                                          <p:nvPr/>
                                        </p:nvGrpSpPr>
                                        <p:grpSpPr>
                                          <a:xfrm>
                                            <a:off x="2847158" y="572566"/>
                                            <a:ext cx="6055225" cy="1596437"/>
                                            <a:chOff x="2847158" y="346322"/>
                                            <a:chExt cx="6055225" cy="1596437"/>
                                          </a:xfrm>
                                        </p:grpSpPr>
                                        <p:grpSp>
                                          <p:nvGrpSpPr>
                                            <p:cNvPr id="188" name="组合 187">
                                              <a:extLst>
                                                <a:ext uri="{FF2B5EF4-FFF2-40B4-BE49-F238E27FC236}">
                                                  <a16:creationId xmlns:a16="http://schemas.microsoft.com/office/drawing/2014/main" id="{0EEFB8D8-FADA-101F-F453-1A90F6AA365B}"/>
                                                </a:ext>
                                              </a:extLst>
                                            </p:cNvPr>
                                            <p:cNvGrpSpPr/>
                                            <p:nvPr/>
                                          </p:nvGrpSpPr>
                                          <p:grpSpPr>
                                            <a:xfrm>
                                              <a:off x="2847158" y="346322"/>
                                              <a:ext cx="6055225" cy="1596437"/>
                                              <a:chOff x="2847158" y="815029"/>
                                              <a:chExt cx="6055225" cy="1596437"/>
                                            </a:xfrm>
                                          </p:grpSpPr>
                                          <p:sp>
                                            <p:nvSpPr>
                                              <p:cNvPr id="190" name="矩形: 圆角 189">
                                                <a:extLst>
                                                  <a:ext uri="{FF2B5EF4-FFF2-40B4-BE49-F238E27FC236}">
                                                    <a16:creationId xmlns:a16="http://schemas.microsoft.com/office/drawing/2014/main" id="{E0F4437A-68EF-8A8C-497E-0AAC69C53641}"/>
                                                  </a:ext>
                                                </a:extLst>
                                              </p:cNvPr>
                                              <p:cNvSpPr/>
                                              <p:nvPr/>
                                            </p:nvSpPr>
                                            <p:spPr>
                                              <a:xfrm>
                                                <a:off x="8270146" y="1782870"/>
                                                <a:ext cx="632237" cy="271753"/>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保留题目</a:t>
                                                </a:r>
                                              </a:p>
                                            </p:txBody>
                                          </p:sp>
                                          <p:grpSp>
                                            <p:nvGrpSpPr>
                                              <p:cNvPr id="191" name="组合 190">
                                                <a:extLst>
                                                  <a:ext uri="{FF2B5EF4-FFF2-40B4-BE49-F238E27FC236}">
                                                    <a16:creationId xmlns:a16="http://schemas.microsoft.com/office/drawing/2014/main" id="{AF9D4365-567F-D00F-D969-AE41C8AC1287}"/>
                                                  </a:ext>
                                                </a:extLst>
                                              </p:cNvPr>
                                              <p:cNvGrpSpPr/>
                                              <p:nvPr/>
                                            </p:nvGrpSpPr>
                                            <p:grpSpPr>
                                              <a:xfrm>
                                                <a:off x="2847158" y="815029"/>
                                                <a:ext cx="5428174" cy="1596437"/>
                                                <a:chOff x="2847158" y="815029"/>
                                                <a:chExt cx="5428174" cy="1596437"/>
                                              </a:xfrm>
                                            </p:grpSpPr>
                                            <p:grpSp>
                                              <p:nvGrpSpPr>
                                                <p:cNvPr id="192" name="组合 191">
                                                  <a:extLst>
                                                    <a:ext uri="{FF2B5EF4-FFF2-40B4-BE49-F238E27FC236}">
                                                      <a16:creationId xmlns:a16="http://schemas.microsoft.com/office/drawing/2014/main" id="{E61D5D0A-F94F-AD04-F694-3343A8AAB74C}"/>
                                                    </a:ext>
                                                  </a:extLst>
                                                </p:cNvPr>
                                                <p:cNvGrpSpPr/>
                                                <p:nvPr/>
                                              </p:nvGrpSpPr>
                                              <p:grpSpPr>
                                                <a:xfrm>
                                                  <a:off x="2847158" y="815029"/>
                                                  <a:ext cx="5422988" cy="1596437"/>
                                                  <a:chOff x="2847158" y="815029"/>
                                                  <a:chExt cx="5422988" cy="1596437"/>
                                                </a:xfrm>
                                              </p:grpSpPr>
                                              <p:grpSp>
                                                <p:nvGrpSpPr>
                                                  <p:cNvPr id="194" name="组合 193">
                                                    <a:extLst>
                                                      <a:ext uri="{FF2B5EF4-FFF2-40B4-BE49-F238E27FC236}">
                                                        <a16:creationId xmlns:a16="http://schemas.microsoft.com/office/drawing/2014/main" id="{209652F8-15BE-8115-B16F-30428D881135}"/>
                                                      </a:ext>
                                                    </a:extLst>
                                                  </p:cNvPr>
                                                  <p:cNvGrpSpPr/>
                                                  <p:nvPr/>
                                                </p:nvGrpSpPr>
                                                <p:grpSpPr>
                                                  <a:xfrm>
                                                    <a:off x="2847158" y="815029"/>
                                                    <a:ext cx="5063170" cy="1596437"/>
                                                    <a:chOff x="2847158" y="824455"/>
                                                    <a:chExt cx="5063170" cy="1596437"/>
                                                  </a:xfrm>
                                                </p:grpSpPr>
                                                <p:grpSp>
                                                  <p:nvGrpSpPr>
                                                    <p:cNvPr id="196" name="组合 195">
                                                      <a:extLst>
                                                        <a:ext uri="{FF2B5EF4-FFF2-40B4-BE49-F238E27FC236}">
                                                          <a16:creationId xmlns:a16="http://schemas.microsoft.com/office/drawing/2014/main" id="{2C98F903-80BA-3DB7-C405-03ED3A3FB203}"/>
                                                        </a:ext>
                                                      </a:extLst>
                                                    </p:cNvPr>
                                                    <p:cNvGrpSpPr/>
                                                    <p:nvPr/>
                                                  </p:nvGrpSpPr>
                                                  <p:grpSpPr>
                                                    <a:xfrm>
                                                      <a:off x="2847158" y="824455"/>
                                                      <a:ext cx="5063170" cy="1596437"/>
                                                      <a:chOff x="2847158" y="824455"/>
                                                      <a:chExt cx="5063170" cy="1596437"/>
                                                    </a:xfrm>
                                                  </p:grpSpPr>
                                                  <p:cxnSp>
                                                    <p:nvCxnSpPr>
                                                      <p:cNvPr id="198" name="直接箭头连接符 197">
                                                        <a:extLst>
                                                          <a:ext uri="{FF2B5EF4-FFF2-40B4-BE49-F238E27FC236}">
                                                            <a16:creationId xmlns:a16="http://schemas.microsoft.com/office/drawing/2014/main" id="{AC8DFEA2-B883-4E6F-305D-70554F3DDA0E}"/>
                                                          </a:ext>
                                                        </a:extLst>
                                                      </p:cNvPr>
                                                      <p:cNvCxnSpPr>
                                                        <a:cxnSpLocks/>
                                                        <a:stCxn id="203" idx="0"/>
                                                        <a:endCxn id="197" idx="2"/>
                                                      </p:cNvCxnSpPr>
                                                      <p:nvPr/>
                                                    </p:nvCxnSpPr>
                                                    <p:spPr>
                                                      <a:xfrm flipH="1" flipV="1">
                                                        <a:off x="7222621" y="1584190"/>
                                                        <a:ext cx="1" cy="2081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99" name="组合 198">
                                                        <a:extLst>
                                                          <a:ext uri="{FF2B5EF4-FFF2-40B4-BE49-F238E27FC236}">
                                                            <a16:creationId xmlns:a16="http://schemas.microsoft.com/office/drawing/2014/main" id="{F40694FC-226E-E69C-6D27-D0DA4CCC99A7}"/>
                                                          </a:ext>
                                                        </a:extLst>
                                                      </p:cNvPr>
                                                      <p:cNvGrpSpPr/>
                                                      <p:nvPr/>
                                                    </p:nvGrpSpPr>
                                                    <p:grpSpPr>
                                                      <a:xfrm>
                                                        <a:off x="2847158" y="824455"/>
                                                        <a:ext cx="5063170" cy="1596437"/>
                                                        <a:chOff x="2947867" y="815028"/>
                                                        <a:chExt cx="5063170" cy="1596437"/>
                                                      </a:xfrm>
                                                    </p:grpSpPr>
                                                    <p:grpSp>
                                                      <p:nvGrpSpPr>
                                                        <p:cNvPr id="200" name="组合 199">
                                                          <a:extLst>
                                                            <a:ext uri="{FF2B5EF4-FFF2-40B4-BE49-F238E27FC236}">
                                                              <a16:creationId xmlns:a16="http://schemas.microsoft.com/office/drawing/2014/main" id="{DAEC6677-5067-742C-2533-22B182BF453B}"/>
                                                            </a:ext>
                                                          </a:extLst>
                                                        </p:cNvPr>
                                                        <p:cNvGrpSpPr/>
                                                        <p:nvPr/>
                                                      </p:nvGrpSpPr>
                                                      <p:grpSpPr>
                                                        <a:xfrm>
                                                          <a:off x="2947867" y="815028"/>
                                                          <a:ext cx="5063170" cy="1596437"/>
                                                          <a:chOff x="2615974" y="786747"/>
                                                          <a:chExt cx="5063170" cy="1596437"/>
                                                        </a:xfrm>
                                                      </p:grpSpPr>
                                                      <p:grpSp>
                                                        <p:nvGrpSpPr>
                                                          <p:cNvPr id="202" name="组合 201">
                                                            <a:extLst>
                                                              <a:ext uri="{FF2B5EF4-FFF2-40B4-BE49-F238E27FC236}">
                                                                <a16:creationId xmlns:a16="http://schemas.microsoft.com/office/drawing/2014/main" id="{81CFB7BB-9962-B5A0-8E23-589310E7CDBD}"/>
                                                              </a:ext>
                                                            </a:extLst>
                                                          </p:cNvPr>
                                                          <p:cNvGrpSpPr/>
                                                          <p:nvPr/>
                                                        </p:nvGrpSpPr>
                                                        <p:grpSpPr>
                                                          <a:xfrm>
                                                            <a:off x="2615974" y="786747"/>
                                                            <a:ext cx="3891364" cy="1596437"/>
                                                            <a:chOff x="2615974" y="786747"/>
                                                            <a:chExt cx="3891364" cy="1596437"/>
                                                          </a:xfrm>
                                                        </p:grpSpPr>
                                                        <p:cxnSp>
                                                          <p:nvCxnSpPr>
                                                            <p:cNvPr id="204" name="直接箭头连接符 203">
                                                              <a:extLst>
                                                                <a:ext uri="{FF2B5EF4-FFF2-40B4-BE49-F238E27FC236}">
                                                                  <a16:creationId xmlns:a16="http://schemas.microsoft.com/office/drawing/2014/main" id="{5E8E3E86-3D08-59EF-8245-60352096ACCD}"/>
                                                                </a:ext>
                                                              </a:extLst>
                                                            </p:cNvPr>
                                                            <p:cNvCxnSpPr>
                                                              <a:cxnSpLocks/>
                                                              <a:stCxn id="224" idx="3"/>
                                                              <a:endCxn id="203" idx="1"/>
                                                            </p:cNvCxnSpPr>
                                                            <p:nvPr/>
                                                          </p:nvCxnSpPr>
                                                          <p:spPr>
                                                            <a:xfrm>
                                                              <a:off x="5770224" y="1887461"/>
                                                              <a:ext cx="533508" cy="30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05" name="组合 204">
                                                              <a:extLst>
                                                                <a:ext uri="{FF2B5EF4-FFF2-40B4-BE49-F238E27FC236}">
                                                                  <a16:creationId xmlns:a16="http://schemas.microsoft.com/office/drawing/2014/main" id="{F4681667-991D-3EE3-1EA6-FB4853C221D9}"/>
                                                                </a:ext>
                                                              </a:extLst>
                                                            </p:cNvPr>
                                                            <p:cNvGrpSpPr/>
                                                            <p:nvPr/>
                                                          </p:nvGrpSpPr>
                                                          <p:grpSpPr>
                                                            <a:xfrm>
                                                              <a:off x="2615974" y="786747"/>
                                                              <a:ext cx="3891364" cy="1596437"/>
                                                              <a:chOff x="2634828" y="758467"/>
                                                              <a:chExt cx="3891364" cy="1596437"/>
                                                            </a:xfrm>
                                                          </p:grpSpPr>
                                                          <p:grpSp>
                                                            <p:nvGrpSpPr>
                                                              <p:cNvPr id="206" name="组合 205">
                                                                <a:extLst>
                                                                  <a:ext uri="{FF2B5EF4-FFF2-40B4-BE49-F238E27FC236}">
                                                                    <a16:creationId xmlns:a16="http://schemas.microsoft.com/office/drawing/2014/main" id="{0F4633DF-344A-644A-E1C7-24C33EEAB5C3}"/>
                                                                  </a:ext>
                                                                </a:extLst>
                                                              </p:cNvPr>
                                                              <p:cNvGrpSpPr/>
                                                              <p:nvPr/>
                                                            </p:nvGrpSpPr>
                                                            <p:grpSpPr>
                                                              <a:xfrm>
                                                                <a:off x="2634828" y="758467"/>
                                                                <a:ext cx="3154250" cy="1375174"/>
                                                                <a:chOff x="2859910" y="913212"/>
                                                                <a:chExt cx="3154250" cy="1375174"/>
                                                              </a:xfrm>
                                                            </p:grpSpPr>
                                                            <p:grpSp>
                                                              <p:nvGrpSpPr>
                                                                <p:cNvPr id="208" name="组合 207">
                                                                  <a:extLst>
                                                                    <a:ext uri="{FF2B5EF4-FFF2-40B4-BE49-F238E27FC236}">
                                                                      <a16:creationId xmlns:a16="http://schemas.microsoft.com/office/drawing/2014/main" id="{A79B24FB-1F98-22A4-A618-CC7D865233F1}"/>
                                                                    </a:ext>
                                                                  </a:extLst>
                                                                </p:cNvPr>
                                                                <p:cNvGrpSpPr/>
                                                                <p:nvPr/>
                                                              </p:nvGrpSpPr>
                                                              <p:grpSpPr>
                                                                <a:xfrm>
                                                                  <a:off x="2859910" y="913212"/>
                                                                  <a:ext cx="3154250" cy="1375174"/>
                                                                  <a:chOff x="2480082" y="871009"/>
                                                                  <a:chExt cx="3154250" cy="1375174"/>
                                                                </a:xfrm>
                                                              </p:grpSpPr>
                                                              <p:grpSp>
                                                                <p:nvGrpSpPr>
                                                                  <p:cNvPr id="210" name="组合 209">
                                                                    <a:extLst>
                                                                      <a:ext uri="{FF2B5EF4-FFF2-40B4-BE49-F238E27FC236}">
                                                                        <a16:creationId xmlns:a16="http://schemas.microsoft.com/office/drawing/2014/main" id="{62CE540B-B6FB-4284-7019-D83146F20C57}"/>
                                                                      </a:ext>
                                                                    </a:extLst>
                                                                  </p:cNvPr>
                                                                  <p:cNvGrpSpPr/>
                                                                  <p:nvPr/>
                                                                </p:nvGrpSpPr>
                                                                <p:grpSpPr>
                                                                  <a:xfrm>
                                                                    <a:off x="2480082" y="871009"/>
                                                                    <a:ext cx="3154250" cy="1375174"/>
                                                                    <a:chOff x="2395676" y="1053889"/>
                                                                    <a:chExt cx="3154250" cy="1375174"/>
                                                                  </a:xfrm>
                                                                </p:grpSpPr>
                                                                <p:grpSp>
                                                                  <p:nvGrpSpPr>
                                                                    <p:cNvPr id="212" name="组合 211">
                                                                      <a:extLst>
                                                                        <a:ext uri="{FF2B5EF4-FFF2-40B4-BE49-F238E27FC236}">
                                                                          <a16:creationId xmlns:a16="http://schemas.microsoft.com/office/drawing/2014/main" id="{6E4DC780-E39E-0845-2E73-96ED35462BC6}"/>
                                                                        </a:ext>
                                                                      </a:extLst>
                                                                    </p:cNvPr>
                                                                    <p:cNvGrpSpPr/>
                                                                    <p:nvPr/>
                                                                  </p:nvGrpSpPr>
                                                                  <p:grpSpPr>
                                                                    <a:xfrm>
                                                                      <a:off x="2395676" y="1053889"/>
                                                                      <a:ext cx="3154250" cy="1375174"/>
                                                                      <a:chOff x="2311270" y="1194566"/>
                                                                      <a:chExt cx="3154250" cy="1375174"/>
                                                                    </a:xfrm>
                                                                  </p:grpSpPr>
                                                                  <p:grpSp>
                                                                    <p:nvGrpSpPr>
                                                                      <p:cNvPr id="214" name="组合 213">
                                                                        <a:extLst>
                                                                          <a:ext uri="{FF2B5EF4-FFF2-40B4-BE49-F238E27FC236}">
                                                                            <a16:creationId xmlns:a16="http://schemas.microsoft.com/office/drawing/2014/main" id="{7B61569A-D764-80F6-5688-77ABF61AB9B3}"/>
                                                                          </a:ext>
                                                                        </a:extLst>
                                                                      </p:cNvPr>
                                                                      <p:cNvGrpSpPr/>
                                                                      <p:nvPr/>
                                                                    </p:nvGrpSpPr>
                                                                    <p:grpSpPr>
                                                                      <a:xfrm>
                                                                        <a:off x="2311270" y="1194566"/>
                                                                        <a:ext cx="3154250" cy="1375174"/>
                                                                        <a:chOff x="2859910" y="1053889"/>
                                                                        <a:chExt cx="3154250" cy="1375174"/>
                                                                      </a:xfrm>
                                                                    </p:grpSpPr>
                                                                    <p:grpSp>
                                                                      <p:nvGrpSpPr>
                                                                        <p:cNvPr id="216" name="组合 215">
                                                                          <a:extLst>
                                                                            <a:ext uri="{FF2B5EF4-FFF2-40B4-BE49-F238E27FC236}">
                                                                              <a16:creationId xmlns:a16="http://schemas.microsoft.com/office/drawing/2014/main" id="{1D7459F4-EAC0-1A8D-4AC2-9C94073587F0}"/>
                                                                            </a:ext>
                                                                          </a:extLst>
                                                                        </p:cNvPr>
                                                                        <p:cNvGrpSpPr/>
                                                                        <p:nvPr/>
                                                                      </p:nvGrpSpPr>
                                                                      <p:grpSpPr>
                                                                        <a:xfrm>
                                                                          <a:off x="2859910" y="1053889"/>
                                                                          <a:ext cx="3154250" cy="1375174"/>
                                                                          <a:chOff x="2870163" y="373568"/>
                                                                          <a:chExt cx="3154250" cy="1375174"/>
                                                                        </a:xfrm>
                                                                      </p:grpSpPr>
                                                                      <p:sp>
                                                                        <p:nvSpPr>
                                                                          <p:cNvPr id="218" name="矩形: 圆角 217">
                                                                            <a:extLst>
                                                                              <a:ext uri="{FF2B5EF4-FFF2-40B4-BE49-F238E27FC236}">
                                                                                <a16:creationId xmlns:a16="http://schemas.microsoft.com/office/drawing/2014/main" id="{2F35D8E2-1AB3-BD0A-BAC0-F29E968B6C3A}"/>
                                                                              </a:ext>
                                                                            </a:extLst>
                                                                          </p:cNvPr>
                                                                          <p:cNvSpPr/>
                                                                          <p:nvPr/>
                                                                        </p:nvSpPr>
                                                                        <p:spPr>
                                                                          <a:xfrm>
                                                                            <a:off x="4642769" y="373568"/>
                                                                            <a:ext cx="1375766" cy="271753"/>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zh-CN" sz="6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查找原始文献中方法部分</a:t>
                                                                            </a:r>
                                                                            <a:endParaRPr lang="zh-CN" sz="6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219" name="矩形: 圆角 218">
                                                                            <a:extLst>
                                                                              <a:ext uri="{FF2B5EF4-FFF2-40B4-BE49-F238E27FC236}">
                                                                                <a16:creationId xmlns:a16="http://schemas.microsoft.com/office/drawing/2014/main" id="{B7275121-5F01-3DF0-8E7D-FDEA162C2E7D}"/>
                                                                              </a:ext>
                                                                            </a:extLst>
                                                                          </p:cNvPr>
                                                                          <p:cNvSpPr/>
                                                                          <p:nvPr/>
                                                                        </p:nvSpPr>
                                                                        <p:spPr>
                                                                          <a:xfrm>
                                                                            <a:off x="4647062" y="879178"/>
                                                                            <a:ext cx="1375412" cy="271753"/>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sz="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提供题目吗？</a:t>
                                                                            </a:r>
                                                                            <a:endParaRPr lang="zh-CN" sz="6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220" name="矩形: 圆角 219">
                                                                            <a:extLst>
                                                                              <a:ext uri="{FF2B5EF4-FFF2-40B4-BE49-F238E27FC236}">
                                                                                <a16:creationId xmlns:a16="http://schemas.microsoft.com/office/drawing/2014/main" id="{2A91934A-F720-4D91-EBD9-253E69AA8DFB}"/>
                                                                              </a:ext>
                                                                            </a:extLst>
                                                                          </p:cNvPr>
                                                                          <p:cNvSpPr/>
                                                                          <p:nvPr/>
                                                                        </p:nvSpPr>
                                                                        <p:spPr>
                                                                          <a:xfrm>
                                                                            <a:off x="3063969" y="1476993"/>
                                                                            <a:ext cx="853841" cy="271749"/>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600" kern="100" dirty="0">
                                                                                <a:solidFill>
                                                                                  <a:srgbClr val="0D0D0D"/>
                                                                                </a:solidFill>
                                                                                <a:latin typeface="Times New Roman" panose="02020603050405020304" pitchFamily="18" charset="0"/>
                                                                                <a:ea typeface="宋体" panose="02010600030101010101" pitchFamily="2" charset="-122"/>
                                                                                <a:cs typeface="宋体" panose="02010600030101010101" pitchFamily="2" charset="-122"/>
                                                                              </a:rPr>
                                                                              <a:t>保留题目</a:t>
                                                                            </a:r>
                                                                            <a:endParaRPr lang="zh-CN" sz="600" kern="100" dirty="0">
                                                                              <a:effectLst/>
                                                                              <a:latin typeface="Times New Roman" panose="02020603050405020304" pitchFamily="18" charset="0"/>
                                                                              <a:ea typeface="宋体" panose="02010600030101010101" pitchFamily="2" charset="-122"/>
                                                                              <a:cs typeface="宋体" panose="02010600030101010101" pitchFamily="2" charset="-122"/>
                                                                            </a:endParaRPr>
                                                                          </a:p>
                                                                        </p:txBody>
                                                                      </p:sp>
                                                                      <p:grpSp>
                                                                        <p:nvGrpSpPr>
                                                                          <p:cNvPr id="221" name="组合 220">
                                                                            <a:extLst>
                                                                              <a:ext uri="{FF2B5EF4-FFF2-40B4-BE49-F238E27FC236}">
                                                                                <a16:creationId xmlns:a16="http://schemas.microsoft.com/office/drawing/2014/main" id="{7CDA9708-243D-4F97-FACA-62398607847B}"/>
                                                                              </a:ext>
                                                                            </a:extLst>
                                                                          </p:cNvPr>
                                                                          <p:cNvGrpSpPr/>
                                                                          <p:nvPr/>
                                                                        </p:nvGrpSpPr>
                                                                        <p:grpSpPr>
                                                                          <a:xfrm>
                                                                            <a:off x="2870163" y="751205"/>
                                                                            <a:ext cx="1797199" cy="399725"/>
                                                                            <a:chOff x="2870163" y="751205"/>
                                                                            <a:chExt cx="1797199" cy="399725"/>
                                                                          </a:xfrm>
                                                                        </p:grpSpPr>
                                                                        <p:sp>
                                                                          <p:nvSpPr>
                                                                            <p:cNvPr id="225" name="矩形: 圆角 224">
                                                                              <a:extLst>
                                                                                <a:ext uri="{FF2B5EF4-FFF2-40B4-BE49-F238E27FC236}">
                                                                                  <a16:creationId xmlns:a16="http://schemas.microsoft.com/office/drawing/2014/main" id="{7F1F93D9-223C-3D46-1DA4-4940465B8F09}"/>
                                                                                </a:ext>
                                                                              </a:extLst>
                                                                            </p:cNvPr>
                                                                            <p:cNvSpPr/>
                                                                            <p:nvPr/>
                                                                          </p:nvSpPr>
                                                                          <p:spPr>
                                                                            <a:xfrm>
                                                                              <a:off x="2870163" y="879176"/>
                                                                              <a:ext cx="1241454" cy="271754"/>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600" kern="1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题目与引用是否一致</a:t>
                                                                              </a:r>
                                                                              <a:r>
                                                                                <a:rPr lang="en-US" altLang="zh-CN" sz="600" kern="1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600" kern="1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226" name="文本框 225">
                                                                              <a:extLst>
                                                                                <a:ext uri="{FF2B5EF4-FFF2-40B4-BE49-F238E27FC236}">
                                                                                  <a16:creationId xmlns:a16="http://schemas.microsoft.com/office/drawing/2014/main" id="{C928F222-761F-E79B-0D79-19F2B94F1F9F}"/>
                                                                                </a:ext>
                                                                              </a:extLst>
                                                                            </p:cNvPr>
                                                                            <p:cNvSpPr txBox="1"/>
                                                                            <p:nvPr/>
                                                                          </p:nvSpPr>
                                                                          <p:spPr>
                                                                            <a:xfrm>
                                                                              <a:off x="4256762" y="751205"/>
                                                                              <a:ext cx="410600" cy="266352"/>
                                                                            </a:xfrm>
                                                                            <a:prstGeom prst="rect">
                                                                              <a:avLst/>
                                                                            </a:prstGeom>
                                                                            <a:noFill/>
                                                                          </p:spPr>
                                                                          <p:txBody>
                                                                            <a:bodyPr wrap="square" rtlCol="0">
                                                                              <a:spAutoFit/>
                                                                            </a:bodyPr>
                                                                            <a:lstStyle/>
                                                                            <a:p>
                                                                              <a:r>
                                                                                <a:rPr lang="zh-CN" altLang="en-US" sz="600" dirty="0">
                                                                                  <a:latin typeface="宋体" panose="02010600030101010101" pitchFamily="2" charset="-122"/>
                                                                                  <a:ea typeface="宋体" panose="02010600030101010101" pitchFamily="2" charset="-122"/>
                                                                                </a:rPr>
                                                                                <a:t>是</a:t>
                                                                              </a:r>
                                                                            </a:p>
                                                                          </p:txBody>
                                                                        </p:sp>
                                                                      </p:grpSp>
                                                                      <p:sp>
                                                                        <p:nvSpPr>
                                                                          <p:cNvPr id="222" name="文本框 221">
                                                                            <a:extLst>
                                                                              <a:ext uri="{FF2B5EF4-FFF2-40B4-BE49-F238E27FC236}">
                                                                                <a16:creationId xmlns:a16="http://schemas.microsoft.com/office/drawing/2014/main" id="{08144FD7-6860-976C-38BA-264D43AE76B2}"/>
                                                                              </a:ext>
                                                                            </a:extLst>
                                                                          </p:cNvPr>
                                                                          <p:cNvSpPr txBox="1"/>
                                                                          <p:nvPr/>
                                                                        </p:nvSpPr>
                                                                        <p:spPr>
                                                                          <a:xfrm>
                                                                            <a:off x="3259732" y="1176464"/>
                                                                            <a:ext cx="239790" cy="266351"/>
                                                                          </a:xfrm>
                                                                          <a:prstGeom prst="rect">
                                                                            <a:avLst/>
                                                                          </a:prstGeom>
                                                                          <a:noFill/>
                                                                        </p:spPr>
                                                                        <p:txBody>
                                                                          <a:bodyPr wrap="square" rtlCol="0">
                                                                            <a:spAutoFit/>
                                                                          </a:bodyPr>
                                                                          <a:lstStyle/>
                                                                          <a:p>
                                                                            <a:r>
                                                                              <a:rPr lang="zh-CN" altLang="en-US" sz="600" dirty="0">
                                                                                <a:latin typeface="宋体" panose="02010600030101010101" pitchFamily="2" charset="-122"/>
                                                                                <a:ea typeface="宋体" panose="02010600030101010101" pitchFamily="2" charset="-122"/>
                                                                              </a:rPr>
                                                                              <a:t>是</a:t>
                                                                            </a:r>
                                                                          </a:p>
                                                                        </p:txBody>
                                                                      </p:sp>
                                                                      <p:sp>
                                                                        <p:nvSpPr>
                                                                          <p:cNvPr id="223" name="文本框 222">
                                                                            <a:extLst>
                                                                              <a:ext uri="{FF2B5EF4-FFF2-40B4-BE49-F238E27FC236}">
                                                                                <a16:creationId xmlns:a16="http://schemas.microsoft.com/office/drawing/2014/main" id="{4248B889-2AAD-0A58-16CD-DC236986AABA}"/>
                                                                              </a:ext>
                                                                            </a:extLst>
                                                                          </p:cNvPr>
                                                                          <p:cNvSpPr txBox="1"/>
                                                                          <p:nvPr/>
                                                                        </p:nvSpPr>
                                                                        <p:spPr>
                                                                          <a:xfrm>
                                                                            <a:off x="5269682" y="1111461"/>
                                                                            <a:ext cx="410600" cy="266351"/>
                                                                          </a:xfrm>
                                                                          <a:prstGeom prst="rect">
                                                                            <a:avLst/>
                                                                          </a:prstGeom>
                                                                          <a:noFill/>
                                                                        </p:spPr>
                                                                        <p:txBody>
                                                                          <a:bodyPr wrap="square" rtlCol="0">
                                                                            <a:sp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否</a:t>
                                                                            </a:r>
                                                                          </a:p>
                                                                        </p:txBody>
                                                                      </p:sp>
                                                                      <p:sp>
                                                                        <p:nvSpPr>
                                                                          <p:cNvPr id="224" name="矩形: 圆角 223">
                                                                            <a:extLst>
                                                                              <a:ext uri="{FF2B5EF4-FFF2-40B4-BE49-F238E27FC236}">
                                                                                <a16:creationId xmlns:a16="http://schemas.microsoft.com/office/drawing/2014/main" id="{44DDF241-8C2F-6F55-9DFA-26105AD8BA3D}"/>
                                                                              </a:ext>
                                                                            </a:extLst>
                                                                          </p:cNvPr>
                                                                          <p:cNvSpPr/>
                                                                          <p:nvPr/>
                                                                        </p:nvSpPr>
                                                                        <p:spPr>
                                                                          <a:xfrm>
                                                                            <a:off x="4649001" y="1354385"/>
                                                                            <a:ext cx="1375412" cy="239793"/>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是否有引用</a:t>
                                                                            </a:r>
                                                                            <a:r>
                                                                              <a:rPr lang="zh-CN" sz="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600" kern="100" dirty="0">
                                                                              <a:effectLst/>
                                                                              <a:latin typeface="Times New Roman" panose="02020603050405020304" pitchFamily="18" charset="0"/>
                                                                              <a:ea typeface="宋体" panose="02010600030101010101" pitchFamily="2" charset="-122"/>
                                                                              <a:cs typeface="宋体" panose="02010600030101010101" pitchFamily="2" charset="-122"/>
                                                                            </a:endParaRPr>
                                                                          </a:p>
                                                                        </p:txBody>
                                                                      </p:sp>
                                                                    </p:grpSp>
                                                                    <p:cxnSp>
                                                                      <p:nvCxnSpPr>
                                                                        <p:cNvPr id="217" name="直接箭头连接符 216">
                                                                          <a:extLst>
                                                                            <a:ext uri="{FF2B5EF4-FFF2-40B4-BE49-F238E27FC236}">
                                                                              <a16:creationId xmlns:a16="http://schemas.microsoft.com/office/drawing/2014/main" id="{12EF7B2E-AF75-BCA0-ED4D-481624F4F3F0}"/>
                                                                            </a:ext>
                                                                          </a:extLst>
                                                                        </p:cNvPr>
                                                                        <p:cNvCxnSpPr>
                                                                          <a:cxnSpLocks/>
                                                                          <a:stCxn id="225" idx="2"/>
                                                                          <a:endCxn id="220" idx="0"/>
                                                                        </p:cNvCxnSpPr>
                                                                        <p:nvPr/>
                                                                      </p:nvCxnSpPr>
                                                                      <p:spPr>
                                                                        <a:xfrm flipH="1">
                                                                          <a:off x="3480636" y="1831251"/>
                                                                          <a:ext cx="1" cy="326063"/>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grpSp>
                                                                  <p:sp>
                                                                    <p:nvSpPr>
                                                                      <p:cNvPr id="215" name="文本框 214">
                                                                        <a:extLst>
                                                                          <a:ext uri="{FF2B5EF4-FFF2-40B4-BE49-F238E27FC236}">
                                                                            <a16:creationId xmlns:a16="http://schemas.microsoft.com/office/drawing/2014/main" id="{99886AD8-500F-AF0A-9328-F197EA63FD94}"/>
                                                                          </a:ext>
                                                                        </a:extLst>
                                                                      </p:cNvPr>
                                                                      <p:cNvSpPr txBox="1"/>
                                                                      <p:nvPr/>
                                                                    </p:nvSpPr>
                                                                    <p:spPr>
                                                                      <a:xfrm>
                                                                        <a:off x="3282319" y="2092767"/>
                                                                        <a:ext cx="208302" cy="266351"/>
                                                                      </a:xfrm>
                                                                      <a:prstGeom prst="rect">
                                                                        <a:avLst/>
                                                                      </a:prstGeom>
                                                                      <a:noFill/>
                                                                    </p:spPr>
                                                                    <p:txBody>
                                                                      <a:bodyPr wrap="square" rtlCol="0">
                                                                        <a:spAutoFit/>
                                                                      </a:bodyPr>
                                                                      <a:lstStyle/>
                                                                      <a:p>
                                                                        <a:r>
                                                                          <a:rPr lang="zh-CN" altLang="en-US" sz="600" dirty="0">
                                                                            <a:latin typeface="宋体" panose="02010600030101010101" pitchFamily="2" charset="-122"/>
                                                                            <a:ea typeface="宋体" panose="02010600030101010101" pitchFamily="2" charset="-122"/>
                                                                          </a:rPr>
                                                                          <a:t>否</a:t>
                                                                        </a:r>
                                                                      </a:p>
                                                                    </p:txBody>
                                                                  </p:sp>
                                                                </p:grpSp>
                                                                <p:cxnSp>
                                                                  <p:nvCxnSpPr>
                                                                    <p:cNvPr id="213" name="直接箭头连接符 212">
                                                                      <a:extLst>
                                                                        <a:ext uri="{FF2B5EF4-FFF2-40B4-BE49-F238E27FC236}">
                                                                          <a16:creationId xmlns:a16="http://schemas.microsoft.com/office/drawing/2014/main" id="{73697696-3A89-DA41-C01F-D03BF37831EC}"/>
                                                                        </a:ext>
                                                                      </a:extLst>
                                                                    </p:cNvPr>
                                                                    <p:cNvCxnSpPr>
                                                                      <a:cxnSpLocks/>
                                                                      <a:stCxn id="219" idx="1"/>
                                                                      <a:endCxn id="225" idx="3"/>
                                                                    </p:cNvCxnSpPr>
                                                                    <p:nvPr/>
                                                                  </p:nvCxnSpPr>
                                                                  <p:spPr>
                                                                    <a:xfrm flipH="1">
                                                                      <a:off x="3637130" y="1695375"/>
                                                                      <a:ext cx="535446" cy="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grpSp>
                                                              <p:cxnSp>
                                                                <p:nvCxnSpPr>
                                                                  <p:cNvPr id="211" name="直接箭头连接符 210">
                                                                    <a:extLst>
                                                                      <a:ext uri="{FF2B5EF4-FFF2-40B4-BE49-F238E27FC236}">
                                                                        <a16:creationId xmlns:a16="http://schemas.microsoft.com/office/drawing/2014/main" id="{7B93BD0D-493A-95B5-D818-627B8337A861}"/>
                                                                      </a:ext>
                                                                    </a:extLst>
                                                                  </p:cNvPr>
                                                                  <p:cNvCxnSpPr>
                                                                    <a:cxnSpLocks/>
                                                                    <a:stCxn id="218" idx="2"/>
                                                                    <a:endCxn id="219" idx="0"/>
                                                                  </p:cNvCxnSpPr>
                                                                  <p:nvPr/>
                                                                </p:nvCxnSpPr>
                                                                <p:spPr>
                                                                  <a:xfrm>
                                                                    <a:off x="4940571" y="1142762"/>
                                                                    <a:ext cx="4117" cy="233857"/>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grpSp>
                                                            <p:cxnSp>
                                                              <p:nvCxnSpPr>
                                                                <p:cNvPr id="209" name="直接箭头连接符 208">
                                                                  <a:extLst>
                                                                    <a:ext uri="{FF2B5EF4-FFF2-40B4-BE49-F238E27FC236}">
                                                                      <a16:creationId xmlns:a16="http://schemas.microsoft.com/office/drawing/2014/main" id="{26D780BB-9E67-B7DA-5A91-9356C024CC00}"/>
                                                                    </a:ext>
                                                                  </a:extLst>
                                                                </p:cNvPr>
                                                                <p:cNvCxnSpPr>
                                                                  <a:cxnSpLocks/>
                                                                  <a:stCxn id="219" idx="2"/>
                                                                  <a:endCxn id="224" idx="0"/>
                                                                </p:cNvCxnSpPr>
                                                                <p:nvPr/>
                                                              </p:nvCxnSpPr>
                                                              <p:spPr>
                                                                <a:xfrm>
                                                                  <a:off x="5324516" y="1690574"/>
                                                                  <a:ext cx="1939" cy="203455"/>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grpSp>
                                                          <p:sp>
                                                            <p:nvSpPr>
                                                              <p:cNvPr id="207" name="文本框 206">
                                                                <a:extLst>
                                                                  <a:ext uri="{FF2B5EF4-FFF2-40B4-BE49-F238E27FC236}">
                                                                    <a16:creationId xmlns:a16="http://schemas.microsoft.com/office/drawing/2014/main" id="{C403C9E0-673B-0B5A-AA7B-C5E06DCB16EE}"/>
                                                                  </a:ext>
                                                                </a:extLst>
                                                              </p:cNvPr>
                                                              <p:cNvSpPr txBox="1"/>
                                                              <p:nvPr/>
                                                            </p:nvSpPr>
                                                            <p:spPr>
                                                              <a:xfrm>
                                                                <a:off x="6115592" y="2088553"/>
                                                                <a:ext cx="410600" cy="266351"/>
                                                              </a:xfrm>
                                                              <a:prstGeom prst="rect">
                                                                <a:avLst/>
                                                              </a:prstGeom>
                                                              <a:noFill/>
                                                            </p:spPr>
                                                            <p:txBody>
                                                              <a:bodyPr wrap="square" rtlCol="0">
                                                                <a:sp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否</a:t>
                                                                </a:r>
                                                              </a:p>
                                                            </p:txBody>
                                                          </p:sp>
                                                        </p:grpSp>
                                                      </p:grpSp>
                                                      <p:sp>
                                                        <p:nvSpPr>
                                                          <p:cNvPr id="203" name="矩形: 圆角 202">
                                                            <a:extLst>
                                                              <a:ext uri="{FF2B5EF4-FFF2-40B4-BE49-F238E27FC236}">
                                                                <a16:creationId xmlns:a16="http://schemas.microsoft.com/office/drawing/2014/main" id="{62A3B8A1-2DE8-43B2-7A62-83B7F43CE4B1}"/>
                                                              </a:ext>
                                                            </a:extLst>
                                                          </p:cNvPr>
                                                          <p:cNvSpPr/>
                                                          <p:nvPr/>
                                                        </p:nvSpPr>
                                                        <p:spPr>
                                                          <a:xfrm>
                                                            <a:off x="6303731" y="1754588"/>
                                                            <a:ext cx="1375413" cy="271753"/>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zh-CN" sz="600" kern="100" dirty="0">
                                                                <a:solidFill>
                                                                  <a:srgbClr val="000000"/>
                                                                </a:solidFill>
                                                                <a:latin typeface="Times New Roman" panose="02020603050405020304" pitchFamily="18" charset="0"/>
                                                                <a:ea typeface="宋体" panose="02010600030101010101" pitchFamily="2" charset="-122"/>
                                                              </a:rPr>
                                                              <a:t>通过问卷标题</a:t>
                                                            </a:r>
                                                            <a:r>
                                                              <a:rPr lang="zh-CN" altLang="en-US" sz="600" kern="100" dirty="0">
                                                                <a:solidFill>
                                                                  <a:srgbClr val="000000"/>
                                                                </a:solidFill>
                                                                <a:latin typeface="Times New Roman" panose="02020603050405020304" pitchFamily="18" charset="0"/>
                                                                <a:ea typeface="宋体" panose="02010600030101010101" pitchFamily="2" charset="-122"/>
                                                              </a:rPr>
                                                              <a:t>自行</a:t>
                                                            </a:r>
                                                            <a:r>
                                                              <a:rPr lang="zh-CN" altLang="zh-CN" sz="600" kern="100" dirty="0">
                                                                <a:solidFill>
                                                                  <a:srgbClr val="000000"/>
                                                                </a:solidFill>
                                                                <a:latin typeface="Times New Roman" panose="02020603050405020304" pitchFamily="18" charset="0"/>
                                                                <a:ea typeface="宋体" panose="02010600030101010101" pitchFamily="2" charset="-122"/>
                                                              </a:rPr>
                                                              <a:t>查找</a:t>
                                                            </a:r>
                                                            <a:endParaRPr lang="zh-CN" altLang="en-US" sz="600" kern="100" dirty="0">
                                                              <a:solidFill>
                                                                <a:srgbClr val="000000"/>
                                                              </a:solidFill>
                                                              <a:latin typeface="Times New Roman" panose="02020603050405020304" pitchFamily="18" charset="0"/>
                                                              <a:ea typeface="宋体" panose="02010600030101010101" pitchFamily="2" charset="-122"/>
                                                            </a:endParaRPr>
                                                          </a:p>
                                                        </p:txBody>
                                                      </p:sp>
                                                    </p:grpSp>
                                                    <p:sp>
                                                      <p:nvSpPr>
                                                        <p:cNvPr id="201" name="文本框 200">
                                                          <a:extLst>
                                                            <a:ext uri="{FF2B5EF4-FFF2-40B4-BE49-F238E27FC236}">
                                                              <a16:creationId xmlns:a16="http://schemas.microsoft.com/office/drawing/2014/main" id="{C1B93C49-B598-209B-D867-E337832A3222}"/>
                                                            </a:ext>
                                                          </a:extLst>
                                                        </p:cNvPr>
                                                        <p:cNvSpPr txBox="1"/>
                                                        <p:nvPr/>
                                                      </p:nvSpPr>
                                                      <p:spPr>
                                                        <a:xfrm>
                                                          <a:off x="7275368" y="1549031"/>
                                                          <a:ext cx="560435" cy="266351"/>
                                                        </a:xfrm>
                                                        <a:prstGeom prst="rect">
                                                          <a:avLst/>
                                                        </a:prstGeom>
                                                        <a:noFill/>
                                                      </p:spPr>
                                                      <p:txBody>
                                                        <a:bodyPr wrap="square" rtlCol="0">
                                                          <a:sp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未找到</a:t>
                                                          </a:r>
                                                        </a:p>
                                                      </p:txBody>
                                                    </p:sp>
                                                  </p:grpSp>
                                                </p:grpSp>
                                                <p:sp>
                                                  <p:nvSpPr>
                                                    <p:cNvPr id="197" name="矩形: 圆角 196">
                                                      <a:extLst>
                                                        <a:ext uri="{FF2B5EF4-FFF2-40B4-BE49-F238E27FC236}">
                                                          <a16:creationId xmlns:a16="http://schemas.microsoft.com/office/drawing/2014/main" id="{A53365F8-CF82-DACE-3ED4-2EC1F02BB2BD}"/>
                                                        </a:ext>
                                                      </a:extLst>
                                                    </p:cNvPr>
                                                    <p:cNvSpPr/>
                                                    <p:nvPr/>
                                                  </p:nvSpPr>
                                                  <p:spPr>
                                                    <a:xfrm>
                                                      <a:off x="6534915" y="1312437"/>
                                                      <a:ext cx="1375413" cy="271753"/>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放弃该问卷</a:t>
                                                      </a:r>
                                                    </a:p>
                                                  </p:txBody>
                                                </p:sp>
                                              </p:grpSp>
                                              <p:cxnSp>
                                                <p:nvCxnSpPr>
                                                  <p:cNvPr id="195" name="直接箭头连接符 194">
                                                    <a:extLst>
                                                      <a:ext uri="{FF2B5EF4-FFF2-40B4-BE49-F238E27FC236}">
                                                        <a16:creationId xmlns:a16="http://schemas.microsoft.com/office/drawing/2014/main" id="{5F8C43C2-A43D-CEE9-4AED-7338C99AA308}"/>
                                                      </a:ext>
                                                    </a:extLst>
                                                  </p:cNvPr>
                                                  <p:cNvCxnSpPr>
                                                    <a:cxnSpLocks/>
                                                    <a:stCxn id="203" idx="3"/>
                                                    <a:endCxn id="190" idx="1"/>
                                                  </p:cNvCxnSpPr>
                                                  <p:nvPr/>
                                                </p:nvCxnSpPr>
                                                <p:spPr>
                                                  <a:xfrm>
                                                    <a:off x="7910328" y="1918747"/>
                                                    <a:ext cx="3598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93" name="文本框 192">
                                                  <a:extLst>
                                                    <a:ext uri="{FF2B5EF4-FFF2-40B4-BE49-F238E27FC236}">
                                                      <a16:creationId xmlns:a16="http://schemas.microsoft.com/office/drawing/2014/main" id="{DFFEA65D-6AAA-CB73-A595-09929FE4B2C0}"/>
                                                    </a:ext>
                                                  </a:extLst>
                                                </p:cNvPr>
                                                <p:cNvSpPr txBox="1"/>
                                                <p:nvPr/>
                                              </p:nvSpPr>
                                              <p:spPr>
                                                <a:xfrm>
                                                  <a:off x="7868144" y="1683601"/>
                                                  <a:ext cx="407188" cy="266351"/>
                                                </a:xfrm>
                                                <a:prstGeom prst="rect">
                                                  <a:avLst/>
                                                </a:prstGeom>
                                                <a:noFill/>
                                              </p:spPr>
                                              <p:txBody>
                                                <a:bodyPr wrap="square" rtlCol="0">
                                                  <a:sp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找到</a:t>
                                                  </a:r>
                                                </a:p>
                                              </p:txBody>
                                            </p:sp>
                                          </p:grpSp>
                                        </p:grpSp>
                                        <p:cxnSp>
                                          <p:nvCxnSpPr>
                                            <p:cNvPr id="189" name="直接箭头连接符 188">
                                              <a:extLst>
                                                <a:ext uri="{FF2B5EF4-FFF2-40B4-BE49-F238E27FC236}">
                                                  <a16:creationId xmlns:a16="http://schemas.microsoft.com/office/drawing/2014/main" id="{53BA5481-701A-3C57-B14E-92DAEAB2AA39}"/>
                                                </a:ext>
                                              </a:extLst>
                                            </p:cNvPr>
                                            <p:cNvCxnSpPr>
                                              <a:cxnSpLocks/>
                                              <a:stCxn id="224" idx="2"/>
                                              <a:endCxn id="187" idx="0"/>
                                            </p:cNvCxnSpPr>
                                            <p:nvPr/>
                                          </p:nvCxnSpPr>
                                          <p:spPr>
                                            <a:xfrm flipH="1">
                                              <a:off x="5310995" y="1566932"/>
                                              <a:ext cx="2708" cy="200191"/>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grpSp>
                                      <p:sp>
                                        <p:nvSpPr>
                                          <p:cNvPr id="187" name="矩形: 圆角 186">
                                            <a:extLst>
                                              <a:ext uri="{FF2B5EF4-FFF2-40B4-BE49-F238E27FC236}">
                                                <a16:creationId xmlns:a16="http://schemas.microsoft.com/office/drawing/2014/main" id="{AAE0A05D-E831-58B8-9348-A9CB62DD34CD}"/>
                                              </a:ext>
                                            </a:extLst>
                                          </p:cNvPr>
                                          <p:cNvSpPr/>
                                          <p:nvPr/>
                                        </p:nvSpPr>
                                        <p:spPr>
                                          <a:xfrm>
                                            <a:off x="4294706" y="1993367"/>
                                            <a:ext cx="2032577" cy="271753"/>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是否可以下载到引用的参考文献</a:t>
                                            </a:r>
                                            <a:r>
                                              <a:rPr lang="en-US" altLang="zh-CN" sz="600" kern="100" dirty="0">
                                                <a:solidFill>
                                                  <a:srgbClr val="000000"/>
                                                </a:solidFill>
                                                <a:latin typeface="Times New Roman" panose="02020603050405020304" pitchFamily="18" charset="0"/>
                                                <a:ea typeface="宋体" panose="02010600030101010101" pitchFamily="2" charset="-122"/>
                                              </a:rPr>
                                              <a:t>/</a:t>
                                            </a:r>
                                            <a:r>
                                              <a:rPr lang="zh-CN" altLang="en-US" sz="600" kern="100" dirty="0">
                                                <a:solidFill>
                                                  <a:srgbClr val="000000"/>
                                                </a:solidFill>
                                                <a:latin typeface="Times New Roman" panose="02020603050405020304" pitchFamily="18" charset="0"/>
                                                <a:ea typeface="宋体" panose="02010600030101010101" pitchFamily="2" charset="-122"/>
                                              </a:rPr>
                                              <a:t>书籍等</a:t>
                                            </a:r>
                                          </a:p>
                                        </p:txBody>
                                      </p:sp>
                                    </p:grpSp>
                                    <p:sp>
                                      <p:nvSpPr>
                                        <p:cNvPr id="185" name="文本框 184">
                                          <a:extLst>
                                            <a:ext uri="{FF2B5EF4-FFF2-40B4-BE49-F238E27FC236}">
                                              <a16:creationId xmlns:a16="http://schemas.microsoft.com/office/drawing/2014/main" id="{3879155D-DE09-2C91-579D-602B26BC51F7}"/>
                                            </a:ext>
                                          </a:extLst>
                                        </p:cNvPr>
                                        <p:cNvSpPr txBox="1"/>
                                        <p:nvPr/>
                                      </p:nvSpPr>
                                      <p:spPr>
                                        <a:xfrm>
                                          <a:off x="5322970" y="1764018"/>
                                          <a:ext cx="237159" cy="266351"/>
                                        </a:xfrm>
                                        <a:prstGeom prst="rect">
                                          <a:avLst/>
                                        </a:prstGeom>
                                        <a:noFill/>
                                      </p:spPr>
                                      <p:txBody>
                                        <a:bodyPr wrap="square" rtlCol="0">
                                          <a:sp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是</a:t>
                                          </a:r>
                                        </a:p>
                                      </p:txBody>
                                    </p:sp>
                                  </p:grpSp>
                                  <p:cxnSp>
                                    <p:nvCxnSpPr>
                                      <p:cNvPr id="183" name="直接箭头连接符 182">
                                        <a:extLst>
                                          <a:ext uri="{FF2B5EF4-FFF2-40B4-BE49-F238E27FC236}">
                                            <a16:creationId xmlns:a16="http://schemas.microsoft.com/office/drawing/2014/main" id="{20D8FF39-7247-2132-AC7B-65C93835396B}"/>
                                          </a:ext>
                                        </a:extLst>
                                      </p:cNvPr>
                                      <p:cNvCxnSpPr>
                                        <a:cxnSpLocks/>
                                        <a:stCxn id="187" idx="2"/>
                                        <a:endCxn id="177" idx="0"/>
                                      </p:cNvCxnSpPr>
                                      <p:nvPr/>
                                    </p:nvCxnSpPr>
                                    <p:spPr>
                                      <a:xfrm flipH="1">
                                        <a:off x="5121827" y="1709800"/>
                                        <a:ext cx="1397" cy="168894"/>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grpSp>
                                <p:sp>
                                  <p:nvSpPr>
                                    <p:cNvPr id="181" name="文本框 180">
                                      <a:extLst>
                                        <a:ext uri="{FF2B5EF4-FFF2-40B4-BE49-F238E27FC236}">
                                          <a16:creationId xmlns:a16="http://schemas.microsoft.com/office/drawing/2014/main" id="{D53033F3-C805-716E-B9CC-D1D451DC9099}"/>
                                        </a:ext>
                                      </a:extLst>
                                    </p:cNvPr>
                                    <p:cNvSpPr txBox="1"/>
                                    <p:nvPr/>
                                  </p:nvSpPr>
                                  <p:spPr>
                                    <a:xfrm flipH="1">
                                      <a:off x="6210101" y="1794761"/>
                                      <a:ext cx="219152" cy="210645"/>
                                    </a:xfrm>
                                    <a:prstGeom prst="rect">
                                      <a:avLst/>
                                    </a:prstGeom>
                                    <a:noFill/>
                                  </p:spPr>
                                  <p:txBody>
                                    <a:bodyPr wrap="square" rtlCol="0">
                                      <a:sp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否</a:t>
                                      </a:r>
                                    </a:p>
                                  </p:txBody>
                                </p:sp>
                              </p:grpSp>
                              <p:sp>
                                <p:nvSpPr>
                                  <p:cNvPr id="179" name="文本框 178">
                                    <a:extLst>
                                      <a:ext uri="{FF2B5EF4-FFF2-40B4-BE49-F238E27FC236}">
                                        <a16:creationId xmlns:a16="http://schemas.microsoft.com/office/drawing/2014/main" id="{D2A064A1-01EE-A594-AED8-FE2F1FF977A2}"/>
                                      </a:ext>
                                    </a:extLst>
                                  </p:cNvPr>
                                  <p:cNvSpPr txBox="1"/>
                                  <p:nvPr/>
                                </p:nvSpPr>
                                <p:spPr>
                                  <a:xfrm>
                                    <a:off x="5051962" y="2028794"/>
                                    <a:ext cx="197066" cy="210645"/>
                                  </a:xfrm>
                                  <a:prstGeom prst="rect">
                                    <a:avLst/>
                                  </a:prstGeom>
                                  <a:noFill/>
                                </p:spPr>
                                <p:txBody>
                                  <a:bodyPr wrap="square" rtlCol="0">
                                    <a:sp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是</a:t>
                                    </a:r>
                                  </a:p>
                                </p:txBody>
                              </p:sp>
                            </p:grpSp>
                            <p:sp>
                              <p:nvSpPr>
                                <p:cNvPr id="177" name="矩形: 圆角 176">
                                  <a:extLst>
                                    <a:ext uri="{FF2B5EF4-FFF2-40B4-BE49-F238E27FC236}">
                                      <a16:creationId xmlns:a16="http://schemas.microsoft.com/office/drawing/2014/main" id="{B2E04E38-E082-CF9E-A14D-D57191C679B7}"/>
                                    </a:ext>
                                  </a:extLst>
                                </p:cNvPr>
                                <p:cNvSpPr/>
                                <p:nvPr/>
                              </p:nvSpPr>
                              <p:spPr>
                                <a:xfrm>
                                  <a:off x="4354359" y="2213288"/>
                                  <a:ext cx="1346400" cy="214917"/>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检查引用是否正确规范</a:t>
                                  </a:r>
                                </a:p>
                              </p:txBody>
                            </p:sp>
                          </p:grpSp>
                          <p:sp>
                            <p:nvSpPr>
                              <p:cNvPr id="174" name="文本框 173">
                                <a:extLst>
                                  <a:ext uri="{FF2B5EF4-FFF2-40B4-BE49-F238E27FC236}">
                                    <a16:creationId xmlns:a16="http://schemas.microsoft.com/office/drawing/2014/main" id="{856CF7E2-447A-1FE9-24FB-B77A63EEBBC1}"/>
                                  </a:ext>
                                </a:extLst>
                              </p:cNvPr>
                              <p:cNvSpPr txBox="1"/>
                              <p:nvPr/>
                            </p:nvSpPr>
                            <p:spPr>
                              <a:xfrm>
                                <a:off x="4997552" y="2408667"/>
                                <a:ext cx="305887" cy="210645"/>
                              </a:xfrm>
                              <a:prstGeom prst="rect">
                                <a:avLst/>
                              </a:prstGeom>
                              <a:noFill/>
                            </p:spPr>
                            <p:txBody>
                              <a:bodyPr wrap="square" rtlCol="0">
                                <a:sp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是</a:t>
                                </a:r>
                              </a:p>
                            </p:txBody>
                          </p:sp>
                          <p:cxnSp>
                            <p:nvCxnSpPr>
                              <p:cNvPr id="175" name="直接箭头连接符 174">
                                <a:extLst>
                                  <a:ext uri="{FF2B5EF4-FFF2-40B4-BE49-F238E27FC236}">
                                    <a16:creationId xmlns:a16="http://schemas.microsoft.com/office/drawing/2014/main" id="{782E451E-C202-F5BD-6061-CE2A70507461}"/>
                                  </a:ext>
                                </a:extLst>
                              </p:cNvPr>
                              <p:cNvCxnSpPr>
                                <a:cxnSpLocks/>
                                <a:stCxn id="177" idx="2"/>
                                <a:endCxn id="168" idx="0"/>
                              </p:cNvCxnSpPr>
                              <p:nvPr/>
                            </p:nvCxnSpPr>
                            <p:spPr>
                              <a:xfrm>
                                <a:off x="5027559" y="2428204"/>
                                <a:ext cx="1121" cy="183165"/>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grpSp>
                        <p:sp>
                          <p:nvSpPr>
                            <p:cNvPr id="172" name="文本框 171">
                              <a:extLst>
                                <a:ext uri="{FF2B5EF4-FFF2-40B4-BE49-F238E27FC236}">
                                  <a16:creationId xmlns:a16="http://schemas.microsoft.com/office/drawing/2014/main" id="{034FE7A7-259C-E7DB-0C97-28E98BAFA7F0}"/>
                                </a:ext>
                              </a:extLst>
                            </p:cNvPr>
                            <p:cNvSpPr txBox="1"/>
                            <p:nvPr/>
                          </p:nvSpPr>
                          <p:spPr>
                            <a:xfrm flipH="1">
                              <a:off x="5987073" y="2573600"/>
                              <a:ext cx="419387" cy="210645"/>
                            </a:xfrm>
                            <a:prstGeom prst="rect">
                              <a:avLst/>
                            </a:prstGeom>
                            <a:noFill/>
                          </p:spPr>
                          <p:txBody>
                            <a:bodyPr wrap="square" rtlCol="0">
                              <a:sp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否</a:t>
                              </a:r>
                            </a:p>
                          </p:txBody>
                        </p:sp>
                      </p:grpSp>
                      <p:sp>
                        <p:nvSpPr>
                          <p:cNvPr id="170" name="矩形: 圆角 169">
                            <a:extLst>
                              <a:ext uri="{FF2B5EF4-FFF2-40B4-BE49-F238E27FC236}">
                                <a16:creationId xmlns:a16="http://schemas.microsoft.com/office/drawing/2014/main" id="{97072681-0620-5FB1-CEA1-0A49CD09E725}"/>
                              </a:ext>
                            </a:extLst>
                          </p:cNvPr>
                          <p:cNvSpPr/>
                          <p:nvPr/>
                        </p:nvSpPr>
                        <p:spPr>
                          <a:xfrm>
                            <a:off x="3930312" y="3396894"/>
                            <a:ext cx="1715088" cy="214364"/>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在不同译本之间讨论，选择一个</a:t>
                            </a:r>
                          </a:p>
                        </p:txBody>
                      </p:sp>
                    </p:grpSp>
                    <p:sp>
                      <p:nvSpPr>
                        <p:cNvPr id="168" name="矩形: 圆角 167">
                          <a:extLst>
                            <a:ext uri="{FF2B5EF4-FFF2-40B4-BE49-F238E27FC236}">
                              <a16:creationId xmlns:a16="http://schemas.microsoft.com/office/drawing/2014/main" id="{FB276641-4F81-33B4-78CF-16E35A38315C}"/>
                            </a:ext>
                          </a:extLst>
                        </p:cNvPr>
                        <p:cNvSpPr/>
                        <p:nvPr/>
                      </p:nvSpPr>
                      <p:spPr>
                        <a:xfrm>
                          <a:off x="4355480" y="2897179"/>
                          <a:ext cx="1346400" cy="214917"/>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引用文献是否提供题目</a:t>
                          </a:r>
                        </a:p>
                      </p:txBody>
                    </p:sp>
                  </p:grpSp>
                  <p:cxnSp>
                    <p:nvCxnSpPr>
                      <p:cNvPr id="166" name="直接箭头连接符 165">
                        <a:extLst>
                          <a:ext uri="{FF2B5EF4-FFF2-40B4-BE49-F238E27FC236}">
                            <a16:creationId xmlns:a16="http://schemas.microsoft.com/office/drawing/2014/main" id="{28FEF8A1-8B89-892F-F8BF-8C79A49A97E2}"/>
                          </a:ext>
                        </a:extLst>
                      </p:cNvPr>
                      <p:cNvCxnSpPr>
                        <a:cxnSpLocks/>
                        <a:stCxn id="168" idx="2"/>
                        <a:endCxn id="159" idx="0"/>
                      </p:cNvCxnSpPr>
                      <p:nvPr/>
                    </p:nvCxnSpPr>
                    <p:spPr>
                      <a:xfrm>
                        <a:off x="5038107" y="3112096"/>
                        <a:ext cx="1601" cy="183165"/>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grpSp>
                <p:sp>
                  <p:nvSpPr>
                    <p:cNvPr id="164" name="文本框 163">
                      <a:extLst>
                        <a:ext uri="{FF2B5EF4-FFF2-40B4-BE49-F238E27FC236}">
                          <a16:creationId xmlns:a16="http://schemas.microsoft.com/office/drawing/2014/main" id="{4B6FA30E-BC0E-73FF-B453-8BD8B3BB2C57}"/>
                        </a:ext>
                      </a:extLst>
                    </p:cNvPr>
                    <p:cNvSpPr txBox="1"/>
                    <p:nvPr/>
                  </p:nvSpPr>
                  <p:spPr>
                    <a:xfrm>
                      <a:off x="5047459" y="3099404"/>
                      <a:ext cx="229935" cy="210645"/>
                    </a:xfrm>
                    <a:prstGeom prst="rect">
                      <a:avLst/>
                    </a:prstGeom>
                    <a:noFill/>
                  </p:spPr>
                  <p:txBody>
                    <a:bodyPr wrap="square" rtlCol="0">
                      <a:sp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是</a:t>
                      </a:r>
                    </a:p>
                  </p:txBody>
                </p:sp>
              </p:grpSp>
              <p:cxnSp>
                <p:nvCxnSpPr>
                  <p:cNvPr id="162" name="直接箭头连接符 161">
                    <a:extLst>
                      <a:ext uri="{FF2B5EF4-FFF2-40B4-BE49-F238E27FC236}">
                        <a16:creationId xmlns:a16="http://schemas.microsoft.com/office/drawing/2014/main" id="{F80FCB48-A944-2816-1028-067234559DBC}"/>
                      </a:ext>
                    </a:extLst>
                  </p:cNvPr>
                  <p:cNvCxnSpPr>
                    <a:cxnSpLocks/>
                    <a:stCxn id="159" idx="2"/>
                    <a:endCxn id="170" idx="0"/>
                  </p:cNvCxnSpPr>
                  <p:nvPr/>
                </p:nvCxnSpPr>
                <p:spPr>
                  <a:xfrm>
                    <a:off x="5247098" y="3217947"/>
                    <a:ext cx="2673" cy="1834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cxnSp>
            <p:nvCxnSpPr>
              <p:cNvPr id="227" name="连接符: 肘形 226">
                <a:extLst>
                  <a:ext uri="{FF2B5EF4-FFF2-40B4-BE49-F238E27FC236}">
                    <a16:creationId xmlns:a16="http://schemas.microsoft.com/office/drawing/2014/main" id="{13235AE6-5679-80AB-E770-5F3B263B8F75}"/>
                  </a:ext>
                </a:extLst>
              </p:cNvPr>
              <p:cNvCxnSpPr>
                <a:cxnSpLocks/>
                <a:stCxn id="220" idx="2"/>
                <a:endCxn id="170" idx="1"/>
              </p:cNvCxnSpPr>
              <p:nvPr/>
            </p:nvCxnSpPr>
            <p:spPr>
              <a:xfrm rot="16200000" flipH="1">
                <a:off x="2423959" y="1549088"/>
                <a:ext cx="1730274" cy="952335"/>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28" name="连接符: 肘形 227">
              <a:extLst>
                <a:ext uri="{FF2B5EF4-FFF2-40B4-BE49-F238E27FC236}">
                  <a16:creationId xmlns:a16="http://schemas.microsoft.com/office/drawing/2014/main" id="{C994D948-3B83-F1B9-388F-103D6D9C3934}"/>
                </a:ext>
              </a:extLst>
            </p:cNvPr>
            <p:cNvCxnSpPr>
              <a:cxnSpLocks/>
              <a:stCxn id="190" idx="2"/>
              <a:endCxn id="170" idx="3"/>
            </p:cNvCxnSpPr>
            <p:nvPr/>
          </p:nvCxnSpPr>
          <p:spPr>
            <a:xfrm rot="5400000">
              <a:off x="5738660" y="797021"/>
              <a:ext cx="1838038" cy="2348706"/>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连接符: 肘形 228">
              <a:extLst>
                <a:ext uri="{FF2B5EF4-FFF2-40B4-BE49-F238E27FC236}">
                  <a16:creationId xmlns:a16="http://schemas.microsoft.com/office/drawing/2014/main" id="{1308C881-9960-9B98-1539-A68F05026EB2}"/>
                </a:ext>
              </a:extLst>
            </p:cNvPr>
            <p:cNvCxnSpPr>
              <a:cxnSpLocks/>
              <a:stCxn id="187" idx="3"/>
              <a:endCxn id="203" idx="2"/>
            </p:cNvCxnSpPr>
            <p:nvPr/>
          </p:nvCxnSpPr>
          <p:spPr>
            <a:xfrm flipV="1">
              <a:off x="5616866" y="1052355"/>
              <a:ext cx="877973" cy="252030"/>
            </a:xfrm>
            <a:prstGeom prst="bentConnector2">
              <a:avLst/>
            </a:prstGeom>
            <a:ln w="952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连接符: 肘形 229">
              <a:extLst>
                <a:ext uri="{FF2B5EF4-FFF2-40B4-BE49-F238E27FC236}">
                  <a16:creationId xmlns:a16="http://schemas.microsoft.com/office/drawing/2014/main" id="{5D41CD15-01F9-764D-B13B-885F96059C2D}"/>
                </a:ext>
              </a:extLst>
            </p:cNvPr>
            <p:cNvCxnSpPr>
              <a:cxnSpLocks/>
              <a:stCxn id="177" idx="3"/>
              <a:endCxn id="203" idx="2"/>
            </p:cNvCxnSpPr>
            <p:nvPr/>
          </p:nvCxnSpPr>
          <p:spPr>
            <a:xfrm flipV="1">
              <a:off x="5293258" y="1052355"/>
              <a:ext cx="1201581" cy="637775"/>
            </a:xfrm>
            <a:prstGeom prst="bentConnector2">
              <a:avLst/>
            </a:prstGeom>
            <a:ln w="952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连接符: 肘形 230">
              <a:extLst>
                <a:ext uri="{FF2B5EF4-FFF2-40B4-BE49-F238E27FC236}">
                  <a16:creationId xmlns:a16="http://schemas.microsoft.com/office/drawing/2014/main" id="{8B6CC132-D25F-2777-6DB7-079818939C99}"/>
                </a:ext>
              </a:extLst>
            </p:cNvPr>
            <p:cNvCxnSpPr>
              <a:cxnSpLocks/>
              <a:stCxn id="168" idx="3"/>
              <a:endCxn id="203" idx="2"/>
            </p:cNvCxnSpPr>
            <p:nvPr/>
          </p:nvCxnSpPr>
          <p:spPr>
            <a:xfrm flipV="1">
              <a:off x="5294381" y="1052355"/>
              <a:ext cx="1200458" cy="1037862"/>
            </a:xfrm>
            <a:prstGeom prst="bentConnector2">
              <a:avLst/>
            </a:prstGeom>
            <a:ln w="952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61" name="直接连接符 260">
            <a:extLst>
              <a:ext uri="{FF2B5EF4-FFF2-40B4-BE49-F238E27FC236}">
                <a16:creationId xmlns:a16="http://schemas.microsoft.com/office/drawing/2014/main" id="{39B12733-EBB9-28CA-8643-9CB1BDA9D6C4}"/>
              </a:ext>
            </a:extLst>
          </p:cNvPr>
          <p:cNvCxnSpPr>
            <a:cxnSpLocks/>
          </p:cNvCxnSpPr>
          <p:nvPr/>
        </p:nvCxnSpPr>
        <p:spPr>
          <a:xfrm flipV="1">
            <a:off x="1451919" y="3045954"/>
            <a:ext cx="8733481" cy="43500"/>
          </a:xfrm>
          <a:prstGeom prst="line">
            <a:avLst/>
          </a:prstGeom>
          <a:ln w="9525">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3" name="直接连接符 262">
            <a:extLst>
              <a:ext uri="{FF2B5EF4-FFF2-40B4-BE49-F238E27FC236}">
                <a16:creationId xmlns:a16="http://schemas.microsoft.com/office/drawing/2014/main" id="{6B20F5D9-7182-011F-66E0-33E8A7DE26F4}"/>
              </a:ext>
            </a:extLst>
          </p:cNvPr>
          <p:cNvCxnSpPr>
            <a:cxnSpLocks/>
          </p:cNvCxnSpPr>
          <p:nvPr/>
        </p:nvCxnSpPr>
        <p:spPr>
          <a:xfrm>
            <a:off x="2233883" y="4775095"/>
            <a:ext cx="7985846" cy="0"/>
          </a:xfrm>
          <a:prstGeom prst="line">
            <a:avLst/>
          </a:prstGeom>
          <a:ln w="9525">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sp>
        <p:nvSpPr>
          <p:cNvPr id="266" name="文本框 265">
            <a:extLst>
              <a:ext uri="{FF2B5EF4-FFF2-40B4-BE49-F238E27FC236}">
                <a16:creationId xmlns:a16="http://schemas.microsoft.com/office/drawing/2014/main" id="{41BC015C-DB88-E9DE-2493-20C483B249A6}"/>
              </a:ext>
            </a:extLst>
          </p:cNvPr>
          <p:cNvSpPr txBox="1"/>
          <p:nvPr/>
        </p:nvSpPr>
        <p:spPr>
          <a:xfrm>
            <a:off x="9592119" y="1256460"/>
            <a:ext cx="444352" cy="215444"/>
          </a:xfrm>
          <a:prstGeom prst="rect">
            <a:avLst/>
          </a:prstGeom>
          <a:noFill/>
        </p:spPr>
        <p:txBody>
          <a:bodyPr wrap="none" rtlCol="0">
            <a:spAutoFit/>
          </a:bodyPr>
          <a:lstStyle/>
          <a:p>
            <a:r>
              <a:rPr lang="en-US" altLang="zh-CN" sz="800" dirty="0">
                <a:latin typeface="Times New Roman" panose="02020603050405020304" pitchFamily="18" charset="0"/>
                <a:cs typeface="Times New Roman" panose="02020603050405020304" pitchFamily="18" charset="0"/>
              </a:rPr>
              <a:t>Step 1</a:t>
            </a:r>
            <a:endParaRPr lang="zh-CN" altLang="en-US" sz="800" dirty="0">
              <a:latin typeface="Times New Roman" panose="02020603050405020304" pitchFamily="18" charset="0"/>
              <a:cs typeface="Times New Roman" panose="02020603050405020304" pitchFamily="18" charset="0"/>
            </a:endParaRPr>
          </a:p>
        </p:txBody>
      </p:sp>
      <p:sp>
        <p:nvSpPr>
          <p:cNvPr id="268" name="文本框 267">
            <a:extLst>
              <a:ext uri="{FF2B5EF4-FFF2-40B4-BE49-F238E27FC236}">
                <a16:creationId xmlns:a16="http://schemas.microsoft.com/office/drawing/2014/main" id="{02C8D0EA-91F8-D099-D062-969F70F38033}"/>
              </a:ext>
            </a:extLst>
          </p:cNvPr>
          <p:cNvSpPr txBox="1"/>
          <p:nvPr/>
        </p:nvSpPr>
        <p:spPr>
          <a:xfrm>
            <a:off x="9592119" y="3809060"/>
            <a:ext cx="444352" cy="215444"/>
          </a:xfrm>
          <a:prstGeom prst="rect">
            <a:avLst/>
          </a:prstGeom>
          <a:noFill/>
        </p:spPr>
        <p:txBody>
          <a:bodyPr wrap="none" rtlCol="0">
            <a:spAutoFit/>
          </a:bodyPr>
          <a:lstStyle/>
          <a:p>
            <a:r>
              <a:rPr lang="en-US" altLang="zh-CN" sz="800" dirty="0">
                <a:latin typeface="Times New Roman" panose="02020603050405020304" pitchFamily="18" charset="0"/>
                <a:cs typeface="Times New Roman" panose="02020603050405020304" pitchFamily="18" charset="0"/>
              </a:rPr>
              <a:t>Step 2</a:t>
            </a:r>
            <a:endParaRPr lang="zh-CN" altLang="en-US" sz="800" dirty="0">
              <a:latin typeface="Times New Roman" panose="02020603050405020304" pitchFamily="18" charset="0"/>
              <a:cs typeface="Times New Roman" panose="02020603050405020304" pitchFamily="18" charset="0"/>
            </a:endParaRPr>
          </a:p>
        </p:txBody>
      </p:sp>
      <p:sp>
        <p:nvSpPr>
          <p:cNvPr id="269" name="文本框 268">
            <a:extLst>
              <a:ext uri="{FF2B5EF4-FFF2-40B4-BE49-F238E27FC236}">
                <a16:creationId xmlns:a16="http://schemas.microsoft.com/office/drawing/2014/main" id="{1637F8A5-2523-0712-DB5F-CE60C34D537B}"/>
              </a:ext>
            </a:extLst>
          </p:cNvPr>
          <p:cNvSpPr txBox="1"/>
          <p:nvPr/>
        </p:nvSpPr>
        <p:spPr>
          <a:xfrm>
            <a:off x="9592119" y="5564459"/>
            <a:ext cx="444352" cy="215444"/>
          </a:xfrm>
          <a:prstGeom prst="rect">
            <a:avLst/>
          </a:prstGeom>
          <a:noFill/>
        </p:spPr>
        <p:txBody>
          <a:bodyPr wrap="square" rtlCol="0">
            <a:spAutoFit/>
          </a:bodyPr>
          <a:lstStyle/>
          <a:p>
            <a:r>
              <a:rPr lang="en-US" altLang="zh-CN" sz="800" dirty="0">
                <a:latin typeface="Times New Roman" panose="02020603050405020304" pitchFamily="18" charset="0"/>
                <a:cs typeface="Times New Roman" panose="02020603050405020304" pitchFamily="18" charset="0"/>
              </a:rPr>
              <a:t>Step 3</a:t>
            </a:r>
            <a:endParaRPr lang="zh-CN" altLang="en-US" sz="800" dirty="0">
              <a:latin typeface="Times New Roman" panose="02020603050405020304" pitchFamily="18" charset="0"/>
              <a:cs typeface="Times New Roman" panose="02020603050405020304" pitchFamily="18" charset="0"/>
            </a:endParaRPr>
          </a:p>
        </p:txBody>
      </p:sp>
      <p:grpSp>
        <p:nvGrpSpPr>
          <p:cNvPr id="311" name="组合 310">
            <a:extLst>
              <a:ext uri="{FF2B5EF4-FFF2-40B4-BE49-F238E27FC236}">
                <a16:creationId xmlns:a16="http://schemas.microsoft.com/office/drawing/2014/main" id="{5797CA44-905A-03B5-AE75-FAEB095EAFA2}"/>
              </a:ext>
            </a:extLst>
          </p:cNvPr>
          <p:cNvGrpSpPr/>
          <p:nvPr/>
        </p:nvGrpSpPr>
        <p:grpSpPr>
          <a:xfrm>
            <a:off x="3479301" y="3133771"/>
            <a:ext cx="5520985" cy="1511385"/>
            <a:chOff x="944456" y="3642484"/>
            <a:chExt cx="5520985" cy="1511385"/>
          </a:xfrm>
        </p:grpSpPr>
        <p:grpSp>
          <p:nvGrpSpPr>
            <p:cNvPr id="312" name="组合 311">
              <a:extLst>
                <a:ext uri="{FF2B5EF4-FFF2-40B4-BE49-F238E27FC236}">
                  <a16:creationId xmlns:a16="http://schemas.microsoft.com/office/drawing/2014/main" id="{55FC6D76-DA46-BDD1-71C4-9BC5E0D407FF}"/>
                </a:ext>
              </a:extLst>
            </p:cNvPr>
            <p:cNvGrpSpPr/>
            <p:nvPr/>
          </p:nvGrpSpPr>
          <p:grpSpPr>
            <a:xfrm>
              <a:off x="944456" y="3642484"/>
              <a:ext cx="5520985" cy="1511385"/>
              <a:chOff x="4066933" y="3107530"/>
              <a:chExt cx="5520985" cy="1511385"/>
            </a:xfrm>
          </p:grpSpPr>
          <p:sp>
            <p:nvSpPr>
              <p:cNvPr id="317" name="矩形: 圆角 316">
                <a:extLst>
                  <a:ext uri="{FF2B5EF4-FFF2-40B4-BE49-F238E27FC236}">
                    <a16:creationId xmlns:a16="http://schemas.microsoft.com/office/drawing/2014/main" id="{75E06349-0315-C7AC-A670-0F3709B53E75}"/>
                  </a:ext>
                </a:extLst>
              </p:cNvPr>
              <p:cNvSpPr/>
              <p:nvPr/>
            </p:nvSpPr>
            <p:spPr>
              <a:xfrm>
                <a:off x="5835912" y="3107530"/>
                <a:ext cx="1698338" cy="216000"/>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sz="900" kern="100" dirty="0">
                    <a:solidFill>
                      <a:srgbClr val="0D0D0D"/>
                    </a:solidFill>
                    <a:effectLst/>
                    <a:latin typeface="Times New Roman" panose="02020603050405020304" pitchFamily="18" charset="0"/>
                    <a:ea typeface="宋体" panose="02010600030101010101" pitchFamily="2" charset="-122"/>
                    <a:cs typeface="宋体" panose="02010600030101010101" pitchFamily="2" charset="-122"/>
                  </a:rPr>
                  <a:t>分组进行问卷内项目合并</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318" name="直接箭头连接符 317">
                <a:extLst>
                  <a:ext uri="{FF2B5EF4-FFF2-40B4-BE49-F238E27FC236}">
                    <a16:creationId xmlns:a16="http://schemas.microsoft.com/office/drawing/2014/main" id="{395621F6-A152-1078-2433-8536AE77278E}"/>
                  </a:ext>
                </a:extLst>
              </p:cNvPr>
              <p:cNvCxnSpPr>
                <a:cxnSpLocks/>
                <a:stCxn id="317" idx="2"/>
                <a:endCxn id="319" idx="0"/>
              </p:cNvCxnSpPr>
              <p:nvPr/>
            </p:nvCxnSpPr>
            <p:spPr>
              <a:xfrm flipH="1">
                <a:off x="6682580" y="3323530"/>
                <a:ext cx="2501" cy="161893"/>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319" name="矩形: 圆角 318">
                <a:extLst>
                  <a:ext uri="{FF2B5EF4-FFF2-40B4-BE49-F238E27FC236}">
                    <a16:creationId xmlns:a16="http://schemas.microsoft.com/office/drawing/2014/main" id="{4FFFF448-4AF4-A058-7038-8EFB48B5D7EB}"/>
                  </a:ext>
                </a:extLst>
              </p:cNvPr>
              <p:cNvSpPr/>
              <p:nvPr/>
            </p:nvSpPr>
            <p:spPr>
              <a:xfrm>
                <a:off x="5833411" y="3485423"/>
                <a:ext cx="1698338" cy="216000"/>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900" kern="100" dirty="0">
                    <a:solidFill>
                      <a:srgbClr val="0D0D0D"/>
                    </a:solidFill>
                    <a:effectLst/>
                    <a:latin typeface="Times New Roman" panose="02020603050405020304" pitchFamily="18" charset="0"/>
                    <a:ea typeface="宋体" panose="02010600030101010101" pitchFamily="2" charset="-122"/>
                    <a:cs typeface="宋体" panose="02010600030101010101" pitchFamily="2" charset="-122"/>
                  </a:rPr>
                  <a:t>组内讨论</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320" name="矩形: 圆角 319">
                <a:extLst>
                  <a:ext uri="{FF2B5EF4-FFF2-40B4-BE49-F238E27FC236}">
                    <a16:creationId xmlns:a16="http://schemas.microsoft.com/office/drawing/2014/main" id="{39A62622-C97C-6CF8-F6B9-44A17027AC5D}"/>
                  </a:ext>
                </a:extLst>
              </p:cNvPr>
              <p:cNvSpPr/>
              <p:nvPr/>
            </p:nvSpPr>
            <p:spPr>
              <a:xfrm>
                <a:off x="4066933" y="3752103"/>
                <a:ext cx="1698338" cy="216000"/>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900" kern="100" dirty="0">
                    <a:solidFill>
                      <a:srgbClr val="0D0D0D"/>
                    </a:solidFill>
                    <a:latin typeface="Times New Roman" panose="02020603050405020304" pitchFamily="18" charset="0"/>
                    <a:ea typeface="宋体" panose="02010600030101010101" pitchFamily="2" charset="-122"/>
                    <a:cs typeface="宋体" panose="02010600030101010101" pitchFamily="2" charset="-122"/>
                  </a:rPr>
                  <a:t>讨论后达成一致</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321" name="直接箭头连接符 320">
                <a:extLst>
                  <a:ext uri="{FF2B5EF4-FFF2-40B4-BE49-F238E27FC236}">
                    <a16:creationId xmlns:a16="http://schemas.microsoft.com/office/drawing/2014/main" id="{5AD9C168-D64F-FFAE-238E-3222A648D55F}"/>
                  </a:ext>
                </a:extLst>
              </p:cNvPr>
              <p:cNvCxnSpPr>
                <a:cxnSpLocks/>
                <a:stCxn id="320" idx="2"/>
                <a:endCxn id="322" idx="0"/>
              </p:cNvCxnSpPr>
              <p:nvPr/>
            </p:nvCxnSpPr>
            <p:spPr>
              <a:xfrm>
                <a:off x="4916102" y="3968103"/>
                <a:ext cx="1546" cy="136317"/>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322" name="矩形: 圆角 321">
                <a:extLst>
                  <a:ext uri="{FF2B5EF4-FFF2-40B4-BE49-F238E27FC236}">
                    <a16:creationId xmlns:a16="http://schemas.microsoft.com/office/drawing/2014/main" id="{5589EEAB-E389-CD02-E0BC-BD97EC5935A4}"/>
                  </a:ext>
                </a:extLst>
              </p:cNvPr>
              <p:cNvSpPr/>
              <p:nvPr/>
            </p:nvSpPr>
            <p:spPr>
              <a:xfrm>
                <a:off x="4068479" y="4104420"/>
                <a:ext cx="1698338" cy="216000"/>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900" kern="100" dirty="0">
                    <a:solidFill>
                      <a:srgbClr val="0D0D0D"/>
                    </a:solidFill>
                    <a:latin typeface="Times New Roman" panose="02020603050405020304" pitchFamily="18" charset="0"/>
                    <a:ea typeface="宋体" panose="02010600030101010101" pitchFamily="2" charset="-122"/>
                    <a:cs typeface="宋体" panose="02010600030101010101" pitchFamily="2" charset="-122"/>
                  </a:rPr>
                  <a:t>将此项目在问卷内部合并</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323" name="矩形: 圆角 322">
                <a:extLst>
                  <a:ext uri="{FF2B5EF4-FFF2-40B4-BE49-F238E27FC236}">
                    <a16:creationId xmlns:a16="http://schemas.microsoft.com/office/drawing/2014/main" id="{65AAC2E2-0F5C-1B0C-2D92-CF9546A61576}"/>
                  </a:ext>
                </a:extLst>
              </p:cNvPr>
              <p:cNvSpPr/>
              <p:nvPr/>
            </p:nvSpPr>
            <p:spPr>
              <a:xfrm>
                <a:off x="7531749" y="3756597"/>
                <a:ext cx="1698338" cy="216000"/>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900" kern="100" dirty="0">
                    <a:solidFill>
                      <a:srgbClr val="0D0D0D"/>
                    </a:solidFill>
                    <a:latin typeface="Times New Roman" panose="02020603050405020304" pitchFamily="18" charset="0"/>
                    <a:ea typeface="宋体" panose="02010600030101010101" pitchFamily="2" charset="-122"/>
                    <a:cs typeface="宋体" panose="02010600030101010101" pitchFamily="2" charset="-122"/>
                  </a:rPr>
                  <a:t>讨论后未达成一致</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324" name="直接箭头连接符 323">
                <a:extLst>
                  <a:ext uri="{FF2B5EF4-FFF2-40B4-BE49-F238E27FC236}">
                    <a16:creationId xmlns:a16="http://schemas.microsoft.com/office/drawing/2014/main" id="{ECB7B186-6AF9-0C03-8483-52D58D9A94D9}"/>
                  </a:ext>
                </a:extLst>
              </p:cNvPr>
              <p:cNvCxnSpPr>
                <a:cxnSpLocks/>
                <a:stCxn id="323" idx="2"/>
                <a:endCxn id="325" idx="0"/>
              </p:cNvCxnSpPr>
              <p:nvPr/>
            </p:nvCxnSpPr>
            <p:spPr>
              <a:xfrm>
                <a:off x="8380918" y="3972597"/>
                <a:ext cx="11758" cy="130868"/>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325" name="矩形: 圆角 324">
                <a:extLst>
                  <a:ext uri="{FF2B5EF4-FFF2-40B4-BE49-F238E27FC236}">
                    <a16:creationId xmlns:a16="http://schemas.microsoft.com/office/drawing/2014/main" id="{C59EABCB-1D9B-36F8-D901-01F65948B47F}"/>
                  </a:ext>
                </a:extLst>
              </p:cNvPr>
              <p:cNvSpPr/>
              <p:nvPr/>
            </p:nvSpPr>
            <p:spPr>
              <a:xfrm>
                <a:off x="7197434" y="4103465"/>
                <a:ext cx="2390484" cy="216000"/>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900" kern="100" dirty="0">
                    <a:solidFill>
                      <a:srgbClr val="0D0D0D"/>
                    </a:solidFill>
                    <a:latin typeface="Times New Roman" panose="02020603050405020304" pitchFamily="18" charset="0"/>
                    <a:ea typeface="宋体" panose="02010600030101010101" pitchFamily="2" charset="-122"/>
                    <a:cs typeface="宋体" panose="02010600030101010101" pitchFamily="2" charset="-122"/>
                  </a:rPr>
                  <a:t>进行组间讨论以确定是否将此项目进行合并</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326" name="矩形: 圆角 325">
                <a:extLst>
                  <a:ext uri="{FF2B5EF4-FFF2-40B4-BE49-F238E27FC236}">
                    <a16:creationId xmlns:a16="http://schemas.microsoft.com/office/drawing/2014/main" id="{AD1E512D-8AFB-278A-0BDA-1826CAFB47B4}"/>
                  </a:ext>
                </a:extLst>
              </p:cNvPr>
              <p:cNvSpPr/>
              <p:nvPr/>
            </p:nvSpPr>
            <p:spPr>
              <a:xfrm>
                <a:off x="5590056" y="4402915"/>
                <a:ext cx="2185049" cy="216000"/>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900" kern="100" dirty="0">
                    <a:solidFill>
                      <a:srgbClr val="0D0D0D"/>
                    </a:solidFill>
                    <a:effectLst/>
                    <a:latin typeface="Times New Roman" panose="02020603050405020304" pitchFamily="18" charset="0"/>
                    <a:ea typeface="宋体" panose="02010600030101010101" pitchFamily="2" charset="-122"/>
                    <a:cs typeface="宋体" panose="02010600030101010101" pitchFamily="2" charset="-122"/>
                  </a:rPr>
                  <a:t>进行总讨论，确定最终问卷内合并结果</a:t>
                </a:r>
                <a:r>
                  <a:rPr lang="en-US" sz="900" kern="100" dirty="0">
                    <a:solidFill>
                      <a:srgbClr val="0D0D0D"/>
                    </a:solidFill>
                    <a:effectLst/>
                    <a:latin typeface="Times New Roman" panose="02020603050405020304" pitchFamily="18" charset="0"/>
                    <a:ea typeface="宋体" panose="02010600030101010101" pitchFamily="2" charset="-122"/>
                    <a:cs typeface="宋体" panose="02010600030101010101" pitchFamily="2" charset="-122"/>
                  </a:rPr>
                  <a:t> </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grpSp>
        <p:cxnSp>
          <p:nvCxnSpPr>
            <p:cNvPr id="313" name="连接符: 肘形 312">
              <a:extLst>
                <a:ext uri="{FF2B5EF4-FFF2-40B4-BE49-F238E27FC236}">
                  <a16:creationId xmlns:a16="http://schemas.microsoft.com/office/drawing/2014/main" id="{8FA396A1-1709-019D-D02F-D32F96F28DC0}"/>
                </a:ext>
              </a:extLst>
            </p:cNvPr>
            <p:cNvCxnSpPr>
              <a:stCxn id="322" idx="2"/>
              <a:endCxn id="326" idx="1"/>
            </p:cNvCxnSpPr>
            <p:nvPr/>
          </p:nvCxnSpPr>
          <p:spPr>
            <a:xfrm rot="16200000" flipH="1">
              <a:off x="2036128" y="4614417"/>
              <a:ext cx="190495" cy="672408"/>
            </a:xfrm>
            <a:prstGeom prst="bentConnector2">
              <a:avLst/>
            </a:prstGeom>
            <a:ln w="952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4" name="连接符: 肘形 313">
              <a:extLst>
                <a:ext uri="{FF2B5EF4-FFF2-40B4-BE49-F238E27FC236}">
                  <a16:creationId xmlns:a16="http://schemas.microsoft.com/office/drawing/2014/main" id="{A2E59C38-5684-A8BD-137F-6CA3610657B4}"/>
                </a:ext>
              </a:extLst>
            </p:cNvPr>
            <p:cNvCxnSpPr>
              <a:cxnSpLocks/>
              <a:stCxn id="325" idx="2"/>
              <a:endCxn id="326" idx="3"/>
            </p:cNvCxnSpPr>
            <p:nvPr/>
          </p:nvCxnSpPr>
          <p:spPr>
            <a:xfrm rot="5400000">
              <a:off x="4865689" y="4641359"/>
              <a:ext cx="191450" cy="617571"/>
            </a:xfrm>
            <a:prstGeom prst="bentConnector2">
              <a:avLst/>
            </a:prstGeom>
            <a:ln w="952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连接符: 肘形 314">
              <a:extLst>
                <a:ext uri="{FF2B5EF4-FFF2-40B4-BE49-F238E27FC236}">
                  <a16:creationId xmlns:a16="http://schemas.microsoft.com/office/drawing/2014/main" id="{BAFE5AA3-C62D-4F34-DF88-3127A7F4035A}"/>
                </a:ext>
              </a:extLst>
            </p:cNvPr>
            <p:cNvCxnSpPr>
              <a:stCxn id="319" idx="1"/>
              <a:endCxn id="320" idx="0"/>
            </p:cNvCxnSpPr>
            <p:nvPr/>
          </p:nvCxnSpPr>
          <p:spPr>
            <a:xfrm rot="10800000" flipV="1">
              <a:off x="1793626" y="4128377"/>
              <a:ext cx="917309" cy="158680"/>
            </a:xfrm>
            <a:prstGeom prst="bentConnector2">
              <a:avLst/>
            </a:prstGeom>
            <a:ln w="952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连接符: 肘形 315">
              <a:extLst>
                <a:ext uri="{FF2B5EF4-FFF2-40B4-BE49-F238E27FC236}">
                  <a16:creationId xmlns:a16="http://schemas.microsoft.com/office/drawing/2014/main" id="{11E0C24B-E6AE-3F06-9CCE-816729EAC0C2}"/>
                </a:ext>
              </a:extLst>
            </p:cNvPr>
            <p:cNvCxnSpPr>
              <a:stCxn id="319" idx="3"/>
              <a:endCxn id="323" idx="0"/>
            </p:cNvCxnSpPr>
            <p:nvPr/>
          </p:nvCxnSpPr>
          <p:spPr>
            <a:xfrm>
              <a:off x="4409272" y="4128377"/>
              <a:ext cx="849169" cy="163174"/>
            </a:xfrm>
            <a:prstGeom prst="bentConnector2">
              <a:avLst/>
            </a:prstGeom>
            <a:ln w="952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9" name="组合 328">
            <a:extLst>
              <a:ext uri="{FF2B5EF4-FFF2-40B4-BE49-F238E27FC236}">
                <a16:creationId xmlns:a16="http://schemas.microsoft.com/office/drawing/2014/main" id="{9706AD54-6860-FB9B-1146-14DF9A16CFF0}"/>
              </a:ext>
            </a:extLst>
          </p:cNvPr>
          <p:cNvGrpSpPr/>
          <p:nvPr/>
        </p:nvGrpSpPr>
        <p:grpSpPr>
          <a:xfrm>
            <a:off x="4258030" y="4827325"/>
            <a:ext cx="4890915" cy="1661379"/>
            <a:chOff x="2894125" y="3697959"/>
            <a:chExt cx="4890915" cy="1661379"/>
          </a:xfrm>
        </p:grpSpPr>
        <p:cxnSp>
          <p:nvCxnSpPr>
            <p:cNvPr id="330" name="连接符: 肘形 329">
              <a:extLst>
                <a:ext uri="{FF2B5EF4-FFF2-40B4-BE49-F238E27FC236}">
                  <a16:creationId xmlns:a16="http://schemas.microsoft.com/office/drawing/2014/main" id="{A804C56E-ED25-D9CA-606E-EE882F64C88E}"/>
                </a:ext>
              </a:extLst>
            </p:cNvPr>
            <p:cNvCxnSpPr>
              <a:stCxn id="340" idx="1"/>
              <a:endCxn id="341" idx="0"/>
            </p:cNvCxnSpPr>
            <p:nvPr/>
          </p:nvCxnSpPr>
          <p:spPr>
            <a:xfrm rot="10800000" flipV="1">
              <a:off x="3743294" y="4243731"/>
              <a:ext cx="504268" cy="257213"/>
            </a:xfrm>
            <a:prstGeom prst="bentConnector2">
              <a:avLst/>
            </a:prstGeom>
            <a:ln w="952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1" name="连接符: 肘形 330">
              <a:extLst>
                <a:ext uri="{FF2B5EF4-FFF2-40B4-BE49-F238E27FC236}">
                  <a16:creationId xmlns:a16="http://schemas.microsoft.com/office/drawing/2014/main" id="{1570D2BD-7D29-FC29-D725-9312EDDE517F}"/>
                </a:ext>
              </a:extLst>
            </p:cNvPr>
            <p:cNvCxnSpPr>
              <a:stCxn id="340" idx="3"/>
              <a:endCxn id="342" idx="0"/>
            </p:cNvCxnSpPr>
            <p:nvPr/>
          </p:nvCxnSpPr>
          <p:spPr>
            <a:xfrm>
              <a:off x="6342762" y="4243732"/>
              <a:ext cx="592247" cy="261656"/>
            </a:xfrm>
            <a:prstGeom prst="bentConnector2">
              <a:avLst/>
            </a:prstGeom>
            <a:ln w="952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32" name="组合 331">
              <a:extLst>
                <a:ext uri="{FF2B5EF4-FFF2-40B4-BE49-F238E27FC236}">
                  <a16:creationId xmlns:a16="http://schemas.microsoft.com/office/drawing/2014/main" id="{1BFA6208-9C10-A1C0-5004-3C5AD0F5F84C}"/>
                </a:ext>
              </a:extLst>
            </p:cNvPr>
            <p:cNvGrpSpPr/>
            <p:nvPr/>
          </p:nvGrpSpPr>
          <p:grpSpPr>
            <a:xfrm>
              <a:off x="2894125" y="3697959"/>
              <a:ext cx="4890915" cy="1661379"/>
              <a:chOff x="2894125" y="3697959"/>
              <a:chExt cx="4890915" cy="1661379"/>
            </a:xfrm>
          </p:grpSpPr>
          <p:grpSp>
            <p:nvGrpSpPr>
              <p:cNvPr id="333" name="组合 332">
                <a:extLst>
                  <a:ext uri="{FF2B5EF4-FFF2-40B4-BE49-F238E27FC236}">
                    <a16:creationId xmlns:a16="http://schemas.microsoft.com/office/drawing/2014/main" id="{D2FEBC70-EC1D-EAAB-28E8-3A194016C646}"/>
                  </a:ext>
                </a:extLst>
              </p:cNvPr>
              <p:cNvGrpSpPr/>
              <p:nvPr/>
            </p:nvGrpSpPr>
            <p:grpSpPr>
              <a:xfrm>
                <a:off x="2894125" y="3697959"/>
                <a:ext cx="4890915" cy="1661379"/>
                <a:chOff x="2763860" y="1059690"/>
                <a:chExt cx="4890915" cy="1661379"/>
              </a:xfrm>
            </p:grpSpPr>
            <p:grpSp>
              <p:nvGrpSpPr>
                <p:cNvPr id="336" name="组合 335">
                  <a:extLst>
                    <a:ext uri="{FF2B5EF4-FFF2-40B4-BE49-F238E27FC236}">
                      <a16:creationId xmlns:a16="http://schemas.microsoft.com/office/drawing/2014/main" id="{D0F47876-83AB-ADA5-1AEA-694442C512CC}"/>
                    </a:ext>
                  </a:extLst>
                </p:cNvPr>
                <p:cNvGrpSpPr/>
                <p:nvPr/>
              </p:nvGrpSpPr>
              <p:grpSpPr>
                <a:xfrm>
                  <a:off x="2763860" y="1059690"/>
                  <a:ext cx="4890053" cy="1661379"/>
                  <a:chOff x="2763860" y="1059690"/>
                  <a:chExt cx="4890053" cy="1661379"/>
                </a:xfrm>
              </p:grpSpPr>
              <p:sp>
                <p:nvSpPr>
                  <p:cNvPr id="338" name="矩形: 圆角 337">
                    <a:extLst>
                      <a:ext uri="{FF2B5EF4-FFF2-40B4-BE49-F238E27FC236}">
                        <a16:creationId xmlns:a16="http://schemas.microsoft.com/office/drawing/2014/main" id="{9B923743-4075-6937-6566-41252ABCC20A}"/>
                      </a:ext>
                    </a:extLst>
                  </p:cNvPr>
                  <p:cNvSpPr/>
                  <p:nvPr/>
                </p:nvSpPr>
                <p:spPr>
                  <a:xfrm>
                    <a:off x="4115949" y="1059690"/>
                    <a:ext cx="2093595" cy="216000"/>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sz="900" kern="100" dirty="0">
                        <a:solidFill>
                          <a:srgbClr val="0D0D0D"/>
                        </a:solidFill>
                        <a:effectLst/>
                        <a:latin typeface="Times New Roman" panose="02020603050405020304" pitchFamily="18" charset="0"/>
                        <a:ea typeface="宋体" panose="02010600030101010101" pitchFamily="2" charset="-122"/>
                        <a:cs typeface="宋体" panose="02010600030101010101" pitchFamily="2" charset="-122"/>
                      </a:rPr>
                      <a:t>小组成员单独进行</a:t>
                    </a:r>
                    <a:r>
                      <a:rPr lang="zh-CN" altLang="en-US" sz="900" kern="100" dirty="0">
                        <a:solidFill>
                          <a:srgbClr val="0D0D0D"/>
                        </a:solidFill>
                        <a:latin typeface="Times New Roman" panose="02020603050405020304" pitchFamily="18" charset="0"/>
                        <a:ea typeface="宋体" panose="02010600030101010101" pitchFamily="2" charset="-122"/>
                        <a:cs typeface="宋体" panose="02010600030101010101" pitchFamily="2" charset="-122"/>
                      </a:rPr>
                      <a:t>症状归类</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339" name="直接箭头连接符 338">
                    <a:extLst>
                      <a:ext uri="{FF2B5EF4-FFF2-40B4-BE49-F238E27FC236}">
                        <a16:creationId xmlns:a16="http://schemas.microsoft.com/office/drawing/2014/main" id="{32D350F3-E68A-B1E3-2712-EC2B8772B0A2}"/>
                      </a:ext>
                    </a:extLst>
                  </p:cNvPr>
                  <p:cNvCxnSpPr>
                    <a:cxnSpLocks/>
                    <a:stCxn id="338" idx="2"/>
                    <a:endCxn id="340" idx="0"/>
                  </p:cNvCxnSpPr>
                  <p:nvPr/>
                </p:nvCxnSpPr>
                <p:spPr>
                  <a:xfrm>
                    <a:off x="5162747" y="1275690"/>
                    <a:ext cx="2150" cy="149773"/>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340" name="矩形: 圆角 339">
                    <a:extLst>
                      <a:ext uri="{FF2B5EF4-FFF2-40B4-BE49-F238E27FC236}">
                        <a16:creationId xmlns:a16="http://schemas.microsoft.com/office/drawing/2014/main" id="{A95BE175-D159-FF86-B3FE-39C392B5B626}"/>
                      </a:ext>
                    </a:extLst>
                  </p:cNvPr>
                  <p:cNvSpPr/>
                  <p:nvPr/>
                </p:nvSpPr>
                <p:spPr>
                  <a:xfrm>
                    <a:off x="4117297" y="1425463"/>
                    <a:ext cx="2095200" cy="360000"/>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900" kern="100" dirty="0">
                        <a:solidFill>
                          <a:srgbClr val="0D0D0D"/>
                        </a:solidFill>
                        <a:effectLst/>
                        <a:latin typeface="Times New Roman" panose="02020603050405020304" pitchFamily="18" charset="0"/>
                        <a:ea typeface="宋体" panose="02010600030101010101" pitchFamily="2" charset="-122"/>
                        <a:cs typeface="宋体" panose="02010600030101010101" pitchFamily="2" charset="-122"/>
                      </a:rPr>
                      <a:t>汇总组员的症状归类结果，</a:t>
                    </a:r>
                    <a:endParaRPr lang="en-US" altLang="zh-CN" sz="900" kern="100" dirty="0">
                      <a:solidFill>
                        <a:srgbClr val="0D0D0D"/>
                      </a:solidFill>
                      <a:effectLst/>
                      <a:latin typeface="Times New Roman" panose="02020603050405020304" pitchFamily="18" charset="0"/>
                      <a:ea typeface="宋体" panose="02010600030101010101" pitchFamily="2" charset="-122"/>
                      <a:cs typeface="宋体" panose="02010600030101010101" pitchFamily="2" charset="-122"/>
                    </a:endParaRPr>
                  </a:p>
                  <a:p>
                    <a:pPr algn="ctr"/>
                    <a:r>
                      <a:rPr lang="zh-CN" altLang="en-US" sz="900" kern="100" dirty="0">
                        <a:solidFill>
                          <a:srgbClr val="0D0D0D"/>
                        </a:solidFill>
                        <a:effectLst/>
                        <a:latin typeface="Times New Roman" panose="02020603050405020304" pitchFamily="18" charset="0"/>
                        <a:ea typeface="宋体" panose="02010600030101010101" pitchFamily="2" charset="-122"/>
                        <a:cs typeface="宋体" panose="02010600030101010101" pitchFamily="2" charset="-122"/>
                      </a:rPr>
                      <a:t>着重讨论不一致的地方</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341" name="矩形: 圆角 340">
                    <a:extLst>
                      <a:ext uri="{FF2B5EF4-FFF2-40B4-BE49-F238E27FC236}">
                        <a16:creationId xmlns:a16="http://schemas.microsoft.com/office/drawing/2014/main" id="{82A7BC1E-283C-4004-1D74-C004178B66D0}"/>
                      </a:ext>
                    </a:extLst>
                  </p:cNvPr>
                  <p:cNvSpPr/>
                  <p:nvPr/>
                </p:nvSpPr>
                <p:spPr>
                  <a:xfrm>
                    <a:off x="2763860" y="1862676"/>
                    <a:ext cx="1698338" cy="216000"/>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900" kern="100" dirty="0">
                        <a:solidFill>
                          <a:srgbClr val="0D0D0D"/>
                        </a:solidFill>
                        <a:latin typeface="Times New Roman" panose="02020603050405020304" pitchFamily="18" charset="0"/>
                        <a:ea typeface="宋体" panose="02010600030101010101" pitchFamily="2" charset="-122"/>
                        <a:cs typeface="宋体" panose="02010600030101010101" pitchFamily="2" charset="-122"/>
                      </a:rPr>
                      <a:t>讨论后达成一致</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342" name="矩形: 圆角 341">
                    <a:extLst>
                      <a:ext uri="{FF2B5EF4-FFF2-40B4-BE49-F238E27FC236}">
                        <a16:creationId xmlns:a16="http://schemas.microsoft.com/office/drawing/2014/main" id="{60EA36D0-61C4-5612-93A7-A0AB522EDFDC}"/>
                      </a:ext>
                    </a:extLst>
                  </p:cNvPr>
                  <p:cNvSpPr/>
                  <p:nvPr/>
                </p:nvSpPr>
                <p:spPr>
                  <a:xfrm>
                    <a:off x="5955575" y="1867119"/>
                    <a:ext cx="1698338" cy="216000"/>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900" kern="100" dirty="0">
                        <a:solidFill>
                          <a:srgbClr val="0D0D0D"/>
                        </a:solidFill>
                        <a:latin typeface="Times New Roman" panose="02020603050405020304" pitchFamily="18" charset="0"/>
                        <a:ea typeface="宋体" panose="02010600030101010101" pitchFamily="2" charset="-122"/>
                        <a:cs typeface="宋体" panose="02010600030101010101" pitchFamily="2" charset="-122"/>
                      </a:rPr>
                      <a:t>讨论后未达成一致</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343" name="直接箭头连接符 342">
                    <a:extLst>
                      <a:ext uri="{FF2B5EF4-FFF2-40B4-BE49-F238E27FC236}">
                        <a16:creationId xmlns:a16="http://schemas.microsoft.com/office/drawing/2014/main" id="{505E1BC7-8E1F-3566-CBDF-5569FA7A7D2A}"/>
                      </a:ext>
                    </a:extLst>
                  </p:cNvPr>
                  <p:cNvCxnSpPr>
                    <a:cxnSpLocks/>
                    <a:stCxn id="341" idx="2"/>
                    <a:endCxn id="344" idx="0"/>
                  </p:cNvCxnSpPr>
                  <p:nvPr/>
                </p:nvCxnSpPr>
                <p:spPr>
                  <a:xfrm>
                    <a:off x="3613029" y="2078676"/>
                    <a:ext cx="0" cy="117222"/>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344" name="矩形: 圆角 343">
                    <a:extLst>
                      <a:ext uri="{FF2B5EF4-FFF2-40B4-BE49-F238E27FC236}">
                        <a16:creationId xmlns:a16="http://schemas.microsoft.com/office/drawing/2014/main" id="{0553D68B-4502-054B-5A5D-951697AAF0AE}"/>
                      </a:ext>
                    </a:extLst>
                  </p:cNvPr>
                  <p:cNvSpPr/>
                  <p:nvPr/>
                </p:nvSpPr>
                <p:spPr>
                  <a:xfrm>
                    <a:off x="2763860" y="2195898"/>
                    <a:ext cx="1698338" cy="216000"/>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900" kern="100" dirty="0">
                        <a:solidFill>
                          <a:srgbClr val="0D0D0D"/>
                        </a:solidFill>
                        <a:latin typeface="Times New Roman" panose="02020603050405020304" pitchFamily="18" charset="0"/>
                        <a:ea typeface="宋体" panose="02010600030101010101" pitchFamily="2" charset="-122"/>
                        <a:cs typeface="宋体" panose="02010600030101010101" pitchFamily="2" charset="-122"/>
                      </a:rPr>
                      <a:t>确定结果</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345" name="直接箭头连接符 344">
                    <a:extLst>
                      <a:ext uri="{FF2B5EF4-FFF2-40B4-BE49-F238E27FC236}">
                        <a16:creationId xmlns:a16="http://schemas.microsoft.com/office/drawing/2014/main" id="{68CC829F-E940-D7F4-343F-ADE69C152109}"/>
                      </a:ext>
                    </a:extLst>
                  </p:cNvPr>
                  <p:cNvCxnSpPr>
                    <a:cxnSpLocks/>
                    <a:stCxn id="342" idx="2"/>
                    <a:endCxn id="337" idx="0"/>
                  </p:cNvCxnSpPr>
                  <p:nvPr/>
                </p:nvCxnSpPr>
                <p:spPr>
                  <a:xfrm>
                    <a:off x="6804744" y="2083119"/>
                    <a:ext cx="431" cy="109745"/>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346" name="矩形: 圆角 345">
                    <a:extLst>
                      <a:ext uri="{FF2B5EF4-FFF2-40B4-BE49-F238E27FC236}">
                        <a16:creationId xmlns:a16="http://schemas.microsoft.com/office/drawing/2014/main" id="{A8B53F37-9DD0-5BE5-BFD6-EFA47E0225B2}"/>
                      </a:ext>
                    </a:extLst>
                  </p:cNvPr>
                  <p:cNvSpPr/>
                  <p:nvPr/>
                </p:nvSpPr>
                <p:spPr>
                  <a:xfrm>
                    <a:off x="4123886" y="2505069"/>
                    <a:ext cx="2077719" cy="216000"/>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900" kern="100" dirty="0">
                        <a:solidFill>
                          <a:srgbClr val="0D0D0D"/>
                        </a:solidFill>
                        <a:effectLst/>
                        <a:latin typeface="Times New Roman" panose="02020603050405020304" pitchFamily="18" charset="0"/>
                        <a:ea typeface="宋体" panose="02010600030101010101" pitchFamily="2" charset="-122"/>
                        <a:cs typeface="宋体" panose="02010600030101010101" pitchFamily="2" charset="-122"/>
                      </a:rPr>
                      <a:t>进行总讨论，确定最终内容分析结果</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grpSp>
            <p:sp>
              <p:nvSpPr>
                <p:cNvPr id="337" name="矩形: 圆角 336">
                  <a:extLst>
                    <a:ext uri="{FF2B5EF4-FFF2-40B4-BE49-F238E27FC236}">
                      <a16:creationId xmlns:a16="http://schemas.microsoft.com/office/drawing/2014/main" id="{B9DAA788-B9FD-74DB-281F-240F27D8D3D4}"/>
                    </a:ext>
                  </a:extLst>
                </p:cNvPr>
                <p:cNvSpPr/>
                <p:nvPr/>
              </p:nvSpPr>
              <p:spPr>
                <a:xfrm>
                  <a:off x="5955575" y="2192864"/>
                  <a:ext cx="1699200" cy="216000"/>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900" kern="100" dirty="0">
                      <a:solidFill>
                        <a:srgbClr val="0D0D0D"/>
                      </a:solidFill>
                      <a:latin typeface="Times New Roman" panose="02020603050405020304" pitchFamily="18" charset="0"/>
                      <a:ea typeface="宋体" panose="02010600030101010101" pitchFamily="2" charset="-122"/>
                      <a:cs typeface="宋体" panose="02010600030101010101" pitchFamily="2" charset="-122"/>
                    </a:rPr>
                    <a:t>向精神科医生请教</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grpSp>
          <p:cxnSp>
            <p:nvCxnSpPr>
              <p:cNvPr id="334" name="连接符: 肘形 333">
                <a:extLst>
                  <a:ext uri="{FF2B5EF4-FFF2-40B4-BE49-F238E27FC236}">
                    <a16:creationId xmlns:a16="http://schemas.microsoft.com/office/drawing/2014/main" id="{539BF1BB-893B-2AC3-E8E2-346E11357C8D}"/>
                  </a:ext>
                </a:extLst>
              </p:cNvPr>
              <p:cNvCxnSpPr>
                <a:cxnSpLocks/>
                <a:stCxn id="344" idx="2"/>
                <a:endCxn id="346" idx="1"/>
              </p:cNvCxnSpPr>
              <p:nvPr/>
            </p:nvCxnSpPr>
            <p:spPr>
              <a:xfrm rot="16200000" flipH="1">
                <a:off x="3898137" y="4895323"/>
                <a:ext cx="201171" cy="510857"/>
              </a:xfrm>
              <a:prstGeom prst="bentConnector2">
                <a:avLst/>
              </a:prstGeom>
              <a:ln w="952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5" name="连接符: 肘形 334">
                <a:extLst>
                  <a:ext uri="{FF2B5EF4-FFF2-40B4-BE49-F238E27FC236}">
                    <a16:creationId xmlns:a16="http://schemas.microsoft.com/office/drawing/2014/main" id="{59B11FF4-1DE5-C4B2-F845-9735867E1266}"/>
                  </a:ext>
                </a:extLst>
              </p:cNvPr>
              <p:cNvCxnSpPr>
                <a:cxnSpLocks/>
                <a:stCxn id="337" idx="2"/>
                <a:endCxn id="346" idx="3"/>
              </p:cNvCxnSpPr>
              <p:nvPr/>
            </p:nvCxnSpPr>
            <p:spPr>
              <a:xfrm rot="5400000">
                <a:off x="6531553" y="4847450"/>
                <a:ext cx="204205" cy="603570"/>
              </a:xfrm>
              <a:prstGeom prst="bentConnector2">
                <a:avLst/>
              </a:prstGeom>
              <a:ln w="952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6" name="文本框 5">
            <a:extLst>
              <a:ext uri="{FF2B5EF4-FFF2-40B4-BE49-F238E27FC236}">
                <a16:creationId xmlns:a16="http://schemas.microsoft.com/office/drawing/2014/main" id="{73A2A018-CA37-D87E-20C8-1EEFBC4C5D0B}"/>
              </a:ext>
            </a:extLst>
          </p:cNvPr>
          <p:cNvSpPr txBox="1"/>
          <p:nvPr/>
        </p:nvSpPr>
        <p:spPr>
          <a:xfrm>
            <a:off x="5083605" y="629934"/>
            <a:ext cx="402636" cy="184666"/>
          </a:xfrm>
          <a:prstGeom prst="rect">
            <a:avLst/>
          </a:prstGeom>
          <a:noFill/>
        </p:spPr>
        <p:txBody>
          <a:bodyPr wrap="square" rtlCol="0">
            <a:spAutoFit/>
          </a:bodyPr>
          <a:lstStyle/>
          <a:p>
            <a:pPr algn="ctr"/>
            <a:r>
              <a:rPr lang="zh-CN" altLang="en-US" sz="600" kern="100" dirty="0">
                <a:latin typeface="Times New Roman" panose="02020603050405020304" pitchFamily="18" charset="0"/>
                <a:ea typeface="宋体" panose="02010600030101010101" pitchFamily="2" charset="-122"/>
              </a:rPr>
              <a:t>否</a:t>
            </a:r>
          </a:p>
        </p:txBody>
      </p:sp>
      <p:cxnSp>
        <p:nvCxnSpPr>
          <p:cNvPr id="8" name="直接箭头连接符 7">
            <a:extLst>
              <a:ext uri="{FF2B5EF4-FFF2-40B4-BE49-F238E27FC236}">
                <a16:creationId xmlns:a16="http://schemas.microsoft.com/office/drawing/2014/main" id="{62A0C282-2503-9FB5-6E1C-34CDFA771F63}"/>
              </a:ext>
            </a:extLst>
          </p:cNvPr>
          <p:cNvCxnSpPr>
            <a:cxnSpLocks/>
            <a:stCxn id="225" idx="2"/>
            <a:endCxn id="224" idx="1"/>
          </p:cNvCxnSpPr>
          <p:nvPr/>
        </p:nvCxnSpPr>
        <p:spPr>
          <a:xfrm>
            <a:off x="2815516" y="606035"/>
            <a:ext cx="1007614" cy="2241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a:extLst>
              <a:ext uri="{FF2B5EF4-FFF2-40B4-BE49-F238E27FC236}">
                <a16:creationId xmlns:a16="http://schemas.microsoft.com/office/drawing/2014/main" id="{D477029C-A09C-AA1C-DB05-9B1CD38B0291}"/>
              </a:ext>
            </a:extLst>
          </p:cNvPr>
          <p:cNvCxnSpPr>
            <a:stCxn id="170" idx="2"/>
          </p:cNvCxnSpPr>
          <p:nvPr/>
        </p:nvCxnSpPr>
        <p:spPr>
          <a:xfrm>
            <a:off x="4422668" y="2623745"/>
            <a:ext cx="0" cy="156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矩形: 圆角 29">
            <a:extLst>
              <a:ext uri="{FF2B5EF4-FFF2-40B4-BE49-F238E27FC236}">
                <a16:creationId xmlns:a16="http://schemas.microsoft.com/office/drawing/2014/main" id="{E4F60A37-CBE7-D8D8-2158-00B10F44FBDC}"/>
              </a:ext>
            </a:extLst>
          </p:cNvPr>
          <p:cNvSpPr/>
          <p:nvPr/>
        </p:nvSpPr>
        <p:spPr>
          <a:xfrm>
            <a:off x="3667349" y="2748722"/>
            <a:ext cx="1524367" cy="187926"/>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额外检查有没有其他版本，例如简版等一并纳入分析</a:t>
            </a:r>
          </a:p>
        </p:txBody>
      </p:sp>
    </p:spTree>
    <p:extLst>
      <p:ext uri="{BB962C8B-B14F-4D97-AF65-F5344CB8AC3E}">
        <p14:creationId xmlns:p14="http://schemas.microsoft.com/office/powerpoint/2010/main" val="2579586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7D47859-F230-0599-93A4-6AD3E4FB40D2}"/>
              </a:ext>
            </a:extLst>
          </p:cNvPr>
          <p:cNvSpPr txBox="1"/>
          <p:nvPr/>
        </p:nvSpPr>
        <p:spPr>
          <a:xfrm>
            <a:off x="179111" y="245097"/>
            <a:ext cx="9304256" cy="1754326"/>
          </a:xfrm>
          <a:prstGeom prst="rect">
            <a:avLst/>
          </a:prstGeom>
          <a:noFill/>
        </p:spPr>
        <p:txBody>
          <a:bodyPr wrap="square" rtlCol="0">
            <a:spAutoFit/>
          </a:bodyPr>
          <a:lstStyle/>
          <a:p>
            <a:pPr algn="l"/>
            <a:r>
              <a:rPr lang="zh-CN" altLang="en-US" sz="3600" dirty="0">
                <a:latin typeface="宋体" panose="02010600030101010101" pitchFamily="2" charset="-122"/>
                <a:ea typeface="宋体" panose="02010600030101010101" pitchFamily="2" charset="-122"/>
              </a:rPr>
              <a:t>内容分析是什么？</a:t>
            </a:r>
            <a:endParaRPr lang="en-US" altLang="zh-CN" sz="3600" dirty="0">
              <a:latin typeface="宋体" panose="02010600030101010101" pitchFamily="2" charset="-122"/>
              <a:ea typeface="宋体" panose="02010600030101010101" pitchFamily="2" charset="-122"/>
            </a:endParaRPr>
          </a:p>
          <a:p>
            <a:pPr algn="l"/>
            <a:r>
              <a:rPr lang="zh-CN" altLang="en-US" sz="3600" dirty="0">
                <a:latin typeface="宋体" panose="02010600030101010101" pitchFamily="2" charset="-122"/>
                <a:ea typeface="宋体" panose="02010600030101010101" pitchFamily="2" charset="-122"/>
              </a:rPr>
              <a:t>以及我们的工作流程</a:t>
            </a:r>
            <a:endParaRPr lang="en-US" altLang="zh-CN" sz="3600" dirty="0">
              <a:latin typeface="宋体" panose="02010600030101010101" pitchFamily="2" charset="-122"/>
              <a:ea typeface="宋体" panose="02010600030101010101" pitchFamily="2" charset="-122"/>
            </a:endParaRPr>
          </a:p>
          <a:p>
            <a:pPr algn="l"/>
            <a:endParaRPr lang="zh-CN" altLang="en-US" sz="3600" dirty="0">
              <a:latin typeface="宋体" panose="02010600030101010101" pitchFamily="2" charset="-122"/>
              <a:ea typeface="宋体" panose="02010600030101010101" pitchFamily="2" charset="-122"/>
            </a:endParaRPr>
          </a:p>
        </p:txBody>
      </p:sp>
      <p:pic>
        <p:nvPicPr>
          <p:cNvPr id="4" name="图片 3">
            <a:extLst>
              <a:ext uri="{FF2B5EF4-FFF2-40B4-BE49-F238E27FC236}">
                <a16:creationId xmlns:a16="http://schemas.microsoft.com/office/drawing/2014/main" id="{EA9FF7DE-D46F-01FE-99C1-2B7243121177}"/>
              </a:ext>
            </a:extLst>
          </p:cNvPr>
          <p:cNvPicPr>
            <a:picLocks noChangeAspect="1"/>
          </p:cNvPicPr>
          <p:nvPr/>
        </p:nvPicPr>
        <p:blipFill>
          <a:blip r:embed="rId2"/>
          <a:stretch>
            <a:fillRect/>
          </a:stretch>
        </p:blipFill>
        <p:spPr>
          <a:xfrm>
            <a:off x="180552" y="1701260"/>
            <a:ext cx="11832337" cy="4661833"/>
          </a:xfrm>
          <a:prstGeom prst="rect">
            <a:avLst/>
          </a:prstGeom>
        </p:spPr>
      </p:pic>
    </p:spTree>
    <p:extLst>
      <p:ext uri="{BB962C8B-B14F-4D97-AF65-F5344CB8AC3E}">
        <p14:creationId xmlns:p14="http://schemas.microsoft.com/office/powerpoint/2010/main" val="3864258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6201B82-3B23-58BF-C892-7BA613E5D492}"/>
              </a:ext>
            </a:extLst>
          </p:cNvPr>
          <p:cNvSpPr txBox="1"/>
          <p:nvPr/>
        </p:nvSpPr>
        <p:spPr>
          <a:xfrm>
            <a:off x="300933" y="340235"/>
            <a:ext cx="10378911" cy="2308324"/>
          </a:xfrm>
          <a:prstGeom prst="rect">
            <a:avLst/>
          </a:prstGeom>
          <a:noFill/>
        </p:spPr>
        <p:txBody>
          <a:bodyPr wrap="square" rtlCol="0">
            <a:spAutoFit/>
          </a:bodyPr>
          <a:lstStyle/>
          <a:p>
            <a:pPr algn="l"/>
            <a:r>
              <a:rPr lang="zh-CN" altLang="en-US" sz="3600" dirty="0">
                <a:latin typeface="宋体" panose="02010600030101010101" pitchFamily="2" charset="-122"/>
                <a:ea typeface="宋体" panose="02010600030101010101" pitchFamily="2" charset="-122"/>
              </a:rPr>
              <a:t>目前的结果</a:t>
            </a:r>
            <a:endParaRPr lang="en-US" altLang="zh-CN" sz="3600" dirty="0">
              <a:latin typeface="宋体" panose="02010600030101010101" pitchFamily="2" charset="-122"/>
              <a:ea typeface="宋体" panose="02010600030101010101" pitchFamily="2" charset="-122"/>
            </a:endParaRPr>
          </a:p>
          <a:p>
            <a:pPr algn="l"/>
            <a:endParaRPr lang="en-US" altLang="zh-CN" sz="3600" dirty="0">
              <a:latin typeface="宋体" panose="02010600030101010101" pitchFamily="2" charset="-122"/>
              <a:ea typeface="宋体" panose="02010600030101010101" pitchFamily="2" charset="-122"/>
            </a:endParaRPr>
          </a:p>
          <a:p>
            <a:pPr algn="l"/>
            <a:endParaRPr lang="en-US" altLang="zh-CN" sz="3600" dirty="0">
              <a:latin typeface="宋体" panose="02010600030101010101" pitchFamily="2" charset="-122"/>
              <a:ea typeface="宋体" panose="02010600030101010101" pitchFamily="2" charset="-122"/>
            </a:endParaRPr>
          </a:p>
          <a:p>
            <a:pPr algn="l"/>
            <a:endParaRPr lang="zh-CN" altLang="en-US" sz="3600" dirty="0">
              <a:latin typeface="宋体" panose="02010600030101010101" pitchFamily="2" charset="-122"/>
              <a:ea typeface="宋体" panose="02010600030101010101" pitchFamily="2" charset="-122"/>
            </a:endParaRPr>
          </a:p>
        </p:txBody>
      </p:sp>
      <p:pic>
        <p:nvPicPr>
          <p:cNvPr id="4" name="图片 3">
            <a:extLst>
              <a:ext uri="{FF2B5EF4-FFF2-40B4-BE49-F238E27FC236}">
                <a16:creationId xmlns:a16="http://schemas.microsoft.com/office/drawing/2014/main" id="{68480499-5387-DCEA-919E-609462A31DBF}"/>
              </a:ext>
            </a:extLst>
          </p:cNvPr>
          <p:cNvPicPr>
            <a:picLocks noChangeAspect="1"/>
          </p:cNvPicPr>
          <p:nvPr/>
        </p:nvPicPr>
        <p:blipFill>
          <a:blip r:embed="rId2"/>
          <a:stretch>
            <a:fillRect/>
          </a:stretch>
        </p:blipFill>
        <p:spPr>
          <a:xfrm>
            <a:off x="447411" y="1160780"/>
            <a:ext cx="11297178" cy="5824481"/>
          </a:xfrm>
          <a:prstGeom prst="rect">
            <a:avLst/>
          </a:prstGeom>
        </p:spPr>
      </p:pic>
    </p:spTree>
    <p:extLst>
      <p:ext uri="{BB962C8B-B14F-4D97-AF65-F5344CB8AC3E}">
        <p14:creationId xmlns:p14="http://schemas.microsoft.com/office/powerpoint/2010/main" val="2150234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8988F90-8447-B2E9-2095-2318E1E3D80C}"/>
              </a:ext>
            </a:extLst>
          </p:cNvPr>
          <p:cNvPicPr>
            <a:picLocks noChangeAspect="1"/>
          </p:cNvPicPr>
          <p:nvPr/>
        </p:nvPicPr>
        <p:blipFill>
          <a:blip r:embed="rId2"/>
          <a:stretch>
            <a:fillRect/>
          </a:stretch>
        </p:blipFill>
        <p:spPr>
          <a:xfrm>
            <a:off x="197963" y="2073326"/>
            <a:ext cx="11476209" cy="4187443"/>
          </a:xfrm>
          <a:prstGeom prst="rect">
            <a:avLst/>
          </a:prstGeom>
        </p:spPr>
      </p:pic>
      <p:sp>
        <p:nvSpPr>
          <p:cNvPr id="4" name="文本框 3">
            <a:extLst>
              <a:ext uri="{FF2B5EF4-FFF2-40B4-BE49-F238E27FC236}">
                <a16:creationId xmlns:a16="http://schemas.microsoft.com/office/drawing/2014/main" id="{4F6F99B3-6774-4206-D342-EAD567687E2D}"/>
              </a:ext>
            </a:extLst>
          </p:cNvPr>
          <p:cNvSpPr txBox="1"/>
          <p:nvPr/>
        </p:nvSpPr>
        <p:spPr>
          <a:xfrm>
            <a:off x="197963" y="197963"/>
            <a:ext cx="10671142" cy="2492990"/>
          </a:xfrm>
          <a:prstGeom prst="rect">
            <a:avLst/>
          </a:prstGeom>
          <a:noFill/>
        </p:spPr>
        <p:txBody>
          <a:bodyPr wrap="square" rtlCol="0">
            <a:spAutoFit/>
          </a:bodyPr>
          <a:lstStyle/>
          <a:p>
            <a:pPr algn="l"/>
            <a:r>
              <a:rPr lang="en-US" altLang="zh-CN" sz="2000" dirty="0">
                <a:effectLst/>
                <a:latin typeface="Times New Roman" panose="02020603050405020304" pitchFamily="18" charset="0"/>
                <a:ea typeface="宋体" panose="02010600030101010101" pitchFamily="2" charset="-122"/>
              </a:rPr>
              <a:t> s/( u1 + u2 + s)</a:t>
            </a:r>
          </a:p>
          <a:p>
            <a:endParaRPr lang="en-US" altLang="zh-CN" sz="2000" kern="100" dirty="0">
              <a:effectLst/>
              <a:latin typeface="Times New Roman" panose="02020603050405020304" pitchFamily="18" charset="0"/>
              <a:ea typeface="宋体" panose="02010600030101010101" pitchFamily="2" charset="-122"/>
            </a:endParaRPr>
          </a:p>
          <a:p>
            <a:r>
              <a:rPr lang="zh-CN" altLang="zh-CN" sz="2000" kern="100" dirty="0">
                <a:effectLst/>
                <a:latin typeface="Times New Roman" panose="02020603050405020304" pitchFamily="18" charset="0"/>
                <a:ea typeface="宋体" panose="02010600030101010101" pitchFamily="2" charset="-122"/>
              </a:rPr>
              <a:t>实际就是</a:t>
            </a:r>
            <a:r>
              <a:rPr lang="en-US" altLang="zh-CN" sz="2000" kern="100" dirty="0">
                <a:effectLst/>
                <a:latin typeface="Times New Roman" panose="02020603050405020304" pitchFamily="18" charset="0"/>
                <a:ea typeface="宋体" panose="02010600030101010101" pitchFamily="2" charset="-122"/>
              </a:rPr>
              <a:t>s=</a:t>
            </a:r>
            <a:r>
              <a:rPr lang="zh-CN" altLang="zh-CN" sz="2000" kern="100" dirty="0">
                <a:effectLst/>
                <a:latin typeface="Times New Roman" panose="02020603050405020304" pitchFamily="18" charset="0"/>
                <a:ea typeface="宋体" panose="02010600030101010101" pitchFamily="2" charset="-122"/>
              </a:rPr>
              <a:t>两个量表相同的</a:t>
            </a:r>
            <a:r>
              <a:rPr lang="zh-CN" altLang="zh-CN" sz="2000" kern="100" dirty="0">
                <a:solidFill>
                  <a:srgbClr val="FF0000"/>
                </a:solidFill>
                <a:effectLst/>
                <a:latin typeface="Times New Roman" panose="02020603050405020304" pitchFamily="18" charset="0"/>
                <a:ea typeface="宋体" panose="02010600030101010101" pitchFamily="2" charset="-122"/>
              </a:rPr>
              <a:t>症状数</a:t>
            </a:r>
            <a:r>
              <a:rPr lang="zh-CN" altLang="zh-CN" sz="2000" kern="100" dirty="0">
                <a:effectLst/>
                <a:latin typeface="Times New Roman" panose="02020603050405020304" pitchFamily="18" charset="0"/>
                <a:ea typeface="宋体" panose="02010600030101010101" pitchFamily="2" charset="-122"/>
              </a:rPr>
              <a:t>，</a:t>
            </a:r>
            <a:r>
              <a:rPr lang="en-US" altLang="zh-CN" sz="2000" kern="100" dirty="0">
                <a:effectLst/>
                <a:latin typeface="Times New Roman" panose="02020603050405020304" pitchFamily="18" charset="0"/>
                <a:ea typeface="宋体" panose="02010600030101010101" pitchFamily="2" charset="-122"/>
              </a:rPr>
              <a:t>u1</a:t>
            </a:r>
            <a:r>
              <a:rPr lang="zh-CN" altLang="zh-CN" sz="2000" kern="100" dirty="0">
                <a:effectLst/>
                <a:latin typeface="Times New Roman" panose="02020603050405020304" pitchFamily="18" charset="0"/>
                <a:ea typeface="宋体" panose="02010600030101010101" pitchFamily="2" charset="-122"/>
              </a:rPr>
              <a:t>和</a:t>
            </a:r>
            <a:r>
              <a:rPr lang="en-US" altLang="zh-CN" sz="2000" kern="100" dirty="0">
                <a:effectLst/>
                <a:latin typeface="Times New Roman" panose="02020603050405020304" pitchFamily="18" charset="0"/>
                <a:ea typeface="宋体" panose="02010600030101010101" pitchFamily="2" charset="-122"/>
              </a:rPr>
              <a:t>u2=</a:t>
            </a:r>
            <a:r>
              <a:rPr lang="zh-CN" altLang="zh-CN" sz="2000" kern="100" dirty="0">
                <a:effectLst/>
                <a:latin typeface="Times New Roman" panose="02020603050405020304" pitchFamily="18" charset="0"/>
                <a:ea typeface="宋体" panose="02010600030101010101" pitchFamily="2" charset="-122"/>
              </a:rPr>
              <a:t>两个量表总症状数</a:t>
            </a:r>
            <a:r>
              <a:rPr lang="en-US" altLang="zh-CN" sz="2000" kern="100" dirty="0">
                <a:effectLst/>
                <a:latin typeface="Times New Roman" panose="02020603050405020304" pitchFamily="18" charset="0"/>
                <a:ea typeface="宋体" panose="02010600030101010101" pitchFamily="2" charset="-122"/>
              </a:rPr>
              <a:t>-s</a:t>
            </a:r>
            <a:endParaRPr lang="en-US" altLang="zh-CN" sz="2000" kern="100" dirty="0">
              <a:latin typeface="Times New Roman" panose="02020603050405020304" pitchFamily="18" charset="0"/>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例如</a:t>
            </a:r>
            <a:r>
              <a:rPr lang="en-US" altLang="zh-CN" sz="2000" kern="100" dirty="0">
                <a:latin typeface="Times New Roman" panose="02020603050405020304" pitchFamily="18" charset="0"/>
                <a:ea typeface="宋体" panose="02010600030101010101" pitchFamily="2" charset="-122"/>
              </a:rPr>
              <a:t>i</a:t>
            </a:r>
            <a:r>
              <a:rPr lang="en-US" altLang="zh-CN" sz="2000" kern="100" dirty="0">
                <a:effectLst/>
                <a:latin typeface="Times New Roman" panose="02020603050405020304" pitchFamily="18" charset="0"/>
                <a:ea typeface="宋体" panose="02010600030101010101" pitchFamily="2" charset="-122"/>
              </a:rPr>
              <a:t>ds</a:t>
            </a:r>
            <a:r>
              <a:rPr lang="zh-CN" altLang="zh-CN" sz="2000" kern="100" dirty="0">
                <a:effectLst/>
                <a:latin typeface="Times New Roman" panose="02020603050405020304" pitchFamily="18" charset="0"/>
                <a:ea typeface="宋体" panose="02010600030101010101" pitchFamily="2" charset="-122"/>
              </a:rPr>
              <a:t>和</a:t>
            </a:r>
            <a:r>
              <a:rPr lang="en-US" altLang="zh-CN" sz="2000" kern="100" dirty="0" err="1">
                <a:latin typeface="Times New Roman" panose="02020603050405020304" pitchFamily="18" charset="0"/>
                <a:ea typeface="宋体" panose="02010600030101010101" pitchFamily="2" charset="-122"/>
              </a:rPr>
              <a:t>qids</a:t>
            </a:r>
            <a:r>
              <a:rPr lang="zh-CN" altLang="zh-CN" sz="2000" kern="100" dirty="0">
                <a:effectLst/>
                <a:latin typeface="Times New Roman" panose="02020603050405020304" pitchFamily="18" charset="0"/>
                <a:ea typeface="宋体" panose="02010600030101010101" pitchFamily="2" charset="-122"/>
              </a:rPr>
              <a:t>根据补充材料，相同的症状数（即同时编码为</a:t>
            </a:r>
            <a:r>
              <a:rPr lang="en-US" altLang="zh-CN" sz="2000" kern="100" dirty="0">
                <a:effectLst/>
                <a:latin typeface="Times New Roman" panose="02020603050405020304" pitchFamily="18" charset="0"/>
                <a:ea typeface="宋体" panose="02010600030101010101" pitchFamily="2" charset="-122"/>
              </a:rPr>
              <a:t>1</a:t>
            </a:r>
            <a:r>
              <a:rPr lang="zh-CN" altLang="zh-CN" sz="2000" kern="100" dirty="0">
                <a:effectLst/>
                <a:latin typeface="Times New Roman" panose="02020603050405020304" pitchFamily="18" charset="0"/>
                <a:ea typeface="宋体" panose="02010600030101010101" pitchFamily="2" charset="-122"/>
              </a:rPr>
              <a:t>）是</a:t>
            </a:r>
            <a:r>
              <a:rPr lang="en-US" altLang="zh-CN" sz="2000" kern="100" dirty="0">
                <a:effectLst/>
                <a:latin typeface="Times New Roman" panose="02020603050405020304" pitchFamily="18" charset="0"/>
                <a:ea typeface="宋体" panose="02010600030101010101" pitchFamily="2" charset="-122"/>
              </a:rPr>
              <a:t>20</a:t>
            </a:r>
            <a:r>
              <a:rPr lang="zh-CN" altLang="zh-CN" sz="2000" kern="100" dirty="0">
                <a:effectLst/>
                <a:latin typeface="Times New Roman" panose="02020603050405020304" pitchFamily="18" charset="0"/>
                <a:ea typeface="宋体" panose="02010600030101010101" pitchFamily="2" charset="-122"/>
              </a:rPr>
              <a:t>个，</a:t>
            </a:r>
            <a:r>
              <a:rPr lang="en-US" altLang="zh-CN" sz="2000" kern="100" dirty="0">
                <a:effectLst/>
                <a:latin typeface="Times New Roman" panose="02020603050405020304" pitchFamily="18" charset="0"/>
                <a:ea typeface="宋体" panose="02010600030101010101" pitchFamily="2" charset="-122"/>
              </a:rPr>
              <a:t>ids</a:t>
            </a:r>
            <a:r>
              <a:rPr lang="zh-CN" altLang="zh-CN" sz="2000" kern="100" dirty="0">
                <a:effectLst/>
                <a:latin typeface="Times New Roman" panose="02020603050405020304" pitchFamily="18" charset="0"/>
                <a:ea typeface="宋体" panose="02010600030101010101" pitchFamily="2" charset="-122"/>
              </a:rPr>
              <a:t>的总症状数是</a:t>
            </a:r>
            <a:r>
              <a:rPr lang="en-US" altLang="zh-CN" sz="2000" kern="100" dirty="0">
                <a:effectLst/>
                <a:latin typeface="Times New Roman" panose="02020603050405020304" pitchFamily="18" charset="0"/>
                <a:ea typeface="宋体" panose="02010600030101010101" pitchFamily="2" charset="-122"/>
              </a:rPr>
              <a:t>33</a:t>
            </a:r>
            <a:r>
              <a:rPr lang="zh-CN" altLang="zh-CN" sz="2000" kern="100" dirty="0">
                <a:effectLst/>
                <a:latin typeface="Times New Roman" panose="02020603050405020304" pitchFamily="18" charset="0"/>
                <a:ea typeface="宋体" panose="02010600030101010101" pitchFamily="2" charset="-122"/>
              </a:rPr>
              <a:t>个，</a:t>
            </a:r>
            <a:r>
              <a:rPr lang="en-US" altLang="zh-CN" sz="2000" kern="100" dirty="0" err="1">
                <a:effectLst/>
                <a:latin typeface="Times New Roman" panose="02020603050405020304" pitchFamily="18" charset="0"/>
                <a:ea typeface="宋体" panose="02010600030101010101" pitchFamily="2" charset="-122"/>
              </a:rPr>
              <a:t>qids</a:t>
            </a:r>
            <a:r>
              <a:rPr lang="zh-CN" altLang="zh-CN" sz="2000" kern="100" dirty="0">
                <a:effectLst/>
                <a:latin typeface="Times New Roman" panose="02020603050405020304" pitchFamily="18" charset="0"/>
                <a:ea typeface="宋体" panose="02010600030101010101" pitchFamily="2" charset="-122"/>
              </a:rPr>
              <a:t>的总症状是</a:t>
            </a:r>
            <a:r>
              <a:rPr lang="en-US" altLang="zh-CN" sz="2000" kern="100" dirty="0">
                <a:effectLst/>
                <a:latin typeface="Times New Roman" panose="02020603050405020304" pitchFamily="18" charset="0"/>
                <a:ea typeface="宋体" panose="02010600030101010101" pitchFamily="2" charset="-122"/>
              </a:rPr>
              <a:t>20</a:t>
            </a:r>
            <a:r>
              <a:rPr lang="zh-CN" altLang="zh-CN" sz="2000" kern="100" dirty="0">
                <a:effectLst/>
                <a:latin typeface="Times New Roman" panose="02020603050405020304" pitchFamily="18" charset="0"/>
                <a:ea typeface="宋体" panose="02010600030101010101" pitchFamily="2" charset="-122"/>
              </a:rPr>
              <a:t>个。</a:t>
            </a:r>
          </a:p>
          <a:p>
            <a:pPr algn="just"/>
            <a:r>
              <a:rPr lang="zh-CN" altLang="zh-CN" sz="2000" kern="100" dirty="0">
                <a:effectLst/>
                <a:latin typeface="Times New Roman" panose="02020603050405020304" pitchFamily="18" charset="0"/>
                <a:ea typeface="宋体" panose="02010600030101010101" pitchFamily="2" charset="-122"/>
              </a:rPr>
              <a:t>所以结果就是</a:t>
            </a:r>
            <a:r>
              <a:rPr lang="en-US" altLang="zh-CN" sz="2000" kern="100" dirty="0">
                <a:effectLst/>
                <a:latin typeface="Times New Roman" panose="02020603050405020304" pitchFamily="18" charset="0"/>
                <a:ea typeface="宋体" panose="02010600030101010101" pitchFamily="2" charset="-122"/>
              </a:rPr>
              <a:t>20/(33-20+20-20+20)=20/33</a:t>
            </a:r>
            <a:endParaRPr lang="zh-CN" altLang="zh-CN" sz="2000" kern="100" dirty="0">
              <a:effectLst/>
              <a:latin typeface="Times New Roman" panose="02020603050405020304" pitchFamily="18" charset="0"/>
              <a:ea typeface="宋体" panose="02010600030101010101" pitchFamily="2" charset="-122"/>
            </a:endParaRPr>
          </a:p>
          <a:p>
            <a:pPr algn="l"/>
            <a:endParaRPr lang="zh-CN" altLang="en-US" sz="3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40320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1106ACF-3E68-435C-A941-ED73568447B7}"/>
              </a:ext>
            </a:extLst>
          </p:cNvPr>
          <p:cNvSpPr txBox="1"/>
          <p:nvPr/>
        </p:nvSpPr>
        <p:spPr>
          <a:xfrm>
            <a:off x="575035" y="405353"/>
            <a:ext cx="11076495" cy="6740307"/>
          </a:xfrm>
          <a:prstGeom prst="rect">
            <a:avLst/>
          </a:prstGeom>
          <a:noFill/>
        </p:spPr>
        <p:txBody>
          <a:bodyPr wrap="square" rtlCol="0">
            <a:spAutoFit/>
          </a:bodyPr>
          <a:lstStyle/>
          <a:p>
            <a:pPr algn="l"/>
            <a:r>
              <a:rPr lang="zh-CN" altLang="en-US" sz="3600" dirty="0">
                <a:latin typeface="宋体" panose="02010600030101010101" pitchFamily="2" charset="-122"/>
                <a:ea typeface="宋体" panose="02010600030101010101" pitchFamily="2" charset="-122"/>
              </a:rPr>
              <a:t>下一步与其他正在进行的工作</a:t>
            </a:r>
            <a:endParaRPr lang="en-US" altLang="zh-CN" sz="3600" dirty="0">
              <a:latin typeface="宋体" panose="02010600030101010101" pitchFamily="2" charset="-122"/>
              <a:ea typeface="宋体" panose="02010600030101010101" pitchFamily="2" charset="-122"/>
            </a:endParaRPr>
          </a:p>
          <a:p>
            <a:pPr algn="l"/>
            <a:endParaRPr lang="en-US" altLang="zh-CN" sz="3600" dirty="0">
              <a:latin typeface="宋体" panose="02010600030101010101" pitchFamily="2" charset="-122"/>
              <a:ea typeface="宋体" panose="02010600030101010101" pitchFamily="2" charset="-122"/>
            </a:endParaRPr>
          </a:p>
          <a:p>
            <a:pPr algn="l"/>
            <a:r>
              <a:rPr lang="zh-CN" altLang="en-US" sz="3600" dirty="0">
                <a:latin typeface="宋体" panose="02010600030101010101" pitchFamily="2" charset="-122"/>
                <a:ea typeface="宋体" panose="02010600030101010101" pitchFamily="2" charset="-122"/>
              </a:rPr>
              <a:t>除内容分析外</a:t>
            </a:r>
            <a:endParaRPr lang="en-US" altLang="zh-CN" sz="3600" dirty="0">
              <a:latin typeface="宋体" panose="02010600030101010101" pitchFamily="2" charset="-122"/>
              <a:ea typeface="宋体" panose="02010600030101010101" pitchFamily="2" charset="-122"/>
            </a:endParaRPr>
          </a:p>
          <a:p>
            <a:pPr algn="l"/>
            <a:r>
              <a:rPr lang="en-US" altLang="zh-CN" sz="3600" dirty="0">
                <a:latin typeface="宋体" panose="02010600030101010101" pitchFamily="2" charset="-122"/>
                <a:ea typeface="宋体" panose="02010600030101010101" pitchFamily="2" charset="-122"/>
              </a:rPr>
              <a:t>1 </a:t>
            </a:r>
            <a:r>
              <a:rPr lang="zh-CN" altLang="en-US" sz="3600" dirty="0">
                <a:latin typeface="宋体" panose="02010600030101010101" pitchFamily="2" charset="-122"/>
                <a:ea typeface="宋体" panose="02010600030101010101" pitchFamily="2" charset="-122"/>
              </a:rPr>
              <a:t>从</a:t>
            </a:r>
            <a:r>
              <a:rPr lang="en-US" altLang="zh-CN" sz="3600" dirty="0" err="1">
                <a:latin typeface="Times New Roman" panose="02020603050405020304" pitchFamily="18" charset="0"/>
                <a:ea typeface="宋体" panose="02010600030101010101" pitchFamily="2" charset="-122"/>
                <a:cs typeface="Times New Roman" panose="02020603050405020304" pitchFamily="18" charset="0"/>
              </a:rPr>
              <a:t>Hitop</a:t>
            </a:r>
            <a:r>
              <a:rPr lang="zh-CN" altLang="en-US" sz="3600" dirty="0">
                <a:latin typeface="Times New Roman" panose="02020603050405020304" pitchFamily="18" charset="0"/>
                <a:ea typeface="宋体" panose="02010600030101010101" pitchFamily="2" charset="-122"/>
                <a:cs typeface="Times New Roman" panose="02020603050405020304" pitchFamily="18" charset="0"/>
              </a:rPr>
              <a:t>角度理解心理健康测量</a:t>
            </a:r>
            <a:endParaRPr lang="en-US" altLang="zh-CN" sz="3600" dirty="0">
              <a:latin typeface="Times New Roman" panose="02020603050405020304" pitchFamily="18" charset="0"/>
              <a:ea typeface="宋体" panose="02010600030101010101" pitchFamily="2" charset="-122"/>
              <a:cs typeface="Times New Roman" panose="02020603050405020304" pitchFamily="18" charset="0"/>
            </a:endParaRPr>
          </a:p>
          <a:p>
            <a:pPr algn="l"/>
            <a:r>
              <a:rPr lang="en-US" altLang="zh-CN" sz="3600" dirty="0">
                <a:latin typeface="宋体" panose="02010600030101010101" pitchFamily="2" charset="-122"/>
                <a:ea typeface="宋体" panose="02010600030101010101" pitchFamily="2" charset="-122"/>
              </a:rPr>
              <a:t>2 </a:t>
            </a:r>
            <a:r>
              <a:rPr lang="zh-CN" altLang="en-US" sz="3600" dirty="0">
                <a:latin typeface="宋体" panose="02010600030101010101" pitchFamily="2" charset="-122"/>
                <a:ea typeface="宋体" panose="02010600030101010101" pitchFamily="2" charset="-122"/>
              </a:rPr>
              <a:t>在内容分析过程中发现了方法部分的诸多不合理之处</a:t>
            </a:r>
            <a:endParaRPr lang="en-US" altLang="zh-CN" sz="3600" dirty="0">
              <a:latin typeface="宋体" panose="02010600030101010101" pitchFamily="2" charset="-122"/>
              <a:ea typeface="宋体" panose="02010600030101010101" pitchFamily="2" charset="-122"/>
            </a:endParaRPr>
          </a:p>
          <a:p>
            <a:pPr algn="l"/>
            <a:r>
              <a:rPr lang="en-US" altLang="zh-CN" sz="3600" dirty="0">
                <a:latin typeface="宋体" panose="02010600030101010101" pitchFamily="2" charset="-122"/>
                <a:ea typeface="宋体" panose="02010600030101010101" pitchFamily="2" charset="-122"/>
              </a:rPr>
              <a:t>3 </a:t>
            </a:r>
            <a:r>
              <a:rPr lang="en-US" altLang="zh-CN" sz="3600" dirty="0">
                <a:latin typeface="Times New Roman" panose="02020603050405020304" pitchFamily="18" charset="0"/>
                <a:ea typeface="宋体" panose="02010600030101010101" pitchFamily="2" charset="-122"/>
                <a:cs typeface="Times New Roman" panose="02020603050405020304" pitchFamily="18" charset="0"/>
              </a:rPr>
              <a:t>COSMIN (Consensus-based Standards for</a:t>
            </a:r>
          </a:p>
          <a:p>
            <a:pPr algn="l"/>
            <a:r>
              <a:rPr lang="en-US" altLang="zh-CN" sz="3600" dirty="0">
                <a:latin typeface="Times New Roman" panose="02020603050405020304" pitchFamily="18" charset="0"/>
                <a:ea typeface="宋体" panose="02010600030101010101" pitchFamily="2" charset="-122"/>
                <a:cs typeface="Times New Roman" panose="02020603050405020304" pitchFamily="18" charset="0"/>
              </a:rPr>
              <a:t>the selection of health Measurement IN </a:t>
            </a:r>
            <a:r>
              <a:rPr lang="en-US" altLang="zh-CN" sz="3600" dirty="0" err="1">
                <a:latin typeface="Times New Roman" panose="02020603050405020304" pitchFamily="18" charset="0"/>
                <a:ea typeface="宋体" panose="02010600030101010101" pitchFamily="2" charset="-122"/>
                <a:cs typeface="Times New Roman" panose="02020603050405020304" pitchFamily="18" charset="0"/>
              </a:rPr>
              <a:t>struments</a:t>
            </a:r>
            <a:r>
              <a:rPr lang="en-US" altLang="zh-CN" sz="36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3600" dirty="0">
                <a:latin typeface="宋体" panose="02010600030101010101" pitchFamily="2" charset="-122"/>
                <a:ea typeface="宋体" panose="02010600030101010101" pitchFamily="2" charset="-122"/>
              </a:rPr>
              <a:t>评估问卷质量</a:t>
            </a:r>
            <a:endParaRPr lang="en-US" altLang="zh-CN" sz="3600" dirty="0">
              <a:latin typeface="宋体" panose="02010600030101010101" pitchFamily="2" charset="-122"/>
              <a:ea typeface="宋体" panose="02010600030101010101" pitchFamily="2" charset="-122"/>
            </a:endParaRPr>
          </a:p>
          <a:p>
            <a:pPr algn="l"/>
            <a:r>
              <a:rPr lang="en-US" altLang="zh-CN" sz="3600" dirty="0">
                <a:latin typeface="宋体" panose="02010600030101010101" pitchFamily="2" charset="-122"/>
                <a:ea typeface="宋体" panose="02010600030101010101" pitchFamily="2" charset="-122"/>
              </a:rPr>
              <a:t>4 </a:t>
            </a:r>
            <a:r>
              <a:rPr lang="zh-CN" altLang="en-US" sz="3600" dirty="0">
                <a:latin typeface="宋体" panose="02010600030101010101" pitchFamily="2" charset="-122"/>
                <a:ea typeface="宋体" panose="02010600030101010101" pitchFamily="2" charset="-122"/>
              </a:rPr>
              <a:t>与计算机自适应测验的结合</a:t>
            </a:r>
            <a:endParaRPr lang="en-US" altLang="zh-CN" sz="3600" dirty="0">
              <a:latin typeface="宋体" panose="02010600030101010101" pitchFamily="2" charset="-122"/>
              <a:ea typeface="宋体" panose="02010600030101010101" pitchFamily="2" charset="-122"/>
            </a:endParaRPr>
          </a:p>
          <a:p>
            <a:pPr algn="l"/>
            <a:endParaRPr lang="en-US" altLang="zh-CN" sz="3600" dirty="0">
              <a:latin typeface="宋体" panose="02010600030101010101" pitchFamily="2" charset="-122"/>
              <a:ea typeface="宋体" panose="02010600030101010101" pitchFamily="2" charset="-122"/>
            </a:endParaRPr>
          </a:p>
          <a:p>
            <a:pPr algn="l"/>
            <a:endParaRPr lang="zh-CN" altLang="en-US" sz="3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5829787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1rhgzoi3">
      <a:majorFont>
        <a:latin typeface="" panose="020F0302020204030204"/>
        <a:ea typeface="宋体"/>
        <a:cs typeface=""/>
      </a:majorFont>
      <a:minorFont>
        <a:latin typeface="" panose="020F0502020204030204"/>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3600" dirty="0" smtClean="0">
            <a:latin typeface="宋体" panose="02010600030101010101" pitchFamily="2" charset="-122"/>
            <a:ea typeface="宋体" panose="02010600030101010101" pitchFamily="2"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1436</TotalTime>
  <Words>558</Words>
  <Application>Microsoft Office PowerPoint</Application>
  <PresentationFormat>宽屏</PresentationFormat>
  <Paragraphs>88</Paragraphs>
  <Slides>10</Slides>
  <Notes>1</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10</vt:i4>
      </vt:variant>
    </vt:vector>
  </HeadingPairs>
  <TitlesOfParts>
    <vt:vector size="17" baseType="lpstr">
      <vt:lpstr>等线</vt:lpstr>
      <vt:lpstr>等线 Light</vt:lpstr>
      <vt:lpstr>宋体</vt:lpstr>
      <vt:lpstr>Arial</vt:lpstr>
      <vt:lpstr>Times New Roman</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汪 浩远</dc:creator>
  <cp:lastModifiedBy>汪 浩远</cp:lastModifiedBy>
  <cp:revision>28</cp:revision>
  <dcterms:created xsi:type="dcterms:W3CDTF">2020-03-11T01:44:09Z</dcterms:created>
  <dcterms:modified xsi:type="dcterms:W3CDTF">2023-01-13T13:18:36Z</dcterms:modified>
</cp:coreProperties>
</file>