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3" r:id="rId2"/>
  </p:sldIdLst>
  <p:sldSz cx="9018588" cy="14711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>
        <p:scale>
          <a:sx n="75" d="100"/>
          <a:sy n="75" d="100"/>
        </p:scale>
        <p:origin x="176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88E3C-27B4-4DBD-8897-E656A62730A7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82850" y="1143000"/>
            <a:ext cx="1892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CDB59-56DB-4465-8EB1-B418C5106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1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394" y="2407624"/>
            <a:ext cx="7665800" cy="5121734"/>
          </a:xfrm>
        </p:spPr>
        <p:txBody>
          <a:bodyPr anchor="b"/>
          <a:lstStyle>
            <a:lvl1pPr algn="ctr">
              <a:defRPr sz="59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324" y="7726872"/>
            <a:ext cx="6763941" cy="3551840"/>
          </a:xfrm>
        </p:spPr>
        <p:txBody>
          <a:bodyPr/>
          <a:lstStyle>
            <a:lvl1pPr marL="0" indent="0" algn="ctr">
              <a:buNone/>
              <a:defRPr sz="2367"/>
            </a:lvl1pPr>
            <a:lvl2pPr marL="450936" indent="0" algn="ctr">
              <a:buNone/>
              <a:defRPr sz="1973"/>
            </a:lvl2pPr>
            <a:lvl3pPr marL="901873" indent="0" algn="ctr">
              <a:buNone/>
              <a:defRPr sz="1775"/>
            </a:lvl3pPr>
            <a:lvl4pPr marL="1352809" indent="0" algn="ctr">
              <a:buNone/>
              <a:defRPr sz="1578"/>
            </a:lvl4pPr>
            <a:lvl5pPr marL="1803745" indent="0" algn="ctr">
              <a:buNone/>
              <a:defRPr sz="1578"/>
            </a:lvl5pPr>
            <a:lvl6pPr marL="2254682" indent="0" algn="ctr">
              <a:buNone/>
              <a:defRPr sz="1578"/>
            </a:lvl6pPr>
            <a:lvl7pPr marL="2705618" indent="0" algn="ctr">
              <a:buNone/>
              <a:defRPr sz="1578"/>
            </a:lvl7pPr>
            <a:lvl8pPr marL="3156555" indent="0" algn="ctr">
              <a:buNone/>
              <a:defRPr sz="1578"/>
            </a:lvl8pPr>
            <a:lvl9pPr marL="3607491" indent="0" algn="ctr">
              <a:buNone/>
              <a:defRPr sz="157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2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3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3928" y="783244"/>
            <a:ext cx="1944633" cy="1246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028" y="783244"/>
            <a:ext cx="5721167" cy="1246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5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3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331" y="3667629"/>
            <a:ext cx="7778532" cy="6119517"/>
          </a:xfrm>
        </p:spPr>
        <p:txBody>
          <a:bodyPr anchor="b"/>
          <a:lstStyle>
            <a:lvl1pPr>
              <a:defRPr sz="59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331" y="9845039"/>
            <a:ext cx="7778532" cy="3218110"/>
          </a:xfrm>
        </p:spPr>
        <p:txBody>
          <a:bodyPr/>
          <a:lstStyle>
            <a:lvl1pPr marL="0" indent="0">
              <a:buNone/>
              <a:defRPr sz="2367">
                <a:solidFill>
                  <a:schemeClr val="tx1"/>
                </a:solidFill>
              </a:defRPr>
            </a:lvl1pPr>
            <a:lvl2pPr marL="450936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2pPr>
            <a:lvl3pPr marL="901873" indent="0">
              <a:buNone/>
              <a:defRPr sz="1775">
                <a:solidFill>
                  <a:schemeClr val="tx1">
                    <a:tint val="75000"/>
                  </a:schemeClr>
                </a:solidFill>
              </a:defRPr>
            </a:lvl3pPr>
            <a:lvl4pPr marL="1352809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4pPr>
            <a:lvl5pPr marL="1803745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5pPr>
            <a:lvl6pPr marL="2254682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6pPr>
            <a:lvl7pPr marL="2705618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7pPr>
            <a:lvl8pPr marL="3156555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8pPr>
            <a:lvl9pPr marL="3607491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4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028" y="3916219"/>
            <a:ext cx="3832900" cy="9334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0" y="3916219"/>
            <a:ext cx="3832900" cy="9334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0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03" y="783247"/>
            <a:ext cx="7778532" cy="284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204" y="3606328"/>
            <a:ext cx="3815285" cy="1767406"/>
          </a:xfrm>
        </p:spPr>
        <p:txBody>
          <a:bodyPr anchor="b"/>
          <a:lstStyle>
            <a:lvl1pPr marL="0" indent="0">
              <a:buNone/>
              <a:defRPr sz="2367" b="1"/>
            </a:lvl1pPr>
            <a:lvl2pPr marL="450936" indent="0">
              <a:buNone/>
              <a:defRPr sz="1973" b="1"/>
            </a:lvl2pPr>
            <a:lvl3pPr marL="901873" indent="0">
              <a:buNone/>
              <a:defRPr sz="1775" b="1"/>
            </a:lvl3pPr>
            <a:lvl4pPr marL="1352809" indent="0">
              <a:buNone/>
              <a:defRPr sz="1578" b="1"/>
            </a:lvl4pPr>
            <a:lvl5pPr marL="1803745" indent="0">
              <a:buNone/>
              <a:defRPr sz="1578" b="1"/>
            </a:lvl5pPr>
            <a:lvl6pPr marL="2254682" indent="0">
              <a:buNone/>
              <a:defRPr sz="1578" b="1"/>
            </a:lvl6pPr>
            <a:lvl7pPr marL="2705618" indent="0">
              <a:buNone/>
              <a:defRPr sz="1578" b="1"/>
            </a:lvl7pPr>
            <a:lvl8pPr marL="3156555" indent="0">
              <a:buNone/>
              <a:defRPr sz="1578" b="1"/>
            </a:lvl8pPr>
            <a:lvl9pPr marL="3607491" indent="0">
              <a:buNone/>
              <a:defRPr sz="157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04" y="5373734"/>
            <a:ext cx="3815285" cy="79039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5660" y="3606328"/>
            <a:ext cx="3834075" cy="1767406"/>
          </a:xfrm>
        </p:spPr>
        <p:txBody>
          <a:bodyPr anchor="b"/>
          <a:lstStyle>
            <a:lvl1pPr marL="0" indent="0">
              <a:buNone/>
              <a:defRPr sz="2367" b="1"/>
            </a:lvl1pPr>
            <a:lvl2pPr marL="450936" indent="0">
              <a:buNone/>
              <a:defRPr sz="1973" b="1"/>
            </a:lvl2pPr>
            <a:lvl3pPr marL="901873" indent="0">
              <a:buNone/>
              <a:defRPr sz="1775" b="1"/>
            </a:lvl3pPr>
            <a:lvl4pPr marL="1352809" indent="0">
              <a:buNone/>
              <a:defRPr sz="1578" b="1"/>
            </a:lvl4pPr>
            <a:lvl5pPr marL="1803745" indent="0">
              <a:buNone/>
              <a:defRPr sz="1578" b="1"/>
            </a:lvl5pPr>
            <a:lvl6pPr marL="2254682" indent="0">
              <a:buNone/>
              <a:defRPr sz="1578" b="1"/>
            </a:lvl6pPr>
            <a:lvl7pPr marL="2705618" indent="0">
              <a:buNone/>
              <a:defRPr sz="1578" b="1"/>
            </a:lvl7pPr>
            <a:lvl8pPr marL="3156555" indent="0">
              <a:buNone/>
              <a:defRPr sz="1578" b="1"/>
            </a:lvl8pPr>
            <a:lvl9pPr marL="3607491" indent="0">
              <a:buNone/>
              <a:defRPr sz="157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5660" y="5373734"/>
            <a:ext cx="3834075" cy="79039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2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1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3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03" y="980758"/>
            <a:ext cx="2908729" cy="3432651"/>
          </a:xfrm>
        </p:spPr>
        <p:txBody>
          <a:bodyPr anchor="b"/>
          <a:lstStyle>
            <a:lvl1pPr>
              <a:defRPr sz="3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075" y="2118167"/>
            <a:ext cx="4565660" cy="10454603"/>
          </a:xfrm>
        </p:spPr>
        <p:txBody>
          <a:bodyPr/>
          <a:lstStyle>
            <a:lvl1pPr>
              <a:defRPr sz="3156"/>
            </a:lvl1pPr>
            <a:lvl2pPr>
              <a:defRPr sz="2762"/>
            </a:lvl2pPr>
            <a:lvl3pPr>
              <a:defRPr sz="2367"/>
            </a:lvl3pPr>
            <a:lvl4pPr>
              <a:defRPr sz="1973"/>
            </a:lvl4pPr>
            <a:lvl5pPr>
              <a:defRPr sz="1973"/>
            </a:lvl5pPr>
            <a:lvl6pPr>
              <a:defRPr sz="1973"/>
            </a:lvl6pPr>
            <a:lvl7pPr>
              <a:defRPr sz="1973"/>
            </a:lvl7pPr>
            <a:lvl8pPr>
              <a:defRPr sz="1973"/>
            </a:lvl8pPr>
            <a:lvl9pPr>
              <a:defRPr sz="197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203" y="4413409"/>
            <a:ext cx="2908729" cy="8176386"/>
          </a:xfrm>
        </p:spPr>
        <p:txBody>
          <a:bodyPr/>
          <a:lstStyle>
            <a:lvl1pPr marL="0" indent="0">
              <a:buNone/>
              <a:defRPr sz="1578"/>
            </a:lvl1pPr>
            <a:lvl2pPr marL="450936" indent="0">
              <a:buNone/>
              <a:defRPr sz="1381"/>
            </a:lvl2pPr>
            <a:lvl3pPr marL="901873" indent="0">
              <a:buNone/>
              <a:defRPr sz="1184"/>
            </a:lvl3pPr>
            <a:lvl4pPr marL="1352809" indent="0">
              <a:buNone/>
              <a:defRPr sz="986"/>
            </a:lvl4pPr>
            <a:lvl5pPr marL="1803745" indent="0">
              <a:buNone/>
              <a:defRPr sz="986"/>
            </a:lvl5pPr>
            <a:lvl6pPr marL="2254682" indent="0">
              <a:buNone/>
              <a:defRPr sz="986"/>
            </a:lvl6pPr>
            <a:lvl7pPr marL="2705618" indent="0">
              <a:buNone/>
              <a:defRPr sz="986"/>
            </a:lvl7pPr>
            <a:lvl8pPr marL="3156555" indent="0">
              <a:buNone/>
              <a:defRPr sz="986"/>
            </a:lvl8pPr>
            <a:lvl9pPr marL="3607491" indent="0">
              <a:buNone/>
              <a:defRPr sz="98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3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03" y="980758"/>
            <a:ext cx="2908729" cy="3432651"/>
          </a:xfrm>
        </p:spPr>
        <p:txBody>
          <a:bodyPr anchor="b"/>
          <a:lstStyle>
            <a:lvl1pPr>
              <a:defRPr sz="3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34075" y="2118167"/>
            <a:ext cx="4565660" cy="10454603"/>
          </a:xfrm>
        </p:spPr>
        <p:txBody>
          <a:bodyPr anchor="t"/>
          <a:lstStyle>
            <a:lvl1pPr marL="0" indent="0">
              <a:buNone/>
              <a:defRPr sz="3156"/>
            </a:lvl1pPr>
            <a:lvl2pPr marL="450936" indent="0">
              <a:buNone/>
              <a:defRPr sz="2762"/>
            </a:lvl2pPr>
            <a:lvl3pPr marL="901873" indent="0">
              <a:buNone/>
              <a:defRPr sz="2367"/>
            </a:lvl3pPr>
            <a:lvl4pPr marL="1352809" indent="0">
              <a:buNone/>
              <a:defRPr sz="1973"/>
            </a:lvl4pPr>
            <a:lvl5pPr marL="1803745" indent="0">
              <a:buNone/>
              <a:defRPr sz="1973"/>
            </a:lvl5pPr>
            <a:lvl6pPr marL="2254682" indent="0">
              <a:buNone/>
              <a:defRPr sz="1973"/>
            </a:lvl6pPr>
            <a:lvl7pPr marL="2705618" indent="0">
              <a:buNone/>
              <a:defRPr sz="1973"/>
            </a:lvl7pPr>
            <a:lvl8pPr marL="3156555" indent="0">
              <a:buNone/>
              <a:defRPr sz="1973"/>
            </a:lvl8pPr>
            <a:lvl9pPr marL="3607491" indent="0">
              <a:buNone/>
              <a:defRPr sz="197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203" y="4413409"/>
            <a:ext cx="2908729" cy="8176386"/>
          </a:xfrm>
        </p:spPr>
        <p:txBody>
          <a:bodyPr/>
          <a:lstStyle>
            <a:lvl1pPr marL="0" indent="0">
              <a:buNone/>
              <a:defRPr sz="1578"/>
            </a:lvl1pPr>
            <a:lvl2pPr marL="450936" indent="0">
              <a:buNone/>
              <a:defRPr sz="1381"/>
            </a:lvl2pPr>
            <a:lvl3pPr marL="901873" indent="0">
              <a:buNone/>
              <a:defRPr sz="1184"/>
            </a:lvl3pPr>
            <a:lvl4pPr marL="1352809" indent="0">
              <a:buNone/>
              <a:defRPr sz="986"/>
            </a:lvl4pPr>
            <a:lvl5pPr marL="1803745" indent="0">
              <a:buNone/>
              <a:defRPr sz="986"/>
            </a:lvl5pPr>
            <a:lvl6pPr marL="2254682" indent="0">
              <a:buNone/>
              <a:defRPr sz="986"/>
            </a:lvl6pPr>
            <a:lvl7pPr marL="2705618" indent="0">
              <a:buNone/>
              <a:defRPr sz="986"/>
            </a:lvl7pPr>
            <a:lvl8pPr marL="3156555" indent="0">
              <a:buNone/>
              <a:defRPr sz="986"/>
            </a:lvl8pPr>
            <a:lvl9pPr marL="3607491" indent="0">
              <a:buNone/>
              <a:defRPr sz="98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90E8-DF43-4947-A018-5B805CD6243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7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0028" y="783247"/>
            <a:ext cx="7778532" cy="2843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28" y="3916219"/>
            <a:ext cx="7778532" cy="933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028" y="13635257"/>
            <a:ext cx="2029182" cy="783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690E8-DF43-4947-A018-5B805CD62433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7408" y="13635257"/>
            <a:ext cx="3043773" cy="783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378" y="13635257"/>
            <a:ext cx="2029182" cy="783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F2EE-8F89-46D2-B64A-5161320F6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6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01873" rtl="0" eaLnBrk="1" latinLnBrk="0" hangingPunct="1">
        <a:lnSpc>
          <a:spcPct val="90000"/>
        </a:lnSpc>
        <a:spcBef>
          <a:spcPct val="0"/>
        </a:spcBef>
        <a:buNone/>
        <a:defRPr sz="4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468" indent="-225468" algn="l" defTabSz="901873" rtl="0" eaLnBrk="1" latinLnBrk="0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2762" kern="1200">
          <a:solidFill>
            <a:schemeClr val="tx1"/>
          </a:solidFill>
          <a:latin typeface="+mn-lt"/>
          <a:ea typeface="+mn-ea"/>
          <a:cs typeface="+mn-cs"/>
        </a:defRPr>
      </a:lvl1pPr>
      <a:lvl2pPr marL="676405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127341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973" kern="1200">
          <a:solidFill>
            <a:schemeClr val="tx1"/>
          </a:solidFill>
          <a:latin typeface="+mn-lt"/>
          <a:ea typeface="+mn-ea"/>
          <a:cs typeface="+mn-cs"/>
        </a:defRPr>
      </a:lvl3pPr>
      <a:lvl4pPr marL="1578277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4pPr>
      <a:lvl5pPr marL="2029214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5pPr>
      <a:lvl6pPr marL="2480150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6pPr>
      <a:lvl7pPr marL="2931086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7pPr>
      <a:lvl8pPr marL="3382023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8pPr>
      <a:lvl9pPr marL="3832959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1pPr>
      <a:lvl2pPr marL="450936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2pPr>
      <a:lvl3pPr marL="901873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3pPr>
      <a:lvl4pPr marL="1352809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4pPr>
      <a:lvl5pPr marL="1803745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5pPr>
      <a:lvl6pPr marL="2254682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6pPr>
      <a:lvl7pPr marL="2705618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7pPr>
      <a:lvl8pPr marL="3156555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8pPr>
      <a:lvl9pPr marL="3607491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4CDF70C-5468-FC62-70F9-DB8B74884363}"/>
              </a:ext>
            </a:extLst>
          </p:cNvPr>
          <p:cNvSpPr/>
          <p:nvPr/>
        </p:nvSpPr>
        <p:spPr>
          <a:xfrm>
            <a:off x="738645" y="389087"/>
            <a:ext cx="7162033" cy="4855498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971CE1CA-455B-9A5C-544B-BF4358E7043D}"/>
              </a:ext>
            </a:extLst>
          </p:cNvPr>
          <p:cNvCxnSpPr>
            <a:stCxn id="32" idx="3"/>
            <a:endCxn id="117" idx="3"/>
          </p:cNvCxnSpPr>
          <p:nvPr/>
        </p:nvCxnSpPr>
        <p:spPr>
          <a:xfrm flipH="1">
            <a:off x="5033300" y="2186095"/>
            <a:ext cx="2036851" cy="2744792"/>
          </a:xfrm>
          <a:prstGeom prst="bentConnector3">
            <a:avLst>
              <a:gd name="adj1" fmla="val -11223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F4D15A5E-DF89-CDFB-ECAB-6CAF2A9C05C3}"/>
              </a:ext>
            </a:extLst>
          </p:cNvPr>
          <p:cNvGrpSpPr/>
          <p:nvPr/>
        </p:nvGrpSpPr>
        <p:grpSpPr>
          <a:xfrm>
            <a:off x="801894" y="590094"/>
            <a:ext cx="6927524" cy="4470393"/>
            <a:chOff x="790705" y="181926"/>
            <a:chExt cx="6970957" cy="4427360"/>
          </a:xfrm>
        </p:grpSpPr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F89F6B1F-CFDD-602F-89BC-03A2B8C1B809}"/>
                </a:ext>
              </a:extLst>
            </p:cNvPr>
            <p:cNvGrpSpPr/>
            <p:nvPr/>
          </p:nvGrpSpPr>
          <p:grpSpPr>
            <a:xfrm>
              <a:off x="790705" y="181926"/>
              <a:ext cx="6970957" cy="4427360"/>
              <a:chOff x="748719" y="126320"/>
              <a:chExt cx="6970957" cy="4427360"/>
            </a:xfrm>
          </p:grpSpPr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D9018D8D-43E8-C581-98E4-DB8DA18A4089}"/>
                  </a:ext>
                </a:extLst>
              </p:cNvPr>
              <p:cNvGrpSpPr/>
              <p:nvPr/>
            </p:nvGrpSpPr>
            <p:grpSpPr>
              <a:xfrm>
                <a:off x="748719" y="126320"/>
                <a:ext cx="6970957" cy="4427360"/>
                <a:chOff x="748719" y="126320"/>
                <a:chExt cx="6970957" cy="4427360"/>
              </a:xfrm>
            </p:grpSpPr>
            <p:grpSp>
              <p:nvGrpSpPr>
                <p:cNvPr id="179" name="组合 178">
                  <a:extLst>
                    <a:ext uri="{FF2B5EF4-FFF2-40B4-BE49-F238E27FC236}">
                      <a16:creationId xmlns:a16="http://schemas.microsoft.com/office/drawing/2014/main" id="{72DD9AAC-03F5-4445-263F-43CFDDE29663}"/>
                    </a:ext>
                  </a:extLst>
                </p:cNvPr>
                <p:cNvGrpSpPr/>
                <p:nvPr/>
              </p:nvGrpSpPr>
              <p:grpSpPr>
                <a:xfrm>
                  <a:off x="748719" y="126320"/>
                  <a:ext cx="6970957" cy="4427360"/>
                  <a:chOff x="748719" y="126320"/>
                  <a:chExt cx="6970957" cy="4427360"/>
                </a:xfrm>
              </p:grpSpPr>
              <p:grpSp>
                <p:nvGrpSpPr>
                  <p:cNvPr id="176" name="组合 175">
                    <a:extLst>
                      <a:ext uri="{FF2B5EF4-FFF2-40B4-BE49-F238E27FC236}">
                        <a16:creationId xmlns:a16="http://schemas.microsoft.com/office/drawing/2014/main" id="{DFF3C35C-1F93-7F2D-A23A-AE76D9D854D6}"/>
                      </a:ext>
                    </a:extLst>
                  </p:cNvPr>
                  <p:cNvGrpSpPr/>
                  <p:nvPr/>
                </p:nvGrpSpPr>
                <p:grpSpPr>
                  <a:xfrm>
                    <a:off x="748719" y="126320"/>
                    <a:ext cx="6970957" cy="4427360"/>
                    <a:chOff x="748719" y="126320"/>
                    <a:chExt cx="6970957" cy="4427360"/>
                  </a:xfrm>
                </p:grpSpPr>
                <p:grpSp>
                  <p:nvGrpSpPr>
                    <p:cNvPr id="172" name="组合 171">
                      <a:extLst>
                        <a:ext uri="{FF2B5EF4-FFF2-40B4-BE49-F238E27FC236}">
                          <a16:creationId xmlns:a16="http://schemas.microsoft.com/office/drawing/2014/main" id="{EBA5C15F-839E-F7A5-E86C-1B28A2EAA2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8719" y="126320"/>
                      <a:ext cx="6307557" cy="4427360"/>
                      <a:chOff x="884643" y="151033"/>
                      <a:chExt cx="6307557" cy="4427360"/>
                    </a:xfrm>
                  </p:grpSpPr>
                  <p:grpSp>
                    <p:nvGrpSpPr>
                      <p:cNvPr id="170" name="组合 169">
                        <a:extLst>
                          <a:ext uri="{FF2B5EF4-FFF2-40B4-BE49-F238E27FC236}">
                            <a16:creationId xmlns:a16="http://schemas.microsoft.com/office/drawing/2014/main" id="{5CD247F9-4481-7857-32C4-FFF1709172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84643" y="151033"/>
                        <a:ext cx="6307557" cy="4427360"/>
                        <a:chOff x="884643" y="151033"/>
                        <a:chExt cx="6307557" cy="4427360"/>
                      </a:xfrm>
                    </p:grpSpPr>
                    <p:grpSp>
                      <p:nvGrpSpPr>
                        <p:cNvPr id="164" name="组合 163">
                          <a:extLst>
                            <a:ext uri="{FF2B5EF4-FFF2-40B4-BE49-F238E27FC236}">
                              <a16:creationId xmlns:a16="http://schemas.microsoft.com/office/drawing/2014/main" id="{70FE6C23-A80E-4F8A-325E-9A8B20291F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84643" y="151033"/>
                          <a:ext cx="6307557" cy="4427360"/>
                          <a:chOff x="1125600" y="64536"/>
                          <a:chExt cx="6307557" cy="4427360"/>
                        </a:xfrm>
                      </p:grpSpPr>
                      <p:grpSp>
                        <p:nvGrpSpPr>
                          <p:cNvPr id="138" name="组合 137">
                            <a:extLst>
                              <a:ext uri="{FF2B5EF4-FFF2-40B4-BE49-F238E27FC236}">
                                <a16:creationId xmlns:a16="http://schemas.microsoft.com/office/drawing/2014/main" id="{73BFDBCD-1D15-3A70-2DED-745428B98CE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25600" y="64536"/>
                            <a:ext cx="6307557" cy="4427360"/>
                            <a:chOff x="1092492" y="119903"/>
                            <a:chExt cx="6092962" cy="4377956"/>
                          </a:xfrm>
                        </p:grpSpPr>
                        <p:sp>
                          <p:nvSpPr>
                            <p:cNvPr id="116" name="文本框 115">
                              <a:extLst>
                                <a:ext uri="{FF2B5EF4-FFF2-40B4-BE49-F238E27FC236}">
                                  <a16:creationId xmlns:a16="http://schemas.microsoft.com/office/drawing/2014/main" id="{DBC3C366-521A-235A-D9E2-06E631DDEE4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552137" y="3333647"/>
                              <a:ext cx="221307" cy="331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CN" sz="1600" kern="10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Y</a:t>
                              </a:r>
                              <a:endParaRPr lang="zh-CN" altLang="en-US" sz="1600" kern="100" dirty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25" name="组合 124">
                              <a:extLst>
                                <a:ext uri="{FF2B5EF4-FFF2-40B4-BE49-F238E27FC236}">
                                  <a16:creationId xmlns:a16="http://schemas.microsoft.com/office/drawing/2014/main" id="{B97BF3BA-B1DE-233E-9E50-02D1961EBF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92492" y="119903"/>
                              <a:ext cx="6092962" cy="4377956"/>
                              <a:chOff x="1066692" y="138430"/>
                              <a:chExt cx="6063158" cy="4360507"/>
                            </a:xfrm>
                          </p:grpSpPr>
                          <p:grpSp>
                            <p:nvGrpSpPr>
                              <p:cNvPr id="118" name="组合 117">
                                <a:extLst>
                                  <a:ext uri="{FF2B5EF4-FFF2-40B4-BE49-F238E27FC236}">
                                    <a16:creationId xmlns:a16="http://schemas.microsoft.com/office/drawing/2014/main" id="{6A65C509-B7AF-6F83-5AD6-6B621C7854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066692" y="138430"/>
                                <a:ext cx="6063158" cy="3470748"/>
                                <a:chOff x="1066692" y="138430"/>
                                <a:chExt cx="6063158" cy="3470748"/>
                              </a:xfrm>
                            </p:grpSpPr>
                            <p:grpSp>
                              <p:nvGrpSpPr>
                                <p:cNvPr id="88" name="组合 87">
                                  <a:extLst>
                                    <a:ext uri="{FF2B5EF4-FFF2-40B4-BE49-F238E27FC236}">
                                      <a16:creationId xmlns:a16="http://schemas.microsoft.com/office/drawing/2014/main" id="{281145F8-6F0C-F2D8-3847-CDB6F2E7EC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066692" y="138430"/>
                                  <a:ext cx="6063158" cy="3271724"/>
                                  <a:chOff x="926921" y="144611"/>
                                  <a:chExt cx="6127107" cy="3275118"/>
                                </a:xfrm>
                              </p:grpSpPr>
                              <p:cxnSp>
                                <p:nvCxnSpPr>
                                  <p:cNvPr id="80" name="直接箭头连接符 79">
                                    <a:extLst>
                                      <a:ext uri="{FF2B5EF4-FFF2-40B4-BE49-F238E27FC236}">
                                        <a16:creationId xmlns:a16="http://schemas.microsoft.com/office/drawing/2014/main" id="{F074B64E-58B5-5058-82B1-B903D5017D96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76" idx="2"/>
                                    <a:endCxn id="79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4257427" y="2802852"/>
                                    <a:ext cx="4826" cy="202523"/>
                                  </a:xfrm>
                                  <a:prstGeom prst="straightConnector1">
                                    <a:avLst/>
                                  </a:prstGeom>
                                  <a:ln w="9525"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87" name="组合 86">
                                    <a:extLst>
                                      <a:ext uri="{FF2B5EF4-FFF2-40B4-BE49-F238E27FC236}">
                                        <a16:creationId xmlns:a16="http://schemas.microsoft.com/office/drawing/2014/main" id="{95FC3F96-244E-6087-D000-BB26A74C2C3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926921" y="144611"/>
                                    <a:ext cx="6127107" cy="3275118"/>
                                    <a:chOff x="908386" y="144611"/>
                                    <a:chExt cx="6127107" cy="3275118"/>
                                  </a:xfrm>
                                </p:grpSpPr>
                                <p:grpSp>
                                  <p:nvGrpSpPr>
                                    <p:cNvPr id="72" name="组合 71">
                                      <a:extLst>
                                        <a:ext uri="{FF2B5EF4-FFF2-40B4-BE49-F238E27FC236}">
                                          <a16:creationId xmlns:a16="http://schemas.microsoft.com/office/drawing/2014/main" id="{EA061181-7FD4-57E8-506E-921090CF4DA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908386" y="144611"/>
                                      <a:ext cx="6127107" cy="2300194"/>
                                      <a:chOff x="914564" y="348498"/>
                                      <a:chExt cx="6127107" cy="2300194"/>
                                    </a:xfrm>
                                  </p:grpSpPr>
                                  <p:grpSp>
                                    <p:nvGrpSpPr>
                                      <p:cNvPr id="33" name="组合 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62E692D-7B4B-FA78-149F-DA86BF19276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914564" y="348498"/>
                                        <a:ext cx="6127107" cy="2300194"/>
                                        <a:chOff x="803353" y="224931"/>
                                        <a:chExt cx="6127107" cy="2300194"/>
                                      </a:xfrm>
                                    </p:grpSpPr>
                                    <p:grpSp>
                                      <p:nvGrpSpPr>
                                        <p:cNvPr id="31" name="组合 3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EF23586-D380-1D0C-FA7D-46D1979DA09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803353" y="224931"/>
                                          <a:ext cx="4843637" cy="2300194"/>
                                          <a:chOff x="889832" y="317607"/>
                                          <a:chExt cx="4843637" cy="2300194"/>
                                        </a:xfrm>
                                      </p:grpSpPr>
                                      <p:cxnSp>
                                        <p:nvCxnSpPr>
                                          <p:cNvPr id="15" name="直接箭头连接符 1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49F5FB1-B314-C95A-D92D-D038C9F119E2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  <a:stCxn id="25" idx="2"/>
                                            <a:endCxn id="76" idx="0"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4220337" y="2358971"/>
                                            <a:ext cx="528" cy="202522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 w="9525">
                                            <a:tailEnd type="triangle"/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grpSp>
                                        <p:nvGrpSpPr>
                                          <p:cNvPr id="30" name="组合 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D6DD68B-1522-42E1-A77A-A65166768DE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89832" y="317607"/>
                                            <a:ext cx="4843637" cy="2300194"/>
                                            <a:chOff x="871297" y="336142"/>
                                            <a:chExt cx="4843637" cy="2300194"/>
                                          </a:xfrm>
                                        </p:grpSpPr>
                                        <p:grpSp>
                                          <p:nvGrpSpPr>
                                            <p:cNvPr id="24" name="组合 2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3AAFE28-A713-02B9-D62C-32A88914301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871297" y="336142"/>
                                              <a:ext cx="4674785" cy="1737197"/>
                                              <a:chOff x="998049" y="323289"/>
                                              <a:chExt cx="4674785" cy="17371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2" name="组合 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5F4E90-FF69-CD4C-C5A5-653F0346792C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998049" y="323289"/>
                                                <a:ext cx="4674785" cy="1707409"/>
                                                <a:chOff x="942444" y="310932"/>
                                                <a:chExt cx="4674785" cy="1707409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14" name="组合 1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797DADB-B311-5D34-8C57-98724A0C46DF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942444" y="310932"/>
                                                  <a:ext cx="4580535" cy="1677056"/>
                                                  <a:chOff x="570610" y="137218"/>
                                                  <a:chExt cx="4580535" cy="1677056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12" name="组合 11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129FE46A-5B84-ACB5-6DE9-2A67FEE3C9B1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570610" y="137218"/>
                                                    <a:ext cx="4580535" cy="1486230"/>
                                                    <a:chOff x="564431" y="139745"/>
                                                    <a:chExt cx="4580535" cy="1486230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10" name="组合 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72E29848-3BBA-3A22-6E29-ABF73077E5A8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2341782" y="139745"/>
                                                      <a:ext cx="2803184" cy="1486230"/>
                                                      <a:chOff x="2422101" y="121210"/>
                                                      <a:chExt cx="2803184" cy="1486230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4" name="组合 3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08EA7AA4-6DA2-BA6A-6CBB-F8E09771C188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2750016" y="121210"/>
                                                        <a:ext cx="2475269" cy="1148733"/>
                                                        <a:chOff x="2698747" y="59426"/>
                                                        <a:chExt cx="2475269" cy="1148733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2" name="矩形: 圆角 1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43598183-A78D-C698-43EC-757C54686608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2698747" y="59426"/>
                                                          <a:ext cx="2475269" cy="869489"/>
                                                        </a:xfrm>
                                                        <a:prstGeom prst="roundRect">
                                                          <a:avLst>
                                                            <a:gd name="adj" fmla="val 9362"/>
                                                          </a:avLst>
                                                        </a:prstGeom>
                                                        <a:noFill/>
                                                        <a:ln w="9525">
                                                          <a:solidFill>
                                                            <a:schemeClr val="tx1">
                                                              <a:lumMod val="95000"/>
                                                              <a:lumOff val="5000"/>
                                                            </a:schemeClr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algn="ctr"/>
                                                          <a:r>
                                                            <a:rPr lang="en-US" altLang="zh-CN" sz="1600" dirty="0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Times New Roman" panose="02020603050405020304" pitchFamily="18" charset="0"/>
                                                              <a:ea typeface="宋体" panose="0201060003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a:t>Searching methods section in the original literature</a:t>
                                                          </a:r>
                                                          <a:endParaRPr lang="zh-CN" altLang="en-US" sz="1600" kern="100" dirty="0"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  <a:cs typeface="Times New Roman" panose="02020603050405020304" pitchFamily="18" charset="0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cxnSp>
                                                      <p:nvCxnSpPr>
                                                        <p:cNvPr id="3" name="直接箭头连接符 2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9CEA1E59-BFC8-EBA2-8635-6E7A58DDF32D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>
                                                          <a:cxnSpLocks/>
                                                          <a:stCxn id="2" idx="2"/>
                                                          <a:endCxn id="6" idx="0"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 flipH="1">
                                                          <a:off x="3931105" y="928915"/>
                                                          <a:ext cx="5277" cy="279244"/>
                                                        </a:xfrm>
                                                        <a:prstGeom prst="straightConnector1">
                                                          <a:avLst/>
                                                        </a:prstGeom>
                                                        <a:ln w="9525">
                                                          <a:tailEnd type="triangle"/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dk1"/>
                                                        </a:lnRef>
                                                        <a:fillRef idx="0">
                                                          <a:schemeClr val="dk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</p:grpSp>
                                                  <p:sp>
                                                    <p:nvSpPr>
                                                      <p:cNvPr id="6" name="矩形: 圆角 5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C8491BE9-BB5E-5A8C-C75A-0A0123DE8FE0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3032740" y="1269944"/>
                                                        <a:ext cx="1899267" cy="337496"/>
                                                      </a:xfrm>
                                                      <a:prstGeom prst="roundRect">
                                                        <a:avLst/>
                                                      </a:prstGeom>
                                                      <a:noFill/>
                                                      <a:ln w="9525">
                                                        <a:solidFill>
                                                          <a:schemeClr val="tx1">
                                                            <a:lumMod val="95000"/>
                                                            <a:lumOff val="5000"/>
                                                          </a:schemeClr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lang="en-US" altLang="zh-CN" sz="1600" kern="100" dirty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Items provided?</a:t>
                                                        </a:r>
                                                        <a:endParaRPr lang="zh-CN" altLang="en-US" sz="1600" kern="100" dirty="0">
                                                          <a:latin typeface="Times New Roman" panose="02020603050405020304" pitchFamily="18" charset="0"/>
                                                          <a:ea typeface="宋体" panose="02010600030101010101" pitchFamily="2" charset="-122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7" name="文本框 6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09655FE2-3FC0-6C3D-B3D6-C3D44B31CE20}"/>
                                                          </a:ext>
                                                        </a:extLst>
                                                      </p:cNvPr>
                                                      <p:cNvSpPr txBox="1"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2635365" y="1041332"/>
                                                        <a:ext cx="337205" cy="330575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</p:spPr>
                                                    <p:txBody>
                                                      <a:bodyPr wrap="square" rtlCol="0">
                                                        <a:spAutoFit/>
                                                      </a:bodyPr>
                                                      <a:lstStyle/>
                                                      <a:p>
                                                        <a:r>
                                                          <a:rPr lang="en-US" altLang="zh-CN" sz="1600" dirty="0">
                                                            <a:latin typeface="Times New Roman" panose="02020603050405020304" pitchFamily="18" charset="0"/>
                                                            <a:ea typeface="宋体" panose="02010600030101010101" pitchFamily="2" charset="-122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Y</a:t>
                                                        </a:r>
                                                        <a:endParaRPr lang="zh-CN" altLang="en-US" sz="1600" dirty="0">
                                                          <a:latin typeface="Times New Roman" panose="02020603050405020304" pitchFamily="18" charset="0"/>
                                                          <a:ea typeface="宋体" panose="02010600030101010101" pitchFamily="2" charset="-122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  <p:cxnSp>
                                                    <p:nvCxnSpPr>
                                                      <p:cNvPr id="8" name="直接箭头连接符 7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8A43DB91-E4A5-8501-D534-20CECB4D9970}"/>
                                                          </a:ext>
                                                        </a:extLst>
                                                      </p:cNvPr>
                                                      <p:cNvCxnSpPr>
                                                        <a:cxnSpLocks/>
                                                        <a:stCxn id="6" idx="1"/>
                                                        <a:endCxn id="11" idx="3"/>
                                                      </p:cNvCxnSpPr>
                                                      <p:nvPr/>
                                                    </p:nvCxnSpPr>
                                                    <p:spPr>
                                                      <a:xfrm flipH="1" flipV="1">
                                                        <a:off x="2422101" y="1211584"/>
                                                        <a:ext cx="610639" cy="227108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 w="9525">
                                                        <a:tailEnd type="triangle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dk1"/>
                                                      </a:lnRef>
                                                      <a:fillRef idx="0">
                                                        <a:schemeClr val="dk1"/>
                                                      </a:fillRef>
                                                      <a:effectRef idx="0">
                                                        <a:schemeClr val="dk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</p:grpSp>
                                                <p:sp>
                                                  <p:nvSpPr>
                                                    <p:cNvPr id="11" name="矩形: 圆角 10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299DB38F-00D6-A95C-2027-E218CD70C822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564431" y="963257"/>
                                                      <a:ext cx="1777351" cy="533722"/>
                                                    </a:xfrm>
                                                    <a:prstGeom prst="roundRect">
                                                      <a:avLst/>
                                                    </a:prstGeom>
                                                    <a:noFill/>
                                                    <a:ln w="9525">
                                                      <a:solidFill>
                                                        <a:schemeClr val="tx1">
                                                          <a:lumMod val="95000"/>
                                                          <a:lumOff val="5000"/>
                                                        </a:schemeClr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pPr algn="ctr"/>
                                                      <a:r>
                                                        <a:rPr lang="en-US" altLang="zh-CN" sz="1600" kern="100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ea typeface="宋体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a:t>Items align with descriptions</a:t>
                                                      </a:r>
                                                      <a:r>
                                                        <a:rPr lang="zh-CN" altLang="en-US" sz="1600" kern="100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ea typeface="宋体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a:t>？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  <p:cxnSp>
                                                <p:nvCxnSpPr>
                                                  <p:cNvPr id="13" name="直接箭头连接符 12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68898079-3481-F487-C0D2-C2C0F5DF1CEB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6" idx="2"/>
                                                    <a:endCxn id="25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3901643" y="1623448"/>
                                                    <a:ext cx="6591" cy="190826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9525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  <p:sp>
                                              <p:nvSpPr>
                                                <p:cNvPr id="16" name="文本框 1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938A75E4-ACD6-9B5F-015E-C2D8F2A884D4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234076" y="1687766"/>
                                                  <a:ext cx="383153" cy="330575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US" altLang="zh-CN" sz="1600" kern="100" dirty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ea typeface="宋体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a:t>N</a:t>
                                                  </a:r>
                                                  <a:endParaRPr lang="zh-CN" altLang="en-US" sz="1600" kern="100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Times New Roman" panose="020206030504050203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3" name="文本框 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DD240B0-13B6-5867-6C7C-452F6F9A6235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4401138" y="1729912"/>
                                                <a:ext cx="383153" cy="330574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squar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altLang="zh-CN" sz="1600" kern="100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Times New Roman" panose="020206030504050203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a:t>N</a:t>
                                                </a:r>
                                                <a:endParaRPr lang="zh-CN" altLang="en-US" sz="1600" kern="1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Times New Roman" panose="020206030504050203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25" name="矩形: 圆角 2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0B37A9-5BD6-CB6E-0578-FEA58D51DFB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3177212" y="2013199"/>
                                              <a:ext cx="2050236" cy="364308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noFill/>
                                            <a:ln w="9525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altLang="zh-CN" sz="1600" kern="1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Times New Roman" panose="020206030504050203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a:t>References available?</a:t>
                                              </a:r>
                                              <a:endParaRPr lang="zh-CN" altLang="en-US" sz="1600" kern="100" dirty="0">
                                                <a:latin typeface="Times New Roman" panose="020206030504050203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" name="文本框 2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17F4B71-2366-FBFD-0E66-7EEE882659D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4361218" y="2305761"/>
                                              <a:ext cx="221307" cy="330575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altLang="zh-CN" sz="1600" kern="10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Times New Roman" panose="020206030504050203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a:t>Y</a:t>
                                              </a:r>
                                              <a:endParaRPr lang="zh-CN" altLang="en-US" sz="1600" kern="10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Times New Roman" panose="020206030504050203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cxnSp>
                                          <p:nvCxnSpPr>
                                            <p:cNvPr id="28" name="直接箭头连接符 2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04E0A7A-1D8D-8E8D-0934-A0D1A1B7E353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  <a:stCxn id="25" idx="3"/>
                                              <a:endCxn id="32" idx="1"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5227448" y="1894527"/>
                                              <a:ext cx="487486" cy="300826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0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sp>
                                      <p:nvSpPr>
                                        <p:cNvPr id="32" name="矩形: 圆角 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DDF5EC-8F9E-6D3B-23C0-7348F21A07E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5646990" y="1519382"/>
                                          <a:ext cx="1283470" cy="527867"/>
                                        </a:xfrm>
                                        <a:prstGeom prst="roundRect">
                                          <a:avLst/>
                                        </a:prstGeom>
                                        <a:noFill/>
                                        <a:ln w="9525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algn="ctr"/>
                                          <a:r>
                                            <a:rPr lang="en-US" altLang="zh-CN" sz="1600" kern="100" dirty="0">
                                              <a:solidFill>
                                                <a:srgbClr val="000000"/>
                                              </a:solidFill>
                                              <a:latin typeface="Times New Roman" panose="020206030504050203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a:t>Findable by scale name?</a:t>
                                          </a:r>
                                          <a:endParaRPr lang="zh-CN" altLang="en-US" sz="1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4" name="矩形: 圆角 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BCF8D45-4C5A-8315-841F-97968D8EBC8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873729" y="471337"/>
                                        <a:ext cx="1058820" cy="540029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9525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GB" altLang="zh-CN" sz="1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a:t>Exclude this scale</a:t>
                                        </a:r>
                                        <a:endParaRPr lang="zh-CN" altLang="en-US" sz="1600" kern="1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文本框 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C94CF31-51DB-FABB-9C85-C7EF018A3B08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5876965" y="1172010"/>
                                        <a:ext cx="522971" cy="33057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sz="1600" kern="100" dirty="0">
                                            <a:solidFill>
                                              <a:srgbClr val="000000"/>
                                            </a:solidFill>
                                            <a:latin typeface="Times New Roman" panose="020206030504050203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a:t>N</a:t>
                                        </a:r>
                                        <a:endParaRPr lang="zh-CN" altLang="en-US" sz="1600" kern="1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36" name="直接箭头连接符 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7D6FB59-9369-4A8F-EFF7-C95679A2BDC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  <a:stCxn id="32" idx="0"/>
                                        <a:endCxn id="34" idx="2"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6399937" y="1011365"/>
                                        <a:ext cx="3203" cy="631583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76" name="矩形: 圆角 75">
                                      <a:extLst>
                                        <a:ext uri="{FF2B5EF4-FFF2-40B4-BE49-F238E27FC236}">
                                          <a16:creationId xmlns:a16="http://schemas.microsoft.com/office/drawing/2014/main" id="{83B382CE-8D86-58A8-BF1B-1120C3C6BEED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080582" y="2388497"/>
                                      <a:ext cx="2316618" cy="414355"/>
                                    </a:xfrm>
                                    <a:prstGeom prst="roundRect">
                                      <a:avLst>
                                        <a:gd name="adj" fmla="val 14842"/>
                                      </a:avLst>
                                    </a:prstGeom>
                                    <a:noFill/>
                                    <a:ln w="9525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altLang="zh-CN" sz="1600" kern="1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a:t>Full text of references findable?</a:t>
                                      </a:r>
                                      <a:endParaRPr lang="zh-CN" altLang="en-US" sz="1600" kern="100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" name="矩形: 圆角 78">
                                      <a:extLst>
                                        <a:ext uri="{FF2B5EF4-FFF2-40B4-BE49-F238E27FC236}">
                                          <a16:creationId xmlns:a16="http://schemas.microsoft.com/office/drawing/2014/main" id="{B1956DE0-334F-CF30-EFC3-0DB7ED94F3A7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090236" y="3005374"/>
                                      <a:ext cx="2306964" cy="414355"/>
                                    </a:xfrm>
                                    <a:prstGeom prst="roundRect">
                                      <a:avLst/>
                                    </a:prstGeom>
                                    <a:noFill/>
                                    <a:ln w="9525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altLang="zh-CN" sz="1600" kern="1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a:t>References align with the scale?</a:t>
                                      </a:r>
                                      <a:endParaRPr lang="zh-CN" altLang="en-US" sz="1600" kern="100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86" name="文本框 85">
                                      <a:extLst>
                                        <a:ext uri="{FF2B5EF4-FFF2-40B4-BE49-F238E27FC236}">
                                          <a16:creationId xmlns:a16="http://schemas.microsoft.com/office/drawing/2014/main" id="{D21091EF-5118-6C5F-D133-2D958210C7E3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405619" y="2731067"/>
                                      <a:ext cx="221307" cy="33057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altLang="zh-CN" sz="1600" kern="10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a:t>Y</a:t>
                                      </a:r>
                                      <a:endParaRPr lang="zh-CN" altLang="en-US" sz="1600" kern="100" dirty="0">
                                        <a:solidFill>
                                          <a:srgbClr val="000000"/>
                                        </a:solidFill>
                                        <a:latin typeface="Times New Roman" panose="020206030504050203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  <p:cxnSp>
                              <p:nvCxnSpPr>
                                <p:cNvPr id="112" name="直接箭头连接符 111">
                                  <a:extLst>
                                    <a:ext uri="{FF2B5EF4-FFF2-40B4-BE49-F238E27FC236}">
                                      <a16:creationId xmlns:a16="http://schemas.microsoft.com/office/drawing/2014/main" id="{F71FFD77-23A6-C1AB-3A11-ACD86EDA3795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79" idx="2"/>
                                  <a:endCxn id="111" idx="0"/>
                                </p:cNvCxnSpPr>
                                <p:nvPr/>
                              </p:nvCxnSpPr>
                              <p:spPr>
                                <a:xfrm flipH="1">
                                  <a:off x="4362435" y="3410154"/>
                                  <a:ext cx="4777" cy="199024"/>
                                </a:xfrm>
                                <a:prstGeom prst="straightConnector1">
                                  <a:avLst/>
                                </a:prstGeom>
                                <a:ln w="952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124" name="组合 123">
                                <a:extLst>
                                  <a:ext uri="{FF2B5EF4-FFF2-40B4-BE49-F238E27FC236}">
                                    <a16:creationId xmlns:a16="http://schemas.microsoft.com/office/drawing/2014/main" id="{A5FD2F1A-6689-7C86-A990-31770E0B50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096029" y="3609178"/>
                                <a:ext cx="2532811" cy="889759"/>
                                <a:chOff x="3097974" y="3621774"/>
                                <a:chExt cx="2532811" cy="889759"/>
                              </a:xfrm>
                            </p:grpSpPr>
                            <p:sp>
                              <p:nvSpPr>
                                <p:cNvPr id="111" name="矩形: 圆角 110">
                                  <a:extLst>
                                    <a:ext uri="{FF2B5EF4-FFF2-40B4-BE49-F238E27FC236}">
                                      <a16:creationId xmlns:a16="http://schemas.microsoft.com/office/drawing/2014/main" id="{41F7BFE6-F1A8-6DC6-2A4C-1721C9719E8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097974" y="3621774"/>
                                  <a:ext cx="2532811" cy="415945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9525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altLang="zh-CN" sz="1600" kern="1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Items available?</a:t>
                                  </a:r>
                                  <a:endParaRPr lang="zh-CN" altLang="en-US" sz="1600" kern="100" dirty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7" name="矩形: 圆角 116">
                                  <a:extLst>
                                    <a:ext uri="{FF2B5EF4-FFF2-40B4-BE49-F238E27FC236}">
                                      <a16:creationId xmlns:a16="http://schemas.microsoft.com/office/drawing/2014/main" id="{79A764E6-6B1C-FF55-8534-06295328A2D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567168" y="4258704"/>
                                  <a:ext cx="1594421" cy="252829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9525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GB" altLang="zh-CN" sz="1600" kern="100" dirty="0">
                                      <a:solidFill>
                                        <a:srgbClr val="0D0D0D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Retain the item</a:t>
                                  </a:r>
                                  <a:endParaRPr lang="zh-CN" altLang="en-US" sz="1600" kern="100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121" name="直接箭头连接符 120">
                                  <a:extLst>
                                    <a:ext uri="{FF2B5EF4-FFF2-40B4-BE49-F238E27FC236}">
                                      <a16:creationId xmlns:a16="http://schemas.microsoft.com/office/drawing/2014/main" id="{86EB3EE4-295E-842D-6344-BFE921EDAE4E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11" idx="2"/>
                                  <a:endCxn id="117" idx="0"/>
                                </p:cNvCxnSpPr>
                                <p:nvPr/>
                              </p:nvCxnSpPr>
                              <p:spPr>
                                <a:xfrm flipH="1">
                                  <a:off x="4364379" y="4037719"/>
                                  <a:ext cx="1" cy="220985"/>
                                </a:xfrm>
                                <a:prstGeom prst="straightConnector1">
                                  <a:avLst/>
                                </a:prstGeom>
                                <a:ln w="952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123" name="文本框 122">
                                  <a:extLst>
                                    <a:ext uri="{FF2B5EF4-FFF2-40B4-BE49-F238E27FC236}">
                                      <a16:creationId xmlns:a16="http://schemas.microsoft.com/office/drawing/2014/main" id="{16326AF5-BDEF-117D-3926-49E3B13441EC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515130" y="3973610"/>
                                  <a:ext cx="221307" cy="3302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altLang="zh-CN" sz="1600" kern="10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Y</a:t>
                                  </a:r>
                                  <a:endParaRPr lang="zh-CN" altLang="en-US" sz="1600" kern="100" dirty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cxnSp>
                        <p:nvCxnSpPr>
                          <p:cNvPr id="161" name="连接符: 肘形 160">
                            <a:extLst>
                              <a:ext uri="{FF2B5EF4-FFF2-40B4-BE49-F238E27FC236}">
                                <a16:creationId xmlns:a16="http://schemas.microsoft.com/office/drawing/2014/main" id="{838046D4-A36B-3DF6-A9D1-7E636098FA81}"/>
                              </a:ext>
                            </a:extLst>
                          </p:cNvPr>
                          <p:cNvCxnSpPr>
                            <a:cxnSpLocks/>
                            <a:stCxn id="11" idx="2"/>
                            <a:endCxn id="117" idx="1"/>
                          </p:cNvCxnSpPr>
                          <p:nvPr/>
                        </p:nvCxnSpPr>
                        <p:spPr>
                          <a:xfrm rot="16200000" flipH="1">
                            <a:off x="1421450" y="2060149"/>
                            <a:ext cx="2922393" cy="1684397"/>
                          </a:xfrm>
                          <a:prstGeom prst="bentConnector2">
                            <a:avLst/>
                          </a:prstGeom>
                          <a:ln w="952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3" name="连接符: 肘形 162">
                            <a:extLst>
                              <a:ext uri="{FF2B5EF4-FFF2-40B4-BE49-F238E27FC236}">
                                <a16:creationId xmlns:a16="http://schemas.microsoft.com/office/drawing/2014/main" id="{DAE3A7E9-D72B-358D-0A2E-2D25FFA90F76}"/>
                              </a:ext>
                            </a:extLst>
                          </p:cNvPr>
                          <p:cNvCxnSpPr>
                            <a:stCxn id="111" idx="3"/>
                            <a:endCxn id="32" idx="2"/>
                          </p:cNvCxnSpPr>
                          <p:nvPr/>
                        </p:nvCxnSpPr>
                        <p:spPr>
                          <a:xfrm flipV="1">
                            <a:off x="5871642" y="1912876"/>
                            <a:ext cx="900879" cy="1886781"/>
                          </a:xfrm>
                          <a:prstGeom prst="bentConnector2">
                            <a:avLst/>
                          </a:prstGeom>
                          <a:ln w="952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68" name="直接连接符 167">
                          <a:extLst>
                            <a:ext uri="{FF2B5EF4-FFF2-40B4-BE49-F238E27FC236}">
                              <a16:creationId xmlns:a16="http://schemas.microsoft.com/office/drawing/2014/main" id="{51FC5BD0-6967-09F6-E67E-27901EBBBE37}"/>
                            </a:ext>
                          </a:extLst>
                        </p:cNvPr>
                        <p:cNvCxnSpPr>
                          <a:cxnSpLocks/>
                          <a:stCxn id="76" idx="3"/>
                        </p:cNvCxnSpPr>
                        <p:nvPr/>
                      </p:nvCxnSpPr>
                      <p:spPr>
                        <a:xfrm flipV="1">
                          <a:off x="5505656" y="2620523"/>
                          <a:ext cx="1025907" cy="16574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71" name="文本框 170">
                        <a:extLst>
                          <a:ext uri="{FF2B5EF4-FFF2-40B4-BE49-F238E27FC236}">
                            <a16:creationId xmlns:a16="http://schemas.microsoft.com/office/drawing/2014/main" id="{8F89933A-EEEE-347D-29B0-21B060FAED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35494" y="2280512"/>
                        <a:ext cx="394437" cy="33529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kern="1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N</a:t>
                        </a:r>
                        <a:endParaRPr lang="zh-CN" altLang="en-US" sz="16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75" name="文本框 174">
                      <a:extLst>
                        <a:ext uri="{FF2B5EF4-FFF2-40B4-BE49-F238E27FC236}">
                          <a16:creationId xmlns:a16="http://schemas.microsoft.com/office/drawing/2014/main" id="{6E3E581C-9648-CB7F-339D-2726B51D0F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81303" y="2711774"/>
                      <a:ext cx="538373" cy="3352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177" name="直接连接符 176">
                    <a:extLst>
                      <a:ext uri="{FF2B5EF4-FFF2-40B4-BE49-F238E27FC236}">
                        <a16:creationId xmlns:a16="http://schemas.microsoft.com/office/drawing/2014/main" id="{360A5602-C021-A6AB-C766-5B9BF8A8BD4A}"/>
                      </a:ext>
                    </a:extLst>
                  </p:cNvPr>
                  <p:cNvCxnSpPr>
                    <a:cxnSpLocks/>
                    <a:stCxn id="79" idx="3"/>
                  </p:cNvCxnSpPr>
                  <p:nvPr/>
                </p:nvCxnSpPr>
                <p:spPr>
                  <a:xfrm flipV="1">
                    <a:off x="5369731" y="3220270"/>
                    <a:ext cx="1025908" cy="17799"/>
                  </a:xfrm>
                  <a:prstGeom prst="line">
                    <a:avLst/>
                  </a:prstGeom>
                  <a:ln w="952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702B9CFA-C030-39E1-9714-2938DEE0771F}"/>
                    </a:ext>
                  </a:extLst>
                </p:cNvPr>
                <p:cNvSpPr txBox="1"/>
                <p:nvPr/>
              </p:nvSpPr>
              <p:spPr>
                <a:xfrm>
                  <a:off x="5656716" y="2890145"/>
                  <a:ext cx="394437" cy="3352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kern="1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endParaRPr lang="zh-CN" altLang="en-US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3F55D20F-593B-3A20-2A04-FB4B95A43B72}"/>
                  </a:ext>
                </a:extLst>
              </p:cNvPr>
              <p:cNvSpPr txBox="1"/>
              <p:nvPr/>
            </p:nvSpPr>
            <p:spPr>
              <a:xfrm>
                <a:off x="1586749" y="2329131"/>
                <a:ext cx="347136" cy="335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endPara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20C76439-4C33-C7CA-5A2F-9CE67178B494}"/>
                </a:ext>
              </a:extLst>
            </p:cNvPr>
            <p:cNvSpPr txBox="1"/>
            <p:nvPr/>
          </p:nvSpPr>
          <p:spPr>
            <a:xfrm>
              <a:off x="5698702" y="3515195"/>
              <a:ext cx="394437" cy="33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3" name="文本框 192">
            <a:extLst>
              <a:ext uri="{FF2B5EF4-FFF2-40B4-BE49-F238E27FC236}">
                <a16:creationId xmlns:a16="http://schemas.microsoft.com/office/drawing/2014/main" id="{37E16323-5932-2DFB-1215-430FF2256725}"/>
              </a:ext>
            </a:extLst>
          </p:cNvPr>
          <p:cNvSpPr txBox="1"/>
          <p:nvPr/>
        </p:nvSpPr>
        <p:spPr>
          <a:xfrm>
            <a:off x="7939793" y="2838775"/>
            <a:ext cx="1091966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587979E6-DED5-F178-883A-9D8FF1FF9728}"/>
              </a:ext>
            </a:extLst>
          </p:cNvPr>
          <p:cNvSpPr/>
          <p:nvPr/>
        </p:nvSpPr>
        <p:spPr>
          <a:xfrm rot="16200000">
            <a:off x="-728206" y="2724472"/>
            <a:ext cx="2149033" cy="483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Scales collection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42627C63-CBE5-AFE2-2A8C-8773FED7CC26}"/>
              </a:ext>
            </a:extLst>
          </p:cNvPr>
          <p:cNvSpPr/>
          <p:nvPr/>
        </p:nvSpPr>
        <p:spPr>
          <a:xfrm>
            <a:off x="733937" y="5442317"/>
            <a:ext cx="7152610" cy="3256865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358E5EF1-3807-689D-7F84-6F94F1BF622D}"/>
              </a:ext>
            </a:extLst>
          </p:cNvPr>
          <p:cNvCxnSpPr>
            <a:cxnSpLocks/>
            <a:stCxn id="117" idx="2"/>
            <a:endCxn id="196" idx="0"/>
          </p:cNvCxnSpPr>
          <p:nvPr/>
        </p:nvCxnSpPr>
        <p:spPr>
          <a:xfrm flipH="1">
            <a:off x="4204896" y="5060487"/>
            <a:ext cx="4226" cy="68526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C2653162-F220-AAE5-FD4C-9636E13BADE7}"/>
              </a:ext>
            </a:extLst>
          </p:cNvPr>
          <p:cNvGrpSpPr/>
          <p:nvPr/>
        </p:nvGrpSpPr>
        <p:grpSpPr>
          <a:xfrm>
            <a:off x="1421965" y="5745754"/>
            <a:ext cx="5579252" cy="2782033"/>
            <a:chOff x="1419623" y="5050180"/>
            <a:chExt cx="5444599" cy="3376452"/>
          </a:xfrm>
        </p:grpSpPr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13D76256-6BC7-92CD-043C-3C757F42FAFC}"/>
                </a:ext>
              </a:extLst>
            </p:cNvPr>
            <p:cNvSpPr/>
            <p:nvPr/>
          </p:nvSpPr>
          <p:spPr>
            <a:xfrm>
              <a:off x="2356515" y="5050180"/>
              <a:ext cx="3557747" cy="639409"/>
            </a:xfrm>
            <a:prstGeom prst="roundRect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kern="1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Independent identification of a scale by two groups</a:t>
              </a:r>
              <a:endPara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2" name="组合 201">
              <a:extLst>
                <a:ext uri="{FF2B5EF4-FFF2-40B4-BE49-F238E27FC236}">
                  <a16:creationId xmlns:a16="http://schemas.microsoft.com/office/drawing/2014/main" id="{30E107F4-CBFA-17C9-AF3D-E9C77136862E}"/>
                </a:ext>
              </a:extLst>
            </p:cNvPr>
            <p:cNvGrpSpPr/>
            <p:nvPr/>
          </p:nvGrpSpPr>
          <p:grpSpPr>
            <a:xfrm>
              <a:off x="1419623" y="5689589"/>
              <a:ext cx="5444599" cy="2737043"/>
              <a:chOff x="994054" y="3000958"/>
              <a:chExt cx="5440828" cy="2531170"/>
            </a:xfrm>
          </p:grpSpPr>
          <p:grpSp>
            <p:nvGrpSpPr>
              <p:cNvPr id="203" name="组合 202">
                <a:extLst>
                  <a:ext uri="{FF2B5EF4-FFF2-40B4-BE49-F238E27FC236}">
                    <a16:creationId xmlns:a16="http://schemas.microsoft.com/office/drawing/2014/main" id="{A331C1DB-ADDE-01BC-AF85-D19FFA751169}"/>
                  </a:ext>
                </a:extLst>
              </p:cNvPr>
              <p:cNvGrpSpPr/>
              <p:nvPr/>
            </p:nvGrpSpPr>
            <p:grpSpPr>
              <a:xfrm>
                <a:off x="994054" y="3000958"/>
                <a:ext cx="5440828" cy="2531170"/>
                <a:chOff x="4116531" y="2466004"/>
                <a:chExt cx="5440828" cy="2531170"/>
              </a:xfrm>
            </p:grpSpPr>
            <p:cxnSp>
              <p:nvCxnSpPr>
                <p:cNvPr id="209" name="直接箭头连接符 208">
                  <a:extLst>
                    <a:ext uri="{FF2B5EF4-FFF2-40B4-BE49-F238E27FC236}">
                      <a16:creationId xmlns:a16="http://schemas.microsoft.com/office/drawing/2014/main" id="{D58248B0-095D-A7C5-17E9-E9D307168324}"/>
                    </a:ext>
                  </a:extLst>
                </p:cNvPr>
                <p:cNvCxnSpPr>
                  <a:cxnSpLocks/>
                  <a:stCxn id="196" idx="2"/>
                  <a:endCxn id="210" idx="0"/>
                </p:cNvCxnSpPr>
                <p:nvPr/>
              </p:nvCxnSpPr>
              <p:spPr>
                <a:xfrm flipH="1">
                  <a:off x="6830414" y="2466004"/>
                  <a:ext cx="1" cy="16827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矩形: 圆角 209">
                  <a:extLst>
                    <a:ext uri="{FF2B5EF4-FFF2-40B4-BE49-F238E27FC236}">
                      <a16:creationId xmlns:a16="http://schemas.microsoft.com/office/drawing/2014/main" id="{21D1F9B5-85D0-933F-E433-85DDAFBA8B1D}"/>
                    </a:ext>
                  </a:extLst>
                </p:cNvPr>
                <p:cNvSpPr/>
                <p:nvPr/>
              </p:nvSpPr>
              <p:spPr>
                <a:xfrm>
                  <a:off x="6019415" y="2634274"/>
                  <a:ext cx="1621997" cy="659747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altLang="zh-CN" sz="1600" kern="100" dirty="0">
                      <a:solidFill>
                        <a:srgbClr val="0D0D0D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Intra-group discussion</a:t>
                  </a:r>
                  <a:endParaRPr lang="zh-CN" altLang="en-US" sz="16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矩形: 圆角 210">
                  <a:extLst>
                    <a:ext uri="{FF2B5EF4-FFF2-40B4-BE49-F238E27FC236}">
                      <a16:creationId xmlns:a16="http://schemas.microsoft.com/office/drawing/2014/main" id="{10ACBA51-E45D-C788-4E48-C2BF38AB664E}"/>
                    </a:ext>
                  </a:extLst>
                </p:cNvPr>
                <p:cNvSpPr/>
                <p:nvPr/>
              </p:nvSpPr>
              <p:spPr>
                <a:xfrm>
                  <a:off x="4116531" y="3162751"/>
                  <a:ext cx="1766478" cy="269822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altLang="zh-CN" sz="1600" kern="100" dirty="0">
                      <a:solidFill>
                        <a:srgbClr val="0D0D0D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Consensus reached</a:t>
                  </a:r>
                  <a:endParaRPr lang="zh-CN" altLang="en-US" sz="16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12" name="直接箭头连接符 211">
                  <a:extLst>
                    <a:ext uri="{FF2B5EF4-FFF2-40B4-BE49-F238E27FC236}">
                      <a16:creationId xmlns:a16="http://schemas.microsoft.com/office/drawing/2014/main" id="{BFF656B2-EE03-99FF-9097-7BBF76792E90}"/>
                    </a:ext>
                  </a:extLst>
                </p:cNvPr>
                <p:cNvCxnSpPr>
                  <a:cxnSpLocks/>
                  <a:stCxn id="211" idx="2"/>
                  <a:endCxn id="213" idx="0"/>
                </p:cNvCxnSpPr>
                <p:nvPr/>
              </p:nvCxnSpPr>
              <p:spPr>
                <a:xfrm>
                  <a:off x="4999770" y="3432573"/>
                  <a:ext cx="0" cy="232776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矩形: 圆角 212">
                  <a:extLst>
                    <a:ext uri="{FF2B5EF4-FFF2-40B4-BE49-F238E27FC236}">
                      <a16:creationId xmlns:a16="http://schemas.microsoft.com/office/drawing/2014/main" id="{D816CB10-1CD1-5981-70BE-C75304DA105B}"/>
                    </a:ext>
                  </a:extLst>
                </p:cNvPr>
                <p:cNvSpPr/>
                <p:nvPr/>
              </p:nvSpPr>
              <p:spPr>
                <a:xfrm>
                  <a:off x="4150600" y="3665349"/>
                  <a:ext cx="1698338" cy="216000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altLang="zh-CN" sz="1600" kern="100" dirty="0">
                      <a:solidFill>
                        <a:srgbClr val="0D0D0D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Items merged </a:t>
                  </a:r>
                  <a:endParaRPr lang="zh-CN" altLang="en-US" sz="16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矩形: 圆角 213">
                  <a:extLst>
                    <a:ext uri="{FF2B5EF4-FFF2-40B4-BE49-F238E27FC236}">
                      <a16:creationId xmlns:a16="http://schemas.microsoft.com/office/drawing/2014/main" id="{F61E79D4-8974-EFDE-402E-5F53F048CB99}"/>
                    </a:ext>
                  </a:extLst>
                </p:cNvPr>
                <p:cNvSpPr/>
                <p:nvPr/>
              </p:nvSpPr>
              <p:spPr>
                <a:xfrm>
                  <a:off x="7823771" y="3146371"/>
                  <a:ext cx="1733588" cy="435947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600" kern="100" dirty="0">
                      <a:solidFill>
                        <a:srgbClr val="0D0D0D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Consensus not reached</a:t>
                  </a:r>
                  <a:endParaRPr lang="zh-CN" altLang="en-US" sz="16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15" name="直接箭头连接符 214">
                  <a:extLst>
                    <a:ext uri="{FF2B5EF4-FFF2-40B4-BE49-F238E27FC236}">
                      <a16:creationId xmlns:a16="http://schemas.microsoft.com/office/drawing/2014/main" id="{E77DC925-0D98-0431-2B80-4CF79A51DE68}"/>
                    </a:ext>
                  </a:extLst>
                </p:cNvPr>
                <p:cNvCxnSpPr>
                  <a:cxnSpLocks/>
                  <a:stCxn id="214" idx="2"/>
                  <a:endCxn id="216" idx="0"/>
                </p:cNvCxnSpPr>
                <p:nvPr/>
              </p:nvCxnSpPr>
              <p:spPr>
                <a:xfrm>
                  <a:off x="8690566" y="3582318"/>
                  <a:ext cx="5045" cy="15428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矩形: 圆角 215">
                  <a:extLst>
                    <a:ext uri="{FF2B5EF4-FFF2-40B4-BE49-F238E27FC236}">
                      <a16:creationId xmlns:a16="http://schemas.microsoft.com/office/drawing/2014/main" id="{86152C15-BCA0-F699-E147-4F78C2BF3380}"/>
                    </a:ext>
                  </a:extLst>
                </p:cNvPr>
                <p:cNvSpPr/>
                <p:nvPr/>
              </p:nvSpPr>
              <p:spPr>
                <a:xfrm>
                  <a:off x="7886729" y="3736602"/>
                  <a:ext cx="1617762" cy="422572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600" kern="100" dirty="0">
                      <a:solidFill>
                        <a:srgbClr val="0D0D0D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Inter-group discussion</a:t>
                  </a:r>
                  <a:endParaRPr lang="zh-CN" altLang="en-US" sz="16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矩形: 圆角 216">
                  <a:extLst>
                    <a:ext uri="{FF2B5EF4-FFF2-40B4-BE49-F238E27FC236}">
                      <a16:creationId xmlns:a16="http://schemas.microsoft.com/office/drawing/2014/main" id="{D6A3D77A-B193-CC98-BC69-5A226129B0FF}"/>
                    </a:ext>
                  </a:extLst>
                </p:cNvPr>
                <p:cNvSpPr/>
                <p:nvPr/>
              </p:nvSpPr>
              <p:spPr>
                <a:xfrm>
                  <a:off x="5681437" y="4207152"/>
                  <a:ext cx="2418637" cy="790022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600" kern="100" dirty="0">
                      <a:solidFill>
                        <a:srgbClr val="0D0D0D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Final inter-group discussion for all symptoms of a scale</a:t>
                  </a:r>
                  <a:endParaRPr lang="zh-CN" altLang="en-US" sz="16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04" name="连接符: 肘形 203">
                <a:extLst>
                  <a:ext uri="{FF2B5EF4-FFF2-40B4-BE49-F238E27FC236}">
                    <a16:creationId xmlns:a16="http://schemas.microsoft.com/office/drawing/2014/main" id="{5830AE89-12BA-6E91-E865-AA8C1F7FC1F7}"/>
                  </a:ext>
                </a:extLst>
              </p:cNvPr>
              <p:cNvCxnSpPr>
                <a:cxnSpLocks/>
                <a:stCxn id="213" idx="2"/>
                <a:endCxn id="217" idx="1"/>
              </p:cNvCxnSpPr>
              <p:nvPr/>
            </p:nvCxnSpPr>
            <p:spPr>
              <a:xfrm rot="16200000" flipH="1">
                <a:off x="1857720" y="4435877"/>
                <a:ext cx="720814" cy="681667"/>
              </a:xfrm>
              <a:prstGeom prst="bent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连接符: 肘形 204">
                <a:extLst>
                  <a:ext uri="{FF2B5EF4-FFF2-40B4-BE49-F238E27FC236}">
                    <a16:creationId xmlns:a16="http://schemas.microsoft.com/office/drawing/2014/main" id="{48706159-70AA-4336-9B71-82474165CF6A}"/>
                  </a:ext>
                </a:extLst>
              </p:cNvPr>
              <p:cNvCxnSpPr>
                <a:cxnSpLocks/>
                <a:stCxn id="216" idx="2"/>
                <a:endCxn id="217" idx="3"/>
              </p:cNvCxnSpPr>
              <p:nvPr/>
            </p:nvCxnSpPr>
            <p:spPr>
              <a:xfrm rot="5400000">
                <a:off x="5053871" y="4617854"/>
                <a:ext cx="442989" cy="595537"/>
              </a:xfrm>
              <a:prstGeom prst="bent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连接符: 肘形 205">
                <a:extLst>
                  <a:ext uri="{FF2B5EF4-FFF2-40B4-BE49-F238E27FC236}">
                    <a16:creationId xmlns:a16="http://schemas.microsoft.com/office/drawing/2014/main" id="{13EC630C-4BF9-66F8-86F4-85B79854FC78}"/>
                  </a:ext>
                </a:extLst>
              </p:cNvPr>
              <p:cNvCxnSpPr>
                <a:cxnSpLocks/>
                <a:stCxn id="210" idx="1"/>
                <a:endCxn id="211" idx="0"/>
              </p:cNvCxnSpPr>
              <p:nvPr/>
            </p:nvCxnSpPr>
            <p:spPr>
              <a:xfrm rot="10800000" flipV="1">
                <a:off x="1877294" y="3499101"/>
                <a:ext cx="1019646" cy="198603"/>
              </a:xfrm>
              <a:prstGeom prst="bent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连接符: 肘形 206">
                <a:extLst>
                  <a:ext uri="{FF2B5EF4-FFF2-40B4-BE49-F238E27FC236}">
                    <a16:creationId xmlns:a16="http://schemas.microsoft.com/office/drawing/2014/main" id="{C7B318CB-A189-CB0F-EA0B-F13A12783BE7}"/>
                  </a:ext>
                </a:extLst>
              </p:cNvPr>
              <p:cNvCxnSpPr>
                <a:cxnSpLocks/>
                <a:stCxn id="210" idx="3"/>
                <a:endCxn id="214" idx="0"/>
              </p:cNvCxnSpPr>
              <p:nvPr/>
            </p:nvCxnSpPr>
            <p:spPr>
              <a:xfrm>
                <a:off x="4518935" y="3499102"/>
                <a:ext cx="1049153" cy="182223"/>
              </a:xfrm>
              <a:prstGeom prst="bent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7" name="矩形 246">
            <a:extLst>
              <a:ext uri="{FF2B5EF4-FFF2-40B4-BE49-F238E27FC236}">
                <a16:creationId xmlns:a16="http://schemas.microsoft.com/office/drawing/2014/main" id="{06429BE6-91AA-8822-951D-70AE5CB34A00}"/>
              </a:ext>
            </a:extLst>
          </p:cNvPr>
          <p:cNvSpPr/>
          <p:nvPr/>
        </p:nvSpPr>
        <p:spPr>
          <a:xfrm>
            <a:off x="743356" y="8898821"/>
            <a:ext cx="7143191" cy="2924399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81FE3A0B-CDFE-A4F8-063D-E44C05973B4B}"/>
              </a:ext>
            </a:extLst>
          </p:cNvPr>
          <p:cNvGrpSpPr/>
          <p:nvPr/>
        </p:nvGrpSpPr>
        <p:grpSpPr>
          <a:xfrm>
            <a:off x="1383122" y="9063771"/>
            <a:ext cx="5767295" cy="2638765"/>
            <a:chOff x="2878875" y="3697275"/>
            <a:chExt cx="4863279" cy="1761811"/>
          </a:xfrm>
        </p:grpSpPr>
        <p:cxnSp>
          <p:nvCxnSpPr>
            <p:cNvPr id="290" name="连接符: 肘形 289">
              <a:extLst>
                <a:ext uri="{FF2B5EF4-FFF2-40B4-BE49-F238E27FC236}">
                  <a16:creationId xmlns:a16="http://schemas.microsoft.com/office/drawing/2014/main" id="{B40924E4-FF25-E8AF-910A-2B8A999ADB65}"/>
                </a:ext>
              </a:extLst>
            </p:cNvPr>
            <p:cNvCxnSpPr>
              <a:cxnSpLocks/>
              <a:stCxn id="300" idx="1"/>
              <a:endCxn id="301" idx="0"/>
            </p:cNvCxnSpPr>
            <p:nvPr/>
          </p:nvCxnSpPr>
          <p:spPr>
            <a:xfrm rot="10800000" flipV="1">
              <a:off x="3756665" y="4254866"/>
              <a:ext cx="496447" cy="220124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连接符: 肘形 290">
              <a:extLst>
                <a:ext uri="{FF2B5EF4-FFF2-40B4-BE49-F238E27FC236}">
                  <a16:creationId xmlns:a16="http://schemas.microsoft.com/office/drawing/2014/main" id="{1A5D4F72-D594-48B1-6E4A-6460EB2E1F77}"/>
                </a:ext>
              </a:extLst>
            </p:cNvPr>
            <p:cNvCxnSpPr>
              <a:cxnSpLocks/>
              <a:stCxn id="300" idx="3"/>
              <a:endCxn id="302" idx="0"/>
            </p:cNvCxnSpPr>
            <p:nvPr/>
          </p:nvCxnSpPr>
          <p:spPr>
            <a:xfrm>
              <a:off x="6378919" y="4254866"/>
              <a:ext cx="507879" cy="193015"/>
            </a:xfrm>
            <a:prstGeom prst="bentConnector2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334F2FEA-8064-648E-C077-B57AFFE01DEF}"/>
                </a:ext>
              </a:extLst>
            </p:cNvPr>
            <p:cNvGrpSpPr/>
            <p:nvPr/>
          </p:nvGrpSpPr>
          <p:grpSpPr>
            <a:xfrm>
              <a:off x="2878875" y="3697275"/>
              <a:ext cx="4863279" cy="1761811"/>
              <a:chOff x="2878875" y="3697275"/>
              <a:chExt cx="4863279" cy="1761811"/>
            </a:xfrm>
          </p:grpSpPr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FCC40AA6-C43B-C9FA-A8C8-42BD7371062A}"/>
                  </a:ext>
                </a:extLst>
              </p:cNvPr>
              <p:cNvGrpSpPr/>
              <p:nvPr/>
            </p:nvGrpSpPr>
            <p:grpSpPr>
              <a:xfrm>
                <a:off x="2878875" y="3697275"/>
                <a:ext cx="4863279" cy="1761811"/>
                <a:chOff x="2748610" y="1059006"/>
                <a:chExt cx="4863279" cy="1761811"/>
              </a:xfrm>
            </p:grpSpPr>
            <p:grpSp>
              <p:nvGrpSpPr>
                <p:cNvPr id="296" name="组合 295">
                  <a:extLst>
                    <a:ext uri="{FF2B5EF4-FFF2-40B4-BE49-F238E27FC236}">
                      <a16:creationId xmlns:a16="http://schemas.microsoft.com/office/drawing/2014/main" id="{A087AE4A-F602-CCCE-3D69-342CC419472B}"/>
                    </a:ext>
                  </a:extLst>
                </p:cNvPr>
                <p:cNvGrpSpPr/>
                <p:nvPr/>
              </p:nvGrpSpPr>
              <p:grpSpPr>
                <a:xfrm>
                  <a:off x="2748610" y="1059006"/>
                  <a:ext cx="4808880" cy="1761811"/>
                  <a:chOff x="2748610" y="1059006"/>
                  <a:chExt cx="4808880" cy="1761811"/>
                </a:xfrm>
              </p:grpSpPr>
              <p:sp>
                <p:nvSpPr>
                  <p:cNvPr id="298" name="矩形: 圆角 297">
                    <a:extLst>
                      <a:ext uri="{FF2B5EF4-FFF2-40B4-BE49-F238E27FC236}">
                        <a16:creationId xmlns:a16="http://schemas.microsoft.com/office/drawing/2014/main" id="{15058ECB-FB79-CC62-35CA-0C06170D6E91}"/>
                      </a:ext>
                    </a:extLst>
                  </p:cNvPr>
                  <p:cNvSpPr/>
                  <p:nvPr/>
                </p:nvSpPr>
                <p:spPr>
                  <a:xfrm>
                    <a:off x="3984479" y="1059006"/>
                    <a:ext cx="2407376" cy="281862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16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Independent identification by individuals</a:t>
                    </a:r>
                    <a:endParaRPr lang="zh-CN" altLang="en-US" sz="16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99" name="直接箭头连接符 298">
                    <a:extLst>
                      <a:ext uri="{FF2B5EF4-FFF2-40B4-BE49-F238E27FC236}">
                        <a16:creationId xmlns:a16="http://schemas.microsoft.com/office/drawing/2014/main" id="{DD9DC482-5B90-860D-B1E4-081DA3C38AC1}"/>
                      </a:ext>
                    </a:extLst>
                  </p:cNvPr>
                  <p:cNvCxnSpPr>
                    <a:cxnSpLocks/>
                    <a:stCxn id="298" idx="2"/>
                    <a:endCxn id="300" idx="0"/>
                  </p:cNvCxnSpPr>
                  <p:nvPr/>
                </p:nvCxnSpPr>
                <p:spPr>
                  <a:xfrm flipH="1">
                    <a:off x="5185750" y="1340868"/>
                    <a:ext cx="2417" cy="113346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0" name="矩形: 圆角 299">
                    <a:extLst>
                      <a:ext uri="{FF2B5EF4-FFF2-40B4-BE49-F238E27FC236}">
                        <a16:creationId xmlns:a16="http://schemas.microsoft.com/office/drawing/2014/main" id="{3C5AD6BC-2B98-F166-F04F-8B41038D864A}"/>
                      </a:ext>
                    </a:extLst>
                  </p:cNvPr>
                  <p:cNvSpPr/>
                  <p:nvPr/>
                </p:nvSpPr>
                <p:spPr>
                  <a:xfrm>
                    <a:off x="4122847" y="1454214"/>
                    <a:ext cx="2125806" cy="324765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16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Group discussion</a:t>
                    </a:r>
                    <a:endParaRPr lang="zh-CN" altLang="en-US" sz="16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1" name="矩形: 圆角 300">
                    <a:extLst>
                      <a:ext uri="{FF2B5EF4-FFF2-40B4-BE49-F238E27FC236}">
                        <a16:creationId xmlns:a16="http://schemas.microsoft.com/office/drawing/2014/main" id="{CE259B3A-47E2-0AF5-4260-4AFDD6A8071D}"/>
                      </a:ext>
                    </a:extLst>
                  </p:cNvPr>
                  <p:cNvSpPr/>
                  <p:nvPr/>
                </p:nvSpPr>
                <p:spPr>
                  <a:xfrm>
                    <a:off x="2748610" y="1836721"/>
                    <a:ext cx="1755580" cy="273507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altLang="zh-CN" sz="16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Consensus reached</a:t>
                    </a:r>
                    <a:endParaRPr lang="zh-CN" altLang="en-US" sz="16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2" name="矩形: 圆角 301">
                    <a:extLst>
                      <a:ext uri="{FF2B5EF4-FFF2-40B4-BE49-F238E27FC236}">
                        <a16:creationId xmlns:a16="http://schemas.microsoft.com/office/drawing/2014/main" id="{0C5C6F3C-6C44-4333-7678-5EE886BB0B45}"/>
                      </a:ext>
                    </a:extLst>
                  </p:cNvPr>
                  <p:cNvSpPr/>
                  <p:nvPr/>
                </p:nvSpPr>
                <p:spPr>
                  <a:xfrm>
                    <a:off x="5955575" y="1809612"/>
                    <a:ext cx="1601915" cy="273507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16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Consensus not reached</a:t>
                    </a:r>
                    <a:endParaRPr lang="zh-CN" altLang="en-US" sz="16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03" name="直接箭头连接符 302">
                    <a:extLst>
                      <a:ext uri="{FF2B5EF4-FFF2-40B4-BE49-F238E27FC236}">
                        <a16:creationId xmlns:a16="http://schemas.microsoft.com/office/drawing/2014/main" id="{CD1263EB-ABA2-9B01-342C-98B5F3B164C6}"/>
                      </a:ext>
                    </a:extLst>
                  </p:cNvPr>
                  <p:cNvCxnSpPr>
                    <a:cxnSpLocks/>
                    <a:stCxn id="301" idx="2"/>
                    <a:endCxn id="304" idx="0"/>
                  </p:cNvCxnSpPr>
                  <p:nvPr/>
                </p:nvCxnSpPr>
                <p:spPr>
                  <a:xfrm flipH="1">
                    <a:off x="3621475" y="2110228"/>
                    <a:ext cx="4925" cy="146419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4" name="矩形: 圆角 303">
                    <a:extLst>
                      <a:ext uri="{FF2B5EF4-FFF2-40B4-BE49-F238E27FC236}">
                        <a16:creationId xmlns:a16="http://schemas.microsoft.com/office/drawing/2014/main" id="{E06EAEFC-AFF2-9211-EBEE-FCB7FCCD9DFF}"/>
                      </a:ext>
                    </a:extLst>
                  </p:cNvPr>
                  <p:cNvSpPr/>
                  <p:nvPr/>
                </p:nvSpPr>
                <p:spPr>
                  <a:xfrm>
                    <a:off x="2772306" y="2256647"/>
                    <a:ext cx="1698338" cy="216000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altLang="zh-CN" sz="16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Symptom identified</a:t>
                    </a:r>
                    <a:endParaRPr lang="zh-CN" altLang="en-US" sz="16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05" name="直接箭头连接符 304">
                    <a:extLst>
                      <a:ext uri="{FF2B5EF4-FFF2-40B4-BE49-F238E27FC236}">
                        <a16:creationId xmlns:a16="http://schemas.microsoft.com/office/drawing/2014/main" id="{E004CBF7-C87D-054B-27B2-B80655397831}"/>
                      </a:ext>
                    </a:extLst>
                  </p:cNvPr>
                  <p:cNvCxnSpPr>
                    <a:cxnSpLocks/>
                    <a:stCxn id="302" idx="2"/>
                    <a:endCxn id="297" idx="0"/>
                  </p:cNvCxnSpPr>
                  <p:nvPr/>
                </p:nvCxnSpPr>
                <p:spPr>
                  <a:xfrm>
                    <a:off x="6756533" y="2083119"/>
                    <a:ext cx="2781" cy="96319"/>
                  </a:xfrm>
                  <a:prstGeom prst="straightConnector1">
                    <a:avLst/>
                  </a:prstGeom>
                  <a:ln w="952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6" name="矩形: 圆角 305">
                    <a:extLst>
                      <a:ext uri="{FF2B5EF4-FFF2-40B4-BE49-F238E27FC236}">
                        <a16:creationId xmlns:a16="http://schemas.microsoft.com/office/drawing/2014/main" id="{0CD6E4E9-2994-C8E9-46EC-BE15A5E78A7B}"/>
                      </a:ext>
                    </a:extLst>
                  </p:cNvPr>
                  <p:cNvSpPr/>
                  <p:nvPr/>
                </p:nvSpPr>
                <p:spPr>
                  <a:xfrm>
                    <a:off x="4125866" y="2533104"/>
                    <a:ext cx="1995314" cy="287713"/>
                  </a:xfrm>
                  <a:prstGeom prst="roundRect">
                    <a:avLst/>
                  </a:prstGeom>
                  <a:noFill/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1600" kern="100" dirty="0">
                        <a:solidFill>
                          <a:srgbClr val="0D0D0D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Final group discussion about all symptoms</a:t>
                    </a:r>
                    <a:endParaRPr lang="zh-CN" altLang="en-US" sz="16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7" name="矩形: 圆角 296">
                  <a:extLst>
                    <a:ext uri="{FF2B5EF4-FFF2-40B4-BE49-F238E27FC236}">
                      <a16:creationId xmlns:a16="http://schemas.microsoft.com/office/drawing/2014/main" id="{AF98E99D-567B-54F0-FD29-5CFF9DB48897}"/>
                    </a:ext>
                  </a:extLst>
                </p:cNvPr>
                <p:cNvSpPr/>
                <p:nvPr/>
              </p:nvSpPr>
              <p:spPr>
                <a:xfrm>
                  <a:off x="5906739" y="2179437"/>
                  <a:ext cx="1705150" cy="297119"/>
                </a:xfrm>
                <a:prstGeom prst="roundRect">
                  <a:avLst>
                    <a:gd name="adj" fmla="val 28125"/>
                  </a:avLst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600" kern="100" dirty="0">
                      <a:solidFill>
                        <a:srgbClr val="0D0D0D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Discussion with psychiatrist</a:t>
                  </a:r>
                  <a:endParaRPr lang="zh-CN" altLang="en-US" sz="16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94" name="连接符: 肘形 293">
                <a:extLst>
                  <a:ext uri="{FF2B5EF4-FFF2-40B4-BE49-F238E27FC236}">
                    <a16:creationId xmlns:a16="http://schemas.microsoft.com/office/drawing/2014/main" id="{59A129CA-8B00-549C-008B-7F793D1BAEA6}"/>
                  </a:ext>
                </a:extLst>
              </p:cNvPr>
              <p:cNvCxnSpPr>
                <a:cxnSpLocks/>
                <a:stCxn id="304" idx="2"/>
                <a:endCxn id="306" idx="1"/>
              </p:cNvCxnSpPr>
              <p:nvPr/>
            </p:nvCxnSpPr>
            <p:spPr>
              <a:xfrm rot="16200000" flipH="1">
                <a:off x="3901779" y="4960877"/>
                <a:ext cx="204313" cy="504391"/>
              </a:xfrm>
              <a:prstGeom prst="bent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连接符: 肘形 294">
                <a:extLst>
                  <a:ext uri="{FF2B5EF4-FFF2-40B4-BE49-F238E27FC236}">
                    <a16:creationId xmlns:a16="http://schemas.microsoft.com/office/drawing/2014/main" id="{1CBF674E-2E75-B9E0-E0F6-5E9137A28A7B}"/>
                  </a:ext>
                </a:extLst>
              </p:cNvPr>
              <p:cNvCxnSpPr>
                <a:cxnSpLocks/>
                <a:stCxn id="297" idx="2"/>
                <a:endCxn id="306" idx="3"/>
              </p:cNvCxnSpPr>
              <p:nvPr/>
            </p:nvCxnSpPr>
            <p:spPr>
              <a:xfrm rot="5400000">
                <a:off x="6470310" y="4895960"/>
                <a:ext cx="200404" cy="638134"/>
              </a:xfrm>
              <a:prstGeom prst="bent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30D00174-A38C-8661-3F7D-14574E297A89}"/>
              </a:ext>
            </a:extLst>
          </p:cNvPr>
          <p:cNvCxnSpPr>
            <a:cxnSpLocks/>
            <a:stCxn id="217" idx="2"/>
            <a:endCxn id="298" idx="0"/>
          </p:cNvCxnSpPr>
          <p:nvPr/>
        </p:nvCxnSpPr>
        <p:spPr>
          <a:xfrm>
            <a:off x="4266771" y="8527787"/>
            <a:ext cx="9388" cy="5359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矩形 336">
            <a:extLst>
              <a:ext uri="{FF2B5EF4-FFF2-40B4-BE49-F238E27FC236}">
                <a16:creationId xmlns:a16="http://schemas.microsoft.com/office/drawing/2014/main" id="{929FAEED-0EF1-F02D-9053-EECA3F94F554}"/>
              </a:ext>
            </a:extLst>
          </p:cNvPr>
          <p:cNvSpPr/>
          <p:nvPr/>
        </p:nvSpPr>
        <p:spPr>
          <a:xfrm>
            <a:off x="743357" y="12010958"/>
            <a:ext cx="7152610" cy="150844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343" name="组合 342">
            <a:extLst>
              <a:ext uri="{FF2B5EF4-FFF2-40B4-BE49-F238E27FC236}">
                <a16:creationId xmlns:a16="http://schemas.microsoft.com/office/drawing/2014/main" id="{814391BB-0BCD-C973-07EB-FE746881F9B9}"/>
              </a:ext>
            </a:extLst>
          </p:cNvPr>
          <p:cNvGrpSpPr/>
          <p:nvPr/>
        </p:nvGrpSpPr>
        <p:grpSpPr>
          <a:xfrm>
            <a:off x="2898525" y="12257315"/>
            <a:ext cx="2631072" cy="1062444"/>
            <a:chOff x="2900463" y="12711022"/>
            <a:chExt cx="2631072" cy="1062444"/>
          </a:xfrm>
        </p:grpSpPr>
        <p:grpSp>
          <p:nvGrpSpPr>
            <p:cNvPr id="334" name="组合 333">
              <a:extLst>
                <a:ext uri="{FF2B5EF4-FFF2-40B4-BE49-F238E27FC236}">
                  <a16:creationId xmlns:a16="http://schemas.microsoft.com/office/drawing/2014/main" id="{2D22462F-7599-E466-2594-8271F3729185}"/>
                </a:ext>
              </a:extLst>
            </p:cNvPr>
            <p:cNvGrpSpPr/>
            <p:nvPr/>
          </p:nvGrpSpPr>
          <p:grpSpPr>
            <a:xfrm>
              <a:off x="2962559" y="12711022"/>
              <a:ext cx="2498474" cy="790232"/>
              <a:chOff x="4241692" y="6884401"/>
              <a:chExt cx="2127919" cy="823145"/>
            </a:xfrm>
          </p:grpSpPr>
          <p:sp>
            <p:nvSpPr>
              <p:cNvPr id="335" name="矩形: 圆角 334">
                <a:extLst>
                  <a:ext uri="{FF2B5EF4-FFF2-40B4-BE49-F238E27FC236}">
                    <a16:creationId xmlns:a16="http://schemas.microsoft.com/office/drawing/2014/main" id="{83695819-64AF-214D-A100-251F14D1B24A}"/>
                  </a:ext>
                </a:extLst>
              </p:cNvPr>
              <p:cNvSpPr/>
              <p:nvPr/>
            </p:nvSpPr>
            <p:spPr>
              <a:xfrm>
                <a:off x="4241692" y="6884401"/>
                <a:ext cx="2127919" cy="444875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altLang="zh-CN" sz="16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Descriptive information for scales and symptoms</a:t>
                </a:r>
                <a:endParaRPr lang="zh-CN" altLang="en-US" sz="16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6" name="直接箭头连接符 335">
                <a:extLst>
                  <a:ext uri="{FF2B5EF4-FFF2-40B4-BE49-F238E27FC236}">
                    <a16:creationId xmlns:a16="http://schemas.microsoft.com/office/drawing/2014/main" id="{FF48F7AF-D1D8-C3C7-A05C-293E27EA6BF0}"/>
                  </a:ext>
                </a:extLst>
              </p:cNvPr>
              <p:cNvCxnSpPr>
                <a:cxnSpLocks/>
                <a:stCxn id="335" idx="2"/>
                <a:endCxn id="340" idx="0"/>
              </p:cNvCxnSpPr>
              <p:nvPr/>
            </p:nvCxnSpPr>
            <p:spPr>
              <a:xfrm>
                <a:off x="5305652" y="7329276"/>
                <a:ext cx="3580" cy="37827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0" name="矩形: 圆角 339">
              <a:extLst>
                <a:ext uri="{FF2B5EF4-FFF2-40B4-BE49-F238E27FC236}">
                  <a16:creationId xmlns:a16="http://schemas.microsoft.com/office/drawing/2014/main" id="{96093602-3A22-B0D5-43D4-752D2F7AD37E}"/>
                </a:ext>
              </a:extLst>
            </p:cNvPr>
            <p:cNvSpPr/>
            <p:nvPr/>
          </p:nvSpPr>
          <p:spPr>
            <a:xfrm>
              <a:off x="2900463" y="13501250"/>
              <a:ext cx="2631072" cy="272216"/>
            </a:xfrm>
            <a:prstGeom prst="roundRect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altLang="zh-CN" sz="1600" kern="1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Overlap analyses</a:t>
              </a:r>
              <a:endPara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7DD4A28C-9EB3-1BBB-1C16-E504DAC509B5}"/>
              </a:ext>
            </a:extLst>
          </p:cNvPr>
          <p:cNvCxnSpPr>
            <a:cxnSpLocks/>
            <a:stCxn id="306" idx="2"/>
            <a:endCxn id="335" idx="0"/>
          </p:cNvCxnSpPr>
          <p:nvPr/>
        </p:nvCxnSpPr>
        <p:spPr>
          <a:xfrm>
            <a:off x="4199499" y="11702536"/>
            <a:ext cx="10359" cy="55477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0" name="矩形 349">
            <a:extLst>
              <a:ext uri="{FF2B5EF4-FFF2-40B4-BE49-F238E27FC236}">
                <a16:creationId xmlns:a16="http://schemas.microsoft.com/office/drawing/2014/main" id="{14835D3C-9C7C-6C4B-A719-DA6219749B4B}"/>
              </a:ext>
            </a:extLst>
          </p:cNvPr>
          <p:cNvSpPr/>
          <p:nvPr/>
        </p:nvSpPr>
        <p:spPr>
          <a:xfrm rot="16200000">
            <a:off x="-1320768" y="6850549"/>
            <a:ext cx="3300426" cy="483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 of symptoms within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scales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1076AA24-C5E1-4B44-F5A1-BACFFA2F60C5}"/>
              </a:ext>
            </a:extLst>
          </p:cNvPr>
          <p:cNvSpPr/>
          <p:nvPr/>
        </p:nvSpPr>
        <p:spPr>
          <a:xfrm rot="16200000">
            <a:off x="-1171967" y="10150838"/>
            <a:ext cx="3054471" cy="483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 of symptoms across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scales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A1139040-4282-5763-5CD3-7FB8F5D75240}"/>
              </a:ext>
            </a:extLst>
          </p:cNvPr>
          <p:cNvSpPr/>
          <p:nvPr/>
        </p:nvSpPr>
        <p:spPr>
          <a:xfrm rot="16200000">
            <a:off x="-323359" y="12577444"/>
            <a:ext cx="1300736" cy="483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analysis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7" name="文本框 356">
            <a:extLst>
              <a:ext uri="{FF2B5EF4-FFF2-40B4-BE49-F238E27FC236}">
                <a16:creationId xmlns:a16="http://schemas.microsoft.com/office/drawing/2014/main" id="{F7CE8900-FB04-A6D5-607A-674BE3AE7694}"/>
              </a:ext>
            </a:extLst>
          </p:cNvPr>
          <p:cNvSpPr txBox="1"/>
          <p:nvPr/>
        </p:nvSpPr>
        <p:spPr>
          <a:xfrm>
            <a:off x="7895967" y="6552088"/>
            <a:ext cx="1091966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文本框 357">
            <a:extLst>
              <a:ext uri="{FF2B5EF4-FFF2-40B4-BE49-F238E27FC236}">
                <a16:creationId xmlns:a16="http://schemas.microsoft.com/office/drawing/2014/main" id="{FB300772-ECA7-DCBA-ED33-ED73B7ADAC29}"/>
              </a:ext>
            </a:extLst>
          </p:cNvPr>
          <p:cNvSpPr txBox="1"/>
          <p:nvPr/>
        </p:nvSpPr>
        <p:spPr>
          <a:xfrm>
            <a:off x="7890703" y="9880570"/>
            <a:ext cx="1091966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CN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文本框 358">
            <a:extLst>
              <a:ext uri="{FF2B5EF4-FFF2-40B4-BE49-F238E27FC236}">
                <a16:creationId xmlns:a16="http://schemas.microsoft.com/office/drawing/2014/main" id="{6ADFF763-98C1-CCD7-5863-8EDEC30CFA1C}"/>
              </a:ext>
            </a:extLst>
          </p:cNvPr>
          <p:cNvSpPr txBox="1"/>
          <p:nvPr/>
        </p:nvSpPr>
        <p:spPr>
          <a:xfrm>
            <a:off x="7972500" y="12557879"/>
            <a:ext cx="1091966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endParaRPr lang="zh-CN" altLang="en-US" sz="27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1073</TotalTime>
  <Words>137</Words>
  <Application>Microsoft Office PowerPoint</Application>
  <PresentationFormat>自定义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浩远</dc:creator>
  <cp:lastModifiedBy>浩远 汪</cp:lastModifiedBy>
  <cp:revision>78</cp:revision>
  <dcterms:created xsi:type="dcterms:W3CDTF">2023-01-03T08:26:24Z</dcterms:created>
  <dcterms:modified xsi:type="dcterms:W3CDTF">2024-07-10T02:57:52Z</dcterms:modified>
</cp:coreProperties>
</file>