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0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9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6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78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3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22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06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96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1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8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0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25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6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83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2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831ACF-98B5-4788-B612-6370845E4734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8E9E89-96AF-4BAC-BE6B-0BCC6E6E6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61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292D806-D125-B983-3985-EFD0CC0EC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111" y="1211943"/>
            <a:ext cx="5834035" cy="120066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遊戲顧問機器人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C45F9B5-FEFA-07B9-45FC-719B560FE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178" y="2864966"/>
            <a:ext cx="10461213" cy="4362891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組員</a:t>
            </a:r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 李</a:t>
            </a:r>
            <a:r>
              <a:rPr lang="zh-TW" altLang="en-US" sz="2800" dirty="0">
                <a:latin typeface="Arial Unicode MS" pitchFamily="34" charset="-120"/>
                <a:ea typeface="標楷體" panose="03000509000000000000" pitchFamily="65" charset="-120"/>
              </a:rPr>
              <a:t>易昇 </a:t>
            </a:r>
            <a:endParaRPr lang="en-US" altLang="zh-TW" sz="2800" dirty="0" smtClean="0">
              <a:latin typeface="Arial Unicode MS" pitchFamily="34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Arial Unicode MS" pitchFamily="34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latin typeface="Arial Unicode MS" pitchFamily="34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陳柏樺</a:t>
            </a:r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sz="2800" dirty="0">
                <a:latin typeface="Arial Unicode MS" pitchFamily="34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沈政宇</a:t>
            </a:r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latin typeface="Arial Unicode MS" pitchFamily="34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李慈欣</a:t>
            </a:r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sz="2800" dirty="0">
                <a:latin typeface="Arial Unicode MS" pitchFamily="34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曾禎泰</a:t>
            </a:r>
            <a:endParaRPr lang="en-US" altLang="zh-TW" sz="2800" dirty="0">
              <a:latin typeface="Arial Unicode MS" pitchFamily="34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指導老師</a:t>
            </a:r>
            <a:r>
              <a:rPr lang="en-US" altLang="zh-TW" sz="2800" dirty="0" smtClean="0">
                <a:latin typeface="Arial Unicode MS" pitchFamily="34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Arial Unicode MS" pitchFamily="34" charset="-120"/>
                <a:ea typeface="標楷體" panose="03000509000000000000" pitchFamily="65" charset="-120"/>
              </a:rPr>
              <a:t>戴建誠</a:t>
            </a:r>
            <a:endParaRPr lang="en-US" altLang="zh-TW" sz="2800" dirty="0">
              <a:latin typeface="Arial Unicode MS" pitchFamily="34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64BE0252-937D-4D1A-2210-922EFD5FF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092" y="5352176"/>
            <a:ext cx="3766861" cy="20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6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549B2B-38C7-38A7-13A8-50954C87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316" y="22090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Discord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DFEF2204-520A-75B8-7C9E-85D81951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16" y="4059042"/>
            <a:ext cx="6433133" cy="362225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B3C1271-12C0-E81E-5D1F-4F3C05C6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60" y="1457587"/>
            <a:ext cx="8534400" cy="36152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多樣化機器人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(</a:t>
            </a: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音樂、圖片、遊戲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…)</a:t>
            </a: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聊天紀錄完全保存，換裝置、重新登入不受影響</a:t>
            </a:r>
            <a:endParaRPr lang="en-US" altLang="zh-TW" sz="2600" dirty="0">
              <a:latin typeface="Arial Unicode MS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可建立多組文字聊天頻道，多用途時可區分聊天主題</a:t>
            </a: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高自由度的語音頻道，加入與否由個人決定</a:t>
            </a: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可建立多組語音頻道，輕鬆區隔不同用途語音</a:t>
            </a:r>
            <a:endParaRPr lang="en-US" altLang="zh-TW" sz="2600" dirty="0">
              <a:latin typeface="Arial Unicode MS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834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7F40429-1177-A5B6-0000-E8D29515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693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預期成果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40A7C42-B597-CE1A-38A2-4AA9E6FE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959" y="1920678"/>
            <a:ext cx="7092382" cy="361526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透過爬蟲搜尋答案</a:t>
            </a:r>
            <a:endParaRPr lang="en-US" altLang="zh-TW" sz="2600" dirty="0">
              <a:latin typeface="Arial Unicode MS" pitchFamily="34" charset="-120"/>
              <a:ea typeface="微軟正黑體" pitchFamily="34" charset="-120"/>
            </a:endParaRPr>
          </a:p>
          <a:p>
            <a:pPr>
              <a:lnSpc>
                <a:spcPct val="14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可查詢 裝備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/</a:t>
            </a: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流派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/</a:t>
            </a: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詞墜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/</a:t>
            </a: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價錢</a:t>
            </a:r>
            <a:endParaRPr lang="en-US" altLang="zh-TW" sz="2600" dirty="0">
              <a:latin typeface="Arial Unicode MS" pitchFamily="34" charset="-120"/>
              <a:ea typeface="微軟正黑體" pitchFamily="34" charset="-120"/>
            </a:endParaRPr>
          </a:p>
          <a:p>
            <a:pPr>
              <a:lnSpc>
                <a:spcPct val="14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將使用者問題記錄在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Logs</a:t>
            </a: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中</a:t>
            </a:r>
            <a:endParaRPr lang="en-US" altLang="zh-TW" sz="2600" dirty="0">
              <a:latin typeface="Arial Unicode MS" pitchFamily="34" charset="-120"/>
              <a:ea typeface="微軟正黑體" pitchFamily="34" charset="-120"/>
            </a:endParaRPr>
          </a:p>
          <a:p>
            <a:pPr>
              <a:lnSpc>
                <a:spcPct val="14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模糊查詢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/</a:t>
            </a: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人性化溝通</a:t>
            </a:r>
            <a:endParaRPr lang="en-US" altLang="zh-TW" sz="2600" dirty="0">
              <a:latin typeface="Arial Unicode MS" pitchFamily="34" charset="-120"/>
              <a:ea typeface="微軟正黑體" pitchFamily="34" charset="-120"/>
            </a:endParaRPr>
          </a:p>
          <a:p>
            <a:pPr>
              <a:lnSpc>
                <a:spcPct val="140000"/>
              </a:lnSpc>
            </a:pPr>
            <a:endParaRPr lang="zh-TW" altLang="en-US" sz="2600" dirty="0">
              <a:latin typeface="Arial Unicode MS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BF77E08C-69E1-9A29-B3AC-BC6180C1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49" y="5777530"/>
            <a:ext cx="3957099" cy="11415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63BEA224-8331-7849-6833-99659BE3C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78150"/>
            <a:ext cx="3271706" cy="9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1B21F9-EB53-4140-EFF9-09AE0D5A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089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EDA3114-983C-F590-E234-6A300BC9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63" y="1757959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已掌握基本爬蟲技術，學習如何與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Discord</a:t>
            </a: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結合，</a:t>
            </a:r>
            <a:endParaRPr lang="en-US" altLang="zh-TW" sz="2600" dirty="0">
              <a:latin typeface="Arial Unicode MS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某些網頁</a:t>
            </a:r>
            <a:r>
              <a:rPr lang="zh-TW" altLang="en-US" sz="2600" dirty="0" smtClean="0">
                <a:latin typeface="Arial Unicode MS" pitchFamily="34" charset="-120"/>
                <a:ea typeface="微軟正黑體" pitchFamily="34" charset="-120"/>
              </a:rPr>
              <a:t>因 </a:t>
            </a:r>
            <a:r>
              <a:rPr lang="en-US" altLang="zh-TW" sz="2600" dirty="0" smtClean="0">
                <a:latin typeface="Arial Unicode MS" pitchFamily="34" charset="-120"/>
                <a:ea typeface="微軟正黑體" pitchFamily="34" charset="-120"/>
              </a:rPr>
              <a:t>AJAX-post </a:t>
            </a:r>
            <a:r>
              <a:rPr lang="zh-TW" altLang="en-US" sz="2600" dirty="0" smtClean="0">
                <a:latin typeface="Arial Unicode MS" pitchFamily="34" charset="-120"/>
                <a:ea typeface="微軟正黑體" pitchFamily="34" charset="-120"/>
              </a:rPr>
              <a:t>所以</a:t>
            </a: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無法回傳網址，將改用其他方式回傳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(</a:t>
            </a:r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截圖</a:t>
            </a:r>
            <a:r>
              <a:rPr lang="en-US" altLang="zh-TW" sz="2600" dirty="0">
                <a:latin typeface="Arial Unicode MS" pitchFamily="34" charset="-120"/>
                <a:ea typeface="微軟正黑體" pitchFamily="34" charset="-120"/>
              </a:rPr>
              <a:t>)</a:t>
            </a:r>
          </a:p>
          <a:p>
            <a:r>
              <a:rPr lang="zh-TW" altLang="en-US" sz="2600" dirty="0">
                <a:latin typeface="Arial Unicode MS" pitchFamily="34" charset="-120"/>
                <a:ea typeface="微軟正黑體" pitchFamily="34" charset="-120"/>
              </a:rPr>
              <a:t>人性化技術方面還在研究當中</a:t>
            </a:r>
            <a:endParaRPr lang="en-US" altLang="zh-TW" sz="2600" dirty="0">
              <a:latin typeface="Arial Unicode MS" pitchFamily="34" charset="-120"/>
              <a:ea typeface="微軟正黑體" pitchFamily="34" charset="-120"/>
            </a:endParaRPr>
          </a:p>
          <a:p>
            <a:endParaRPr lang="zh-TW" altLang="en-US" sz="2600" dirty="0">
              <a:latin typeface="Arial Unicode MS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3DB8BCBE-6FAE-ADAB-87A1-68174E8A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7" y="3594653"/>
            <a:ext cx="4516073" cy="32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86700BE-DDC2-BF64-DABA-71FC79FF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2684"/>
            <a:ext cx="8534400" cy="1652631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  <a:b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9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962381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141</Words>
  <Application>Microsoft Office PowerPoint</Application>
  <PresentationFormat>自訂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切割線</vt:lpstr>
      <vt:lpstr>遊戲顧問機器人</vt:lpstr>
      <vt:lpstr>Discord</vt:lpstr>
      <vt:lpstr>預期成果</vt:lpstr>
      <vt:lpstr>目前進度</vt:lpstr>
      <vt:lpstr>謝謝大家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遊戲顧問機器人</dc:title>
  <dc:creator>Homeuser</dc:creator>
  <cp:lastModifiedBy>must505</cp:lastModifiedBy>
  <cp:revision>23</cp:revision>
  <dcterms:created xsi:type="dcterms:W3CDTF">2022-09-27T05:57:55Z</dcterms:created>
  <dcterms:modified xsi:type="dcterms:W3CDTF">2022-09-28T03:22:48Z</dcterms:modified>
</cp:coreProperties>
</file>