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/>
    <p:restoredTop sz="94660"/>
  </p:normalViewPr>
  <p:slideViewPr>
    <p:cSldViewPr snapToGrid="0" snapToObjects="1" showGuides="1">
      <p:cViewPr varScale="1">
        <p:scale>
          <a:sx n="186" d="100"/>
          <a:sy n="186" d="100"/>
        </p:scale>
        <p:origin x="216" y="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AA2F-B472-614A-86E5-244545CDA8CA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0193-7DEB-8F4A-ADAF-216B313F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0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AA2F-B472-614A-86E5-244545CDA8CA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0193-7DEB-8F4A-ADAF-216B313F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7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AA2F-B472-614A-86E5-244545CDA8CA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0193-7DEB-8F4A-ADAF-216B313F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1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AA2F-B472-614A-86E5-244545CDA8CA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0193-7DEB-8F4A-ADAF-216B313F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2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AA2F-B472-614A-86E5-244545CDA8CA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0193-7DEB-8F4A-ADAF-216B313F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7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AA2F-B472-614A-86E5-244545CDA8CA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0193-7DEB-8F4A-ADAF-216B313F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AA2F-B472-614A-86E5-244545CDA8CA}" type="datetimeFigureOut">
              <a:rPr lang="en-US" smtClean="0"/>
              <a:t>1/22/17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0193-7DEB-8F4A-ADAF-216B313F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4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AA2F-B472-614A-86E5-244545CDA8CA}" type="datetimeFigureOut">
              <a:rPr lang="en-US" smtClean="0"/>
              <a:t>1/22/17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0193-7DEB-8F4A-ADAF-216B313F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1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AA2F-B472-614A-86E5-244545CDA8CA}" type="datetimeFigureOut">
              <a:rPr lang="en-US" smtClean="0"/>
              <a:t>1/22/17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0193-7DEB-8F4A-ADAF-216B313F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5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AA2F-B472-614A-86E5-244545CDA8CA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0193-7DEB-8F4A-ADAF-216B313F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5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AA2F-B472-614A-86E5-244545CDA8CA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0193-7DEB-8F4A-ADAF-216B313F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8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EAA2F-B472-614A-86E5-244545CDA8CA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50193-7DEB-8F4A-ADAF-216B313F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3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305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宋体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Dexter Chen</dc:creator>
  <cp:lastModifiedBy>Dexter Chen</cp:lastModifiedBy>
  <cp:revision>1</cp:revision>
  <dcterms:created xsi:type="dcterms:W3CDTF">2017-01-21T17:46:40Z</dcterms:created>
  <dcterms:modified xsi:type="dcterms:W3CDTF">2017-01-21T17:48:18Z</dcterms:modified>
</cp:coreProperties>
</file>