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B1ED9-96D5-41A2-BA8B-E2961E7A1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D03CAF-95DB-4E0A-B459-965F8317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3D1DA8-80C3-4CE7-82C4-08A99740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3F26B-A4C4-4533-AB9A-5AB8E143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9ADFF-92AE-4A80-B2C7-73A75DEE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50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E09CD-20E6-488B-BC91-65E60C7F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85A46C-91A1-414A-9059-8E6E3E8E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90CD54-E2A0-4195-9E99-10239C51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D3397-7000-438B-AC4A-5E32FFFB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933F8-81B5-4CC5-9B98-688DA92F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4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121B38-8B40-46EC-86DA-CBEFF510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78F766-F799-421D-8F52-68E9D7CE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40A13-2622-4249-91B8-6BF9FE10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75339-1C7D-4242-BDAE-565430F3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57719-2CEE-4E1C-80AA-79BC427A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7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C1820-E109-47F9-8BAA-E88B8FF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788E3E-01CA-4458-B56C-D6D44BFB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24B5A4-2EEB-42B8-A43F-6EE50B6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454FE-BF39-4EF7-B4BB-351A884C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4C508-B89A-400A-B612-D0C59AB4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D748F-D118-4269-97FF-2B56DBE5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4508A1-7941-4E75-943E-4DB14859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67276A-F028-432E-B47B-C3B5414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A799A-55A1-42F9-8F10-C7D284FA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F7236-B4B5-49B7-A8DD-A74D0B35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5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BF5FF-371A-4089-B5BE-BB90F138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FB786-14CA-4800-BF5D-655AD32E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1A33FB-73F6-4319-99AA-61B57E867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3A53EC-6645-4BF2-98DB-904E28DE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20BFC5-15D6-46CC-8717-D32693E0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9C6AE6-E522-4101-9465-F585382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7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E35CB-2E88-4882-A490-A0E08400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845652-E166-4C32-ADEE-42EB9F85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4182A-FFDA-4C62-AF7E-A1CAEC799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614BC-A1C6-467C-BE8D-F4CFF2E57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D82D79-9C30-4BC0-BDD4-5499BD8C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074C7B-E20F-445E-953A-1DD2932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5F5173-4235-4060-8A45-4F693C02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872454-D1E1-4BC6-8D13-5B48F499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7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7EEF2-CDD5-4252-84D9-29FB3712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3DA428-99DD-4A48-B278-42526AF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1B9887-2212-4298-BE2E-88A2EEAB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6A277F-7AAC-4B43-BA8D-B715F15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8A4760-FE88-4173-A5AC-7DCA2570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890E34-3771-4AEC-802C-9CAE3331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1C5DA-5D59-4AE0-A732-15765F5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2D841-4C4A-4A9B-BE4E-36A17787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10ACE-DFC9-4708-9F50-975EED58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276FD-D8E4-465A-B44E-DE599852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C3FFC2-44D2-41F3-9092-D9302A48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DFDB65-DC73-4F14-8D5D-B0CEF1B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54B89B-85AD-4D22-93AE-659CEA9B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0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8E78C-B18D-46ED-87F3-FF0C998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E8B0B5-196B-4598-8CDE-86932AF3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8352D4-2336-4842-A811-2952B06D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B48770-B40B-45E1-9E28-A856C1E5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68567-F9D9-47B4-87CF-0164BDD9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339E10-4649-4050-8E56-2F0921F9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6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ABB74E-D706-4128-AC5F-585E3FD2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87D89-204D-4812-A04D-AFC9D482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F8C29A-EF89-4B84-8555-E67159B4C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7BB2-F2FD-48CF-8E39-2DDFD21DBD6C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78ECA-D51D-4743-8994-F1F4B610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BE2FA-9A03-4121-8B4A-8B7B1F40A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161B-82A5-43E7-B414-9AAF20E39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EAC9067C-CF07-47A5-B1FF-73D5903BC243}"/>
              </a:ext>
            </a:extLst>
          </p:cNvPr>
          <p:cNvGrpSpPr/>
          <p:nvPr/>
        </p:nvGrpSpPr>
        <p:grpSpPr>
          <a:xfrm>
            <a:off x="4289195" y="1781658"/>
            <a:ext cx="4185501" cy="3751877"/>
            <a:chOff x="4289195" y="1781658"/>
            <a:chExt cx="4185501" cy="37518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1E2F6A5-38B7-408B-8502-0AFE73950427}"/>
                </a:ext>
              </a:extLst>
            </p:cNvPr>
            <p:cNvSpPr/>
            <p:nvPr/>
          </p:nvSpPr>
          <p:spPr>
            <a:xfrm>
              <a:off x="4289195" y="5015060"/>
              <a:ext cx="4185501" cy="518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1075C3C-0017-49A7-9430-816E1ED23F5E}"/>
                </a:ext>
              </a:extLst>
            </p:cNvPr>
            <p:cNvSpPr/>
            <p:nvPr/>
          </p:nvSpPr>
          <p:spPr>
            <a:xfrm>
              <a:off x="4289195" y="1781660"/>
              <a:ext cx="1826914" cy="6033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BB1B07-8081-4ED7-8C8E-89EC3EEB8F17}"/>
                </a:ext>
              </a:extLst>
            </p:cNvPr>
            <p:cNvSpPr/>
            <p:nvPr/>
          </p:nvSpPr>
          <p:spPr>
            <a:xfrm>
              <a:off x="6181390" y="1781659"/>
              <a:ext cx="1930608" cy="6033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374FE7-45EA-45F2-A13A-E73C63829F9D}"/>
                </a:ext>
              </a:extLst>
            </p:cNvPr>
            <p:cNvSpPr/>
            <p:nvPr/>
          </p:nvSpPr>
          <p:spPr>
            <a:xfrm>
              <a:off x="5274102" y="2417966"/>
              <a:ext cx="1930608" cy="6033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AC0E2C-1D76-41AF-9AEE-98A52A9748CF}"/>
                </a:ext>
              </a:extLst>
            </p:cNvPr>
            <p:cNvSpPr/>
            <p:nvPr/>
          </p:nvSpPr>
          <p:spPr>
            <a:xfrm>
              <a:off x="8228030" y="1781658"/>
              <a:ext cx="246666" cy="6033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F73CB-6493-4D26-98BC-3B8DBC2C91B6}"/>
                </a:ext>
              </a:extLst>
            </p:cNvPr>
            <p:cNvSpPr/>
            <p:nvPr/>
          </p:nvSpPr>
          <p:spPr>
            <a:xfrm>
              <a:off x="7294071" y="2441535"/>
              <a:ext cx="1180625" cy="6033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757AAA-792A-4025-8197-4807C16E4FC1}"/>
                </a:ext>
              </a:extLst>
            </p:cNvPr>
            <p:cNvSpPr/>
            <p:nvPr/>
          </p:nvSpPr>
          <p:spPr>
            <a:xfrm>
              <a:off x="4289195" y="2417966"/>
              <a:ext cx="861610" cy="6033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E21173A-EB42-4D7E-A6DE-6B9E73708B84}"/>
                </a:ext>
              </a:extLst>
            </p:cNvPr>
            <p:cNvSpPr/>
            <p:nvPr/>
          </p:nvSpPr>
          <p:spPr>
            <a:xfrm>
              <a:off x="6230350" y="3021281"/>
              <a:ext cx="1097657" cy="1097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3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莊鎮宇</dc:creator>
  <cp:lastModifiedBy>莊鎮宇</cp:lastModifiedBy>
  <cp:revision>3</cp:revision>
  <dcterms:created xsi:type="dcterms:W3CDTF">2021-06-09T03:24:37Z</dcterms:created>
  <dcterms:modified xsi:type="dcterms:W3CDTF">2021-06-09T03:47:51Z</dcterms:modified>
</cp:coreProperties>
</file>