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70" r:id="rId6"/>
    <p:sldId id="278" r:id="rId7"/>
    <p:sldId id="271" r:id="rId8"/>
    <p:sldId id="274" r:id="rId9"/>
    <p:sldId id="272" r:id="rId10"/>
    <p:sldId id="276" r:id="rId11"/>
    <p:sldId id="264" r:id="rId12"/>
    <p:sldId id="279" r:id="rId13"/>
    <p:sldId id="275" r:id="rId14"/>
    <p:sldId id="269" r:id="rId15"/>
    <p:sldId id="281" r:id="rId16"/>
    <p:sldId id="299" r:id="rId17"/>
    <p:sldId id="300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3" r:id="rId29"/>
    <p:sldId id="294" r:id="rId30"/>
    <p:sldId id="295" r:id="rId31"/>
    <p:sldId id="296" r:id="rId32"/>
    <p:sldId id="297" r:id="rId33"/>
    <p:sldId id="298" r:id="rId34"/>
    <p:sldId id="301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02762-ECD9-4A20-8506-05897724EFC2}" v="2" dt="2025-06-11T05:43:22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90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-CHIU FANG" userId="7898d2626a4181b6" providerId="LiveId" clId="{5B76FFA3-8215-4948-B932-1E8AC68CD9DA}"/>
    <pc:docChg chg="undo custSel addSld delSld modSld sldOrd">
      <pc:chgData name="ER-CHIU FANG" userId="7898d2626a4181b6" providerId="LiveId" clId="{5B76FFA3-8215-4948-B932-1E8AC68CD9DA}" dt="2025-06-10T21:57:46.139" v="5054" actId="20577"/>
      <pc:docMkLst>
        <pc:docMk/>
      </pc:docMkLst>
      <pc:sldChg chg="modSp new mod">
        <pc:chgData name="ER-CHIU FANG" userId="7898d2626a4181b6" providerId="LiveId" clId="{5B76FFA3-8215-4948-B932-1E8AC68CD9DA}" dt="2025-06-10T21:37:33.499" v="4919" actId="20577"/>
        <pc:sldMkLst>
          <pc:docMk/>
          <pc:sldMk cId="3181369311" sldId="256"/>
        </pc:sldMkLst>
        <pc:spChg chg="mod">
          <ac:chgData name="ER-CHIU FANG" userId="7898d2626a4181b6" providerId="LiveId" clId="{5B76FFA3-8215-4948-B932-1E8AC68CD9DA}" dt="2025-06-10T10:27:56.714" v="1007" actId="20577"/>
          <ac:spMkLst>
            <pc:docMk/>
            <pc:sldMk cId="3181369311" sldId="256"/>
            <ac:spMk id="2" creationId="{94A48EFC-C708-9E3E-914B-C79DC84C5DEF}"/>
          </ac:spMkLst>
        </pc:spChg>
        <pc:spChg chg="mod">
          <ac:chgData name="ER-CHIU FANG" userId="7898d2626a4181b6" providerId="LiveId" clId="{5B76FFA3-8215-4948-B932-1E8AC68CD9DA}" dt="2025-06-10T21:37:33.499" v="4919" actId="20577"/>
          <ac:spMkLst>
            <pc:docMk/>
            <pc:sldMk cId="3181369311" sldId="256"/>
            <ac:spMk id="3" creationId="{2752DB42-A359-5267-0F8C-E4071980E933}"/>
          </ac:spMkLst>
        </pc:spChg>
      </pc:sldChg>
      <pc:sldChg chg="modSp new mod">
        <pc:chgData name="ER-CHIU FANG" userId="7898d2626a4181b6" providerId="LiveId" clId="{5B76FFA3-8215-4948-B932-1E8AC68CD9DA}" dt="2025-06-10T21:29:26.685" v="4768" actId="20577"/>
        <pc:sldMkLst>
          <pc:docMk/>
          <pc:sldMk cId="30161898" sldId="257"/>
        </pc:sldMkLst>
        <pc:spChg chg="mod">
          <ac:chgData name="ER-CHIU FANG" userId="7898d2626a4181b6" providerId="LiveId" clId="{5B76FFA3-8215-4948-B932-1E8AC68CD9DA}" dt="2025-06-10T21:29:26.685" v="4768" actId="20577"/>
          <ac:spMkLst>
            <pc:docMk/>
            <pc:sldMk cId="30161898" sldId="257"/>
            <ac:spMk id="3" creationId="{1784BEDB-2FE8-922A-2C01-15E539F7D305}"/>
          </ac:spMkLst>
        </pc:spChg>
      </pc:sldChg>
      <pc:sldChg chg="addSp modSp new mod ord">
        <pc:chgData name="ER-CHIU FANG" userId="7898d2626a4181b6" providerId="LiveId" clId="{5B76FFA3-8215-4948-B932-1E8AC68CD9DA}" dt="2025-06-10T17:11:33.465" v="2439" actId="20577"/>
        <pc:sldMkLst>
          <pc:docMk/>
          <pc:sldMk cId="2604682298" sldId="258"/>
        </pc:sldMkLst>
        <pc:spChg chg="mod">
          <ac:chgData name="ER-CHIU FANG" userId="7898d2626a4181b6" providerId="LiveId" clId="{5B76FFA3-8215-4948-B932-1E8AC68CD9DA}" dt="2025-06-08T06:10:00.535" v="392" actId="255"/>
          <ac:spMkLst>
            <pc:docMk/>
            <pc:sldMk cId="2604682298" sldId="258"/>
            <ac:spMk id="2" creationId="{B620308A-4DD4-3DE2-CD17-8CAE44B83DB9}"/>
          </ac:spMkLst>
        </pc:spChg>
        <pc:spChg chg="mod">
          <ac:chgData name="ER-CHIU FANG" userId="7898d2626a4181b6" providerId="LiveId" clId="{5B76FFA3-8215-4948-B932-1E8AC68CD9DA}" dt="2025-06-10T17:11:33.465" v="2439" actId="20577"/>
          <ac:spMkLst>
            <pc:docMk/>
            <pc:sldMk cId="2604682298" sldId="258"/>
            <ac:spMk id="3" creationId="{3EA29B68-ACA9-2692-BD81-55674D714D50}"/>
          </ac:spMkLst>
        </pc:spChg>
        <pc:picChg chg="add mod">
          <ac:chgData name="ER-CHIU FANG" userId="7898d2626a4181b6" providerId="LiveId" clId="{5B76FFA3-8215-4948-B932-1E8AC68CD9DA}" dt="2025-06-08T06:24:28.843" v="553" actId="1076"/>
          <ac:picMkLst>
            <pc:docMk/>
            <pc:sldMk cId="2604682298" sldId="258"/>
            <ac:picMk id="5" creationId="{C298F907-7915-97E8-82DE-2DCEA1ACC17E}"/>
          </ac:picMkLst>
        </pc:picChg>
      </pc:sldChg>
      <pc:sldChg chg="addSp delSp modSp new del mod ord">
        <pc:chgData name="ER-CHIU FANG" userId="7898d2626a4181b6" providerId="LiveId" clId="{5B76FFA3-8215-4948-B932-1E8AC68CD9DA}" dt="2025-06-10T21:36:24.158" v="4875" actId="47"/>
        <pc:sldMkLst>
          <pc:docMk/>
          <pc:sldMk cId="3136658019" sldId="259"/>
        </pc:sldMkLst>
        <pc:spChg chg="mod">
          <ac:chgData name="ER-CHIU FANG" userId="7898d2626a4181b6" providerId="LiveId" clId="{5B76FFA3-8215-4948-B932-1E8AC68CD9DA}" dt="2025-06-10T16:50:34.034" v="1931" actId="20577"/>
          <ac:spMkLst>
            <pc:docMk/>
            <pc:sldMk cId="3136658019" sldId="259"/>
            <ac:spMk id="3" creationId="{F2AF5694-4641-E54E-CB35-BA181C71E9BC}"/>
          </ac:spMkLst>
        </pc:spChg>
        <pc:picChg chg="add mod">
          <ac:chgData name="ER-CHIU FANG" userId="7898d2626a4181b6" providerId="LiveId" clId="{5B76FFA3-8215-4948-B932-1E8AC68CD9DA}" dt="2025-06-10T16:51:23.901" v="1932" actId="1076"/>
          <ac:picMkLst>
            <pc:docMk/>
            <pc:sldMk cId="3136658019" sldId="259"/>
            <ac:picMk id="5" creationId="{B2ED0EDD-0782-E9B1-355C-E64006D8CFA8}"/>
          </ac:picMkLst>
        </pc:picChg>
      </pc:sldChg>
      <pc:sldChg chg="modSp add del mod ord">
        <pc:chgData name="ER-CHIU FANG" userId="7898d2626a4181b6" providerId="LiveId" clId="{5B76FFA3-8215-4948-B932-1E8AC68CD9DA}" dt="2025-06-10T21:36:25.035" v="4876" actId="47"/>
        <pc:sldMkLst>
          <pc:docMk/>
          <pc:sldMk cId="2312559814" sldId="260"/>
        </pc:sldMkLst>
      </pc:sldChg>
      <pc:sldChg chg="addSp modSp add del mod ord">
        <pc:chgData name="ER-CHIU FANG" userId="7898d2626a4181b6" providerId="LiveId" clId="{5B76FFA3-8215-4948-B932-1E8AC68CD9DA}" dt="2025-06-10T17:14:05.745" v="2467" actId="47"/>
        <pc:sldMkLst>
          <pc:docMk/>
          <pc:sldMk cId="621999184" sldId="261"/>
        </pc:sldMkLst>
        <pc:spChg chg="mod">
          <ac:chgData name="ER-CHIU FANG" userId="7898d2626a4181b6" providerId="LiveId" clId="{5B76FFA3-8215-4948-B932-1E8AC68CD9DA}" dt="2025-06-10T17:11:20.454" v="2430" actId="255"/>
          <ac:spMkLst>
            <pc:docMk/>
            <pc:sldMk cId="621999184" sldId="261"/>
            <ac:spMk id="3" creationId="{1F5AAA12-70C1-662E-F72F-6188DA9FC16B}"/>
          </ac:spMkLst>
        </pc:spChg>
        <pc:picChg chg="add mod">
          <ac:chgData name="ER-CHIU FANG" userId="7898d2626a4181b6" providerId="LiveId" clId="{5B76FFA3-8215-4948-B932-1E8AC68CD9DA}" dt="2025-06-10T17:02:06.280" v="2200" actId="1076"/>
          <ac:picMkLst>
            <pc:docMk/>
            <pc:sldMk cId="621999184" sldId="261"/>
            <ac:picMk id="4" creationId="{4F49B7C2-F0DD-FCA2-AD5F-ADF6C1002A71}"/>
          </ac:picMkLst>
        </pc:picChg>
      </pc:sldChg>
      <pc:sldChg chg="addSp delSp modSp new del mod">
        <pc:chgData name="ER-CHIU FANG" userId="7898d2626a4181b6" providerId="LiveId" clId="{5B76FFA3-8215-4948-B932-1E8AC68CD9DA}" dt="2025-06-10T21:36:25.466" v="4877" actId="47"/>
        <pc:sldMkLst>
          <pc:docMk/>
          <pc:sldMk cId="1812618282" sldId="262"/>
        </pc:sldMkLst>
      </pc:sldChg>
      <pc:sldChg chg="modSp new del mod">
        <pc:chgData name="ER-CHIU FANG" userId="7898d2626a4181b6" providerId="LiveId" clId="{5B76FFA3-8215-4948-B932-1E8AC68CD9DA}" dt="2025-06-10T21:36:25.816" v="4878" actId="47"/>
        <pc:sldMkLst>
          <pc:docMk/>
          <pc:sldMk cId="2117334764" sldId="263"/>
        </pc:sldMkLst>
      </pc:sldChg>
      <pc:sldChg chg="addSp delSp modSp new mod ord">
        <pc:chgData name="ER-CHIU FANG" userId="7898d2626a4181b6" providerId="LiveId" clId="{5B76FFA3-8215-4948-B932-1E8AC68CD9DA}" dt="2025-06-10T20:59:20.182" v="4147" actId="1076"/>
        <pc:sldMkLst>
          <pc:docMk/>
          <pc:sldMk cId="2691307372" sldId="264"/>
        </pc:sldMkLst>
        <pc:spChg chg="mod">
          <ac:chgData name="ER-CHIU FANG" userId="7898d2626a4181b6" providerId="LiveId" clId="{5B76FFA3-8215-4948-B932-1E8AC68CD9DA}" dt="2025-06-10T18:03:07.444" v="3016" actId="20577"/>
          <ac:spMkLst>
            <pc:docMk/>
            <pc:sldMk cId="2691307372" sldId="264"/>
            <ac:spMk id="2" creationId="{B9D3599B-2AAF-F0E5-6FA0-F4FAECDC371A}"/>
          </ac:spMkLst>
        </pc:spChg>
        <pc:spChg chg="add del mod">
          <ac:chgData name="ER-CHIU FANG" userId="7898d2626a4181b6" providerId="LiveId" clId="{5B76FFA3-8215-4948-B932-1E8AC68CD9DA}" dt="2025-06-10T20:45:03.685" v="3891" actId="20577"/>
          <ac:spMkLst>
            <pc:docMk/>
            <pc:sldMk cId="2691307372" sldId="264"/>
            <ac:spMk id="3" creationId="{B4AC0531-C537-0F24-6B4F-44BE4424BCBC}"/>
          </ac:spMkLst>
        </pc:spChg>
        <pc:spChg chg="add del">
          <ac:chgData name="ER-CHIU FANG" userId="7898d2626a4181b6" providerId="LiveId" clId="{5B76FFA3-8215-4948-B932-1E8AC68CD9DA}" dt="2025-06-10T18:03:11.199" v="3018" actId="22"/>
          <ac:spMkLst>
            <pc:docMk/>
            <pc:sldMk cId="2691307372" sldId="264"/>
            <ac:spMk id="5" creationId="{DE596DFE-8C1E-B459-1FE0-B15F8DF1D304}"/>
          </ac:spMkLst>
        </pc:spChg>
        <pc:picChg chg="add del mod">
          <ac:chgData name="ER-CHIU FANG" userId="7898d2626a4181b6" providerId="LiveId" clId="{5B76FFA3-8215-4948-B932-1E8AC68CD9DA}" dt="2025-06-10T20:58:34.175" v="4146" actId="478"/>
          <ac:picMkLst>
            <pc:docMk/>
            <pc:sldMk cId="2691307372" sldId="264"/>
            <ac:picMk id="7" creationId="{400F05DB-6594-C18D-1EEC-33A6214924A9}"/>
          </ac:picMkLst>
        </pc:picChg>
        <pc:picChg chg="add del mod">
          <ac:chgData name="ER-CHIU FANG" userId="7898d2626a4181b6" providerId="LiveId" clId="{5B76FFA3-8215-4948-B932-1E8AC68CD9DA}" dt="2025-06-10T20:44:10.553" v="3877" actId="478"/>
          <ac:picMkLst>
            <pc:docMk/>
            <pc:sldMk cId="2691307372" sldId="264"/>
            <ac:picMk id="8" creationId="{EFE0B34C-59CD-FA52-2B4B-67D6D4145612}"/>
          </ac:picMkLst>
        </pc:picChg>
        <pc:picChg chg="add del mod">
          <ac:chgData name="ER-CHIU FANG" userId="7898d2626a4181b6" providerId="LiveId" clId="{5B76FFA3-8215-4948-B932-1E8AC68CD9DA}" dt="2025-06-10T20:44:06.389" v="3869" actId="22"/>
          <ac:picMkLst>
            <pc:docMk/>
            <pc:sldMk cId="2691307372" sldId="264"/>
            <ac:picMk id="10" creationId="{DCA16F3C-83E6-9416-CE72-234B82BC230D}"/>
          </ac:picMkLst>
        </pc:picChg>
        <pc:picChg chg="add mod">
          <ac:chgData name="ER-CHIU FANG" userId="7898d2626a4181b6" providerId="LiveId" clId="{5B76FFA3-8215-4948-B932-1E8AC68CD9DA}" dt="2025-06-10T20:59:20.182" v="4147" actId="1076"/>
          <ac:picMkLst>
            <pc:docMk/>
            <pc:sldMk cId="2691307372" sldId="264"/>
            <ac:picMk id="12" creationId="{2D904ABF-BD0C-A07F-E871-553FF61DBFBC}"/>
          </ac:picMkLst>
        </pc:picChg>
      </pc:sldChg>
      <pc:sldChg chg="modSp new del mod ord">
        <pc:chgData name="ER-CHIU FANG" userId="7898d2626a4181b6" providerId="LiveId" clId="{5B76FFA3-8215-4948-B932-1E8AC68CD9DA}" dt="2025-06-10T21:36:19.349" v="4873" actId="47"/>
        <pc:sldMkLst>
          <pc:docMk/>
          <pc:sldMk cId="2006599794" sldId="265"/>
        </pc:sldMkLst>
      </pc:sldChg>
      <pc:sldChg chg="addSp delSp modSp new del mod">
        <pc:chgData name="ER-CHIU FANG" userId="7898d2626a4181b6" providerId="LiveId" clId="{5B76FFA3-8215-4948-B932-1E8AC68CD9DA}" dt="2025-06-09T07:20:46.920" v="667" actId="47"/>
        <pc:sldMkLst>
          <pc:docMk/>
          <pc:sldMk cId="2030931502" sldId="265"/>
        </pc:sldMkLst>
      </pc:sldChg>
      <pc:sldChg chg="addSp modSp new mod">
        <pc:chgData name="ER-CHIU FANG" userId="7898d2626a4181b6" providerId="LiveId" clId="{5B76FFA3-8215-4948-B932-1E8AC68CD9DA}" dt="2025-06-10T16:40:01.759" v="1813" actId="20577"/>
        <pc:sldMkLst>
          <pc:docMk/>
          <pc:sldMk cId="2269919176" sldId="266"/>
        </pc:sldMkLst>
        <pc:spChg chg="mod">
          <ac:chgData name="ER-CHIU FANG" userId="7898d2626a4181b6" providerId="LiveId" clId="{5B76FFA3-8215-4948-B932-1E8AC68CD9DA}" dt="2025-06-10T10:34:09.011" v="1364" actId="255"/>
          <ac:spMkLst>
            <pc:docMk/>
            <pc:sldMk cId="2269919176" sldId="266"/>
            <ac:spMk id="2" creationId="{138D3131-11E3-2B66-7C38-CD1D5EBE2AB0}"/>
          </ac:spMkLst>
        </pc:spChg>
        <pc:spChg chg="mod">
          <ac:chgData name="ER-CHIU FANG" userId="7898d2626a4181b6" providerId="LiveId" clId="{5B76FFA3-8215-4948-B932-1E8AC68CD9DA}" dt="2025-06-10T16:40:01.759" v="1813" actId="20577"/>
          <ac:spMkLst>
            <pc:docMk/>
            <pc:sldMk cId="2269919176" sldId="266"/>
            <ac:spMk id="3" creationId="{D2073CE5-1C2D-F222-9F7E-48F222DA28E5}"/>
          </ac:spMkLst>
        </pc:spChg>
        <pc:picChg chg="add mod">
          <ac:chgData name="ER-CHIU FANG" userId="7898d2626a4181b6" providerId="LiveId" clId="{5B76FFA3-8215-4948-B932-1E8AC68CD9DA}" dt="2025-06-10T16:34:03.947" v="1428" actId="1076"/>
          <ac:picMkLst>
            <pc:docMk/>
            <pc:sldMk cId="2269919176" sldId="266"/>
            <ac:picMk id="5" creationId="{8B7A4932-CB97-5F48-63B3-A7EA672B82DE}"/>
          </ac:picMkLst>
        </pc:picChg>
      </pc:sldChg>
      <pc:sldChg chg="del">
        <pc:chgData name="ER-CHIU FANG" userId="7898d2626a4181b6" providerId="LiveId" clId="{5B76FFA3-8215-4948-B932-1E8AC68CD9DA}" dt="2025-06-10T21:37:49.786" v="4920" actId="47"/>
        <pc:sldMkLst>
          <pc:docMk/>
          <pc:sldMk cId="1746048334" sldId="267"/>
        </pc:sldMkLst>
      </pc:sldChg>
      <pc:sldChg chg="del">
        <pc:chgData name="ER-CHIU FANG" userId="7898d2626a4181b6" providerId="LiveId" clId="{5B76FFA3-8215-4948-B932-1E8AC68CD9DA}" dt="2025-06-10T21:36:26.374" v="4879" actId="47"/>
        <pc:sldMkLst>
          <pc:docMk/>
          <pc:sldMk cId="2049957750" sldId="268"/>
        </pc:sldMkLst>
      </pc:sldChg>
      <pc:sldChg chg="addSp modSp new mod ord">
        <pc:chgData name="ER-CHIU FANG" userId="7898d2626a4181b6" providerId="LiveId" clId="{5B76FFA3-8215-4948-B932-1E8AC68CD9DA}" dt="2025-06-10T21:14:48.240" v="4401" actId="1076"/>
        <pc:sldMkLst>
          <pc:docMk/>
          <pc:sldMk cId="1531620366" sldId="269"/>
        </pc:sldMkLst>
        <pc:spChg chg="mod">
          <ac:chgData name="ER-CHIU FANG" userId="7898d2626a4181b6" providerId="LiveId" clId="{5B76FFA3-8215-4948-B932-1E8AC68CD9DA}" dt="2025-06-10T16:49:33.484" v="1904" actId="255"/>
          <ac:spMkLst>
            <pc:docMk/>
            <pc:sldMk cId="1531620366" sldId="269"/>
            <ac:spMk id="2" creationId="{F2B97A2E-13A4-0E56-3C31-F3246D649CA1}"/>
          </ac:spMkLst>
        </pc:spChg>
        <pc:spChg chg="mod">
          <ac:chgData name="ER-CHIU FANG" userId="7898d2626a4181b6" providerId="LiveId" clId="{5B76FFA3-8215-4948-B932-1E8AC68CD9DA}" dt="2025-06-10T21:14:37.236" v="4397" actId="20577"/>
          <ac:spMkLst>
            <pc:docMk/>
            <pc:sldMk cId="1531620366" sldId="269"/>
            <ac:spMk id="3" creationId="{8FAB4B0B-6598-5678-4151-01105A5566B0}"/>
          </ac:spMkLst>
        </pc:spChg>
        <pc:spChg chg="add mod">
          <ac:chgData name="ER-CHIU FANG" userId="7898d2626a4181b6" providerId="LiveId" clId="{5B76FFA3-8215-4948-B932-1E8AC68CD9DA}" dt="2025-06-10T21:14:47.493" v="4400" actId="1076"/>
          <ac:spMkLst>
            <pc:docMk/>
            <pc:sldMk cId="1531620366" sldId="269"/>
            <ac:spMk id="8" creationId="{453B20D8-FC46-A5AE-9594-7B1B09C462BA}"/>
          </ac:spMkLst>
        </pc:spChg>
        <pc:picChg chg="add mod">
          <ac:chgData name="ER-CHIU FANG" userId="7898d2626a4181b6" providerId="LiveId" clId="{5B76FFA3-8215-4948-B932-1E8AC68CD9DA}" dt="2025-06-10T21:14:46.539" v="4399" actId="1076"/>
          <ac:picMkLst>
            <pc:docMk/>
            <pc:sldMk cId="1531620366" sldId="269"/>
            <ac:picMk id="5" creationId="{2360254D-CB7F-0ACB-DFE4-1626F800589B}"/>
          </ac:picMkLst>
        </pc:picChg>
        <pc:picChg chg="add mod">
          <ac:chgData name="ER-CHIU FANG" userId="7898d2626a4181b6" providerId="LiveId" clId="{5B76FFA3-8215-4948-B932-1E8AC68CD9DA}" dt="2025-06-10T21:14:48.240" v="4401" actId="1076"/>
          <ac:picMkLst>
            <pc:docMk/>
            <pc:sldMk cId="1531620366" sldId="269"/>
            <ac:picMk id="7" creationId="{8099F047-AD1B-4CBF-8235-88A8CF5425AC}"/>
          </ac:picMkLst>
        </pc:picChg>
        <pc:picChg chg="add mod modCrop">
          <ac:chgData name="ER-CHIU FANG" userId="7898d2626a4181b6" providerId="LiveId" clId="{5B76FFA3-8215-4948-B932-1E8AC68CD9DA}" dt="2025-06-10T21:14:44.825" v="4398" actId="1076"/>
          <ac:picMkLst>
            <pc:docMk/>
            <pc:sldMk cId="1531620366" sldId="269"/>
            <ac:picMk id="9" creationId="{F567D35C-EB1B-1097-D27E-D0172C29E0CC}"/>
          </ac:picMkLst>
        </pc:picChg>
      </pc:sldChg>
      <pc:sldChg chg="addSp delSp modSp new mod">
        <pc:chgData name="ER-CHIU FANG" userId="7898d2626a4181b6" providerId="LiveId" clId="{5B76FFA3-8215-4948-B932-1E8AC68CD9DA}" dt="2025-06-10T20:37:10.209" v="3575" actId="478"/>
        <pc:sldMkLst>
          <pc:docMk/>
          <pc:sldMk cId="1823357923" sldId="270"/>
        </pc:sldMkLst>
        <pc:spChg chg="mod">
          <ac:chgData name="ER-CHIU FANG" userId="7898d2626a4181b6" providerId="LiveId" clId="{5B76FFA3-8215-4948-B932-1E8AC68CD9DA}" dt="2025-06-10T17:29:45.710" v="2786" actId="14100"/>
          <ac:spMkLst>
            <pc:docMk/>
            <pc:sldMk cId="1823357923" sldId="270"/>
            <ac:spMk id="2" creationId="{1EE29F74-821B-AFCF-44CB-ECFBEFB7431D}"/>
          </ac:spMkLst>
        </pc:spChg>
        <pc:spChg chg="mod">
          <ac:chgData name="ER-CHIU FANG" userId="7898d2626a4181b6" providerId="LiveId" clId="{5B76FFA3-8215-4948-B932-1E8AC68CD9DA}" dt="2025-06-10T17:36:49.910" v="3007" actId="255"/>
          <ac:spMkLst>
            <pc:docMk/>
            <pc:sldMk cId="1823357923" sldId="270"/>
            <ac:spMk id="3" creationId="{E345AFC8-A86B-6B8F-B554-4D53404EC971}"/>
          </ac:spMkLst>
        </pc:spChg>
        <pc:spChg chg="add mod">
          <ac:chgData name="ER-CHIU FANG" userId="7898d2626a4181b6" providerId="LiveId" clId="{5B76FFA3-8215-4948-B932-1E8AC68CD9DA}" dt="2025-06-10T17:30:30.056" v="2800" actId="1582"/>
          <ac:spMkLst>
            <pc:docMk/>
            <pc:sldMk cId="1823357923" sldId="270"/>
            <ac:spMk id="9" creationId="{45BC16A8-ABF4-1C05-0E4C-0945DA296E72}"/>
          </ac:spMkLst>
        </pc:spChg>
        <pc:picChg chg="add del mod">
          <ac:chgData name="ER-CHIU FANG" userId="7898d2626a4181b6" providerId="LiveId" clId="{5B76FFA3-8215-4948-B932-1E8AC68CD9DA}" dt="2025-06-10T17:03:34.738" v="2207" actId="478"/>
          <ac:picMkLst>
            <pc:docMk/>
            <pc:sldMk cId="1823357923" sldId="270"/>
            <ac:picMk id="5" creationId="{92BC5247-EBDE-003E-DFD5-BB7201691C5E}"/>
          </ac:picMkLst>
        </pc:picChg>
        <pc:picChg chg="add mod">
          <ac:chgData name="ER-CHIU FANG" userId="7898d2626a4181b6" providerId="LiveId" clId="{5B76FFA3-8215-4948-B932-1E8AC68CD9DA}" dt="2025-06-10T17:10:43.895" v="2419" actId="1076"/>
          <ac:picMkLst>
            <pc:docMk/>
            <pc:sldMk cId="1823357923" sldId="270"/>
            <ac:picMk id="6" creationId="{070E9F85-7F8D-C003-F132-5AE29D4A669A}"/>
          </ac:picMkLst>
        </pc:picChg>
        <pc:picChg chg="add mod">
          <ac:chgData name="ER-CHIU FANG" userId="7898d2626a4181b6" providerId="LiveId" clId="{5B76FFA3-8215-4948-B932-1E8AC68CD9DA}" dt="2025-06-10T20:37:08.012" v="3573" actId="1076"/>
          <ac:picMkLst>
            <pc:docMk/>
            <pc:sldMk cId="1823357923" sldId="270"/>
            <ac:picMk id="8" creationId="{322DD9C6-11AA-252F-0202-9352235ACFDA}"/>
          </ac:picMkLst>
        </pc:picChg>
        <pc:picChg chg="add del mod modCrop">
          <ac:chgData name="ER-CHIU FANG" userId="7898d2626a4181b6" providerId="LiveId" clId="{5B76FFA3-8215-4948-B932-1E8AC68CD9DA}" dt="2025-06-10T20:37:10.209" v="3575" actId="478"/>
          <ac:picMkLst>
            <pc:docMk/>
            <pc:sldMk cId="1823357923" sldId="270"/>
            <ac:picMk id="11" creationId="{04F6424F-F3E9-39E6-47B4-DB0CF3B91094}"/>
          </ac:picMkLst>
        </pc:picChg>
      </pc:sldChg>
      <pc:sldChg chg="addSp modSp add mod">
        <pc:chgData name="ER-CHIU FANG" userId="7898d2626a4181b6" providerId="LiveId" clId="{5B76FFA3-8215-4948-B932-1E8AC68CD9DA}" dt="2025-06-10T17:36:38.460" v="3003" actId="255"/>
        <pc:sldMkLst>
          <pc:docMk/>
          <pc:sldMk cId="3328493176" sldId="271"/>
        </pc:sldMkLst>
        <pc:spChg chg="mod">
          <ac:chgData name="ER-CHIU FANG" userId="7898d2626a4181b6" providerId="LiveId" clId="{5B76FFA3-8215-4948-B932-1E8AC68CD9DA}" dt="2025-06-10T17:30:01.364" v="2796" actId="14100"/>
          <ac:spMkLst>
            <pc:docMk/>
            <pc:sldMk cId="3328493176" sldId="271"/>
            <ac:spMk id="2" creationId="{F40ECA38-A10A-E33E-026E-B117693910CB}"/>
          </ac:spMkLst>
        </pc:spChg>
        <pc:spChg chg="mod">
          <ac:chgData name="ER-CHIU FANG" userId="7898d2626a4181b6" providerId="LiveId" clId="{5B76FFA3-8215-4948-B932-1E8AC68CD9DA}" dt="2025-06-10T17:36:38.460" v="3003" actId="255"/>
          <ac:spMkLst>
            <pc:docMk/>
            <pc:sldMk cId="3328493176" sldId="271"/>
            <ac:spMk id="3" creationId="{4AFC0942-0AB1-CF42-89AF-A01E2F83CF84}"/>
          </ac:spMkLst>
        </pc:spChg>
        <pc:spChg chg="add mod">
          <ac:chgData name="ER-CHIU FANG" userId="7898d2626a4181b6" providerId="LiveId" clId="{5B76FFA3-8215-4948-B932-1E8AC68CD9DA}" dt="2025-06-10T17:30:38.763" v="2803" actId="14100"/>
          <ac:spMkLst>
            <pc:docMk/>
            <pc:sldMk cId="3328493176" sldId="271"/>
            <ac:spMk id="5" creationId="{9EC35CEB-86BA-5358-AE26-FA909928C377}"/>
          </ac:spMkLst>
        </pc:spChg>
        <pc:picChg chg="add mod">
          <ac:chgData name="ER-CHIU FANG" userId="7898d2626a4181b6" providerId="LiveId" clId="{5B76FFA3-8215-4948-B932-1E8AC68CD9DA}" dt="2025-06-10T17:10:45.418" v="2420"/>
          <ac:picMkLst>
            <pc:docMk/>
            <pc:sldMk cId="3328493176" sldId="271"/>
            <ac:picMk id="4" creationId="{965EB704-B504-02DE-9CDA-9B7A897FA90C}"/>
          </ac:picMkLst>
        </pc:picChg>
      </pc:sldChg>
      <pc:sldChg chg="modSp add mod">
        <pc:chgData name="ER-CHIU FANG" userId="7898d2626a4181b6" providerId="LiveId" clId="{5B76FFA3-8215-4948-B932-1E8AC68CD9DA}" dt="2025-06-10T20:24:00.790" v="3321" actId="20577"/>
        <pc:sldMkLst>
          <pc:docMk/>
          <pc:sldMk cId="385385249" sldId="272"/>
        </pc:sldMkLst>
        <pc:spChg chg="mod">
          <ac:chgData name="ER-CHIU FANG" userId="7898d2626a4181b6" providerId="LiveId" clId="{5B76FFA3-8215-4948-B932-1E8AC68CD9DA}" dt="2025-06-10T17:25:25.445" v="2724" actId="14100"/>
          <ac:spMkLst>
            <pc:docMk/>
            <pc:sldMk cId="385385249" sldId="272"/>
            <ac:spMk id="2" creationId="{5FBC12BA-BDB4-3EF6-3DF8-8C55E54A848E}"/>
          </ac:spMkLst>
        </pc:spChg>
        <pc:spChg chg="mod">
          <ac:chgData name="ER-CHIU FANG" userId="7898d2626a4181b6" providerId="LiveId" clId="{5B76FFA3-8215-4948-B932-1E8AC68CD9DA}" dt="2025-06-10T20:24:00.790" v="3321" actId="20577"/>
          <ac:spMkLst>
            <pc:docMk/>
            <pc:sldMk cId="385385249" sldId="272"/>
            <ac:spMk id="3" creationId="{F8EBBA16-3400-F6EB-0B7D-ACF0E939AB7E}"/>
          </ac:spMkLst>
        </pc:spChg>
      </pc:sldChg>
      <pc:sldChg chg="modSp add del mod">
        <pc:chgData name="ER-CHIU FANG" userId="7898d2626a4181b6" providerId="LiveId" clId="{5B76FFA3-8215-4948-B932-1E8AC68CD9DA}" dt="2025-06-10T20:32:19.946" v="3558" actId="47"/>
        <pc:sldMkLst>
          <pc:docMk/>
          <pc:sldMk cId="4130129998" sldId="273"/>
        </pc:sldMkLst>
        <pc:spChg chg="mod">
          <ac:chgData name="ER-CHIU FANG" userId="7898d2626a4181b6" providerId="LiveId" clId="{5B76FFA3-8215-4948-B932-1E8AC68CD9DA}" dt="2025-06-10T17:25:37.164" v="2734" actId="14100"/>
          <ac:spMkLst>
            <pc:docMk/>
            <pc:sldMk cId="4130129998" sldId="273"/>
            <ac:spMk id="2" creationId="{30461018-E287-7660-C58F-978E51E230A1}"/>
          </ac:spMkLst>
        </pc:spChg>
      </pc:sldChg>
      <pc:sldChg chg="addSp delSp modSp new mod ord">
        <pc:chgData name="ER-CHIU FANG" userId="7898d2626a4181b6" providerId="LiveId" clId="{5B76FFA3-8215-4948-B932-1E8AC68CD9DA}" dt="2025-06-10T17:25:06.624" v="2713" actId="1076"/>
        <pc:sldMkLst>
          <pc:docMk/>
          <pc:sldMk cId="3009342795" sldId="274"/>
        </pc:sldMkLst>
        <pc:spChg chg="mod">
          <ac:chgData name="ER-CHIU FANG" userId="7898d2626a4181b6" providerId="LiveId" clId="{5B76FFA3-8215-4948-B932-1E8AC68CD9DA}" dt="2025-06-10T17:23:13.713" v="2697" actId="20577"/>
          <ac:spMkLst>
            <pc:docMk/>
            <pc:sldMk cId="3009342795" sldId="274"/>
            <ac:spMk id="2" creationId="{F2B41320-5D3D-4B26-6C60-21E3F63CA50E}"/>
          </ac:spMkLst>
        </pc:spChg>
        <pc:spChg chg="del mod">
          <ac:chgData name="ER-CHIU FANG" userId="7898d2626a4181b6" providerId="LiveId" clId="{5B76FFA3-8215-4948-B932-1E8AC68CD9DA}" dt="2025-06-10T17:23:36.311" v="2707" actId="478"/>
          <ac:spMkLst>
            <pc:docMk/>
            <pc:sldMk cId="3009342795" sldId="274"/>
            <ac:spMk id="3" creationId="{9CE51EB5-49C8-23AD-9CF0-26B1F2FBAB77}"/>
          </ac:spMkLst>
        </pc:spChg>
        <pc:picChg chg="add mod">
          <ac:chgData name="ER-CHIU FANG" userId="7898d2626a4181b6" providerId="LiveId" clId="{5B76FFA3-8215-4948-B932-1E8AC68CD9DA}" dt="2025-06-10T17:25:06.624" v="2713" actId="1076"/>
          <ac:picMkLst>
            <pc:docMk/>
            <pc:sldMk cId="3009342795" sldId="274"/>
            <ac:picMk id="5" creationId="{F410C1D9-9371-D7BB-CA33-7DEF4FA818E0}"/>
          </ac:picMkLst>
        </pc:picChg>
      </pc:sldChg>
      <pc:sldChg chg="addSp delSp modSp add mod ord">
        <pc:chgData name="ER-CHIU FANG" userId="7898d2626a4181b6" providerId="LiveId" clId="{5B76FFA3-8215-4948-B932-1E8AC68CD9DA}" dt="2025-06-10T21:36:12.610" v="4872" actId="1076"/>
        <pc:sldMkLst>
          <pc:docMk/>
          <pc:sldMk cId="1216184757" sldId="275"/>
        </pc:sldMkLst>
        <pc:spChg chg="mod">
          <ac:chgData name="ER-CHIU FANG" userId="7898d2626a4181b6" providerId="LiveId" clId="{5B76FFA3-8215-4948-B932-1E8AC68CD9DA}" dt="2025-06-10T20:54:26.282" v="4063"/>
          <ac:spMkLst>
            <pc:docMk/>
            <pc:sldMk cId="1216184757" sldId="275"/>
            <ac:spMk id="2" creationId="{C20D6D5F-FEA3-B01C-753C-074E71B4DF3F}"/>
          </ac:spMkLst>
        </pc:spChg>
        <pc:spChg chg="mod">
          <ac:chgData name="ER-CHIU FANG" userId="7898d2626a4181b6" providerId="LiveId" clId="{5B76FFA3-8215-4948-B932-1E8AC68CD9DA}" dt="2025-06-10T21:36:08.924" v="4869" actId="1076"/>
          <ac:spMkLst>
            <pc:docMk/>
            <pc:sldMk cId="1216184757" sldId="275"/>
            <ac:spMk id="3" creationId="{40490653-B819-50E6-11A9-CB0197EACC67}"/>
          </ac:spMkLst>
        </pc:spChg>
        <pc:picChg chg="add mod">
          <ac:chgData name="ER-CHIU FANG" userId="7898d2626a4181b6" providerId="LiveId" clId="{5B76FFA3-8215-4948-B932-1E8AC68CD9DA}" dt="2025-06-10T21:35:50.553" v="4863" actId="1076"/>
          <ac:picMkLst>
            <pc:docMk/>
            <pc:sldMk cId="1216184757" sldId="275"/>
            <ac:picMk id="5" creationId="{597C2596-F332-C05C-38B1-7A2E97E03B26}"/>
          </ac:picMkLst>
        </pc:picChg>
        <pc:picChg chg="del mod">
          <ac:chgData name="ER-CHIU FANG" userId="7898d2626a4181b6" providerId="LiveId" clId="{5B76FFA3-8215-4948-B932-1E8AC68CD9DA}" dt="2025-06-10T21:35:45.507" v="4859" actId="478"/>
          <ac:picMkLst>
            <pc:docMk/>
            <pc:sldMk cId="1216184757" sldId="275"/>
            <ac:picMk id="7" creationId="{0C3CCFE8-D439-FF96-78C6-4C1410B5FBA2}"/>
          </ac:picMkLst>
        </pc:picChg>
        <pc:picChg chg="add mod">
          <ac:chgData name="ER-CHIU FANG" userId="7898d2626a4181b6" providerId="LiveId" clId="{5B76FFA3-8215-4948-B932-1E8AC68CD9DA}" dt="2025-06-10T21:36:12.610" v="4872" actId="1076"/>
          <ac:picMkLst>
            <pc:docMk/>
            <pc:sldMk cId="1216184757" sldId="275"/>
            <ac:picMk id="8" creationId="{B3A2FA85-C42F-537E-C1AD-33B9235C0C79}"/>
          </ac:picMkLst>
        </pc:picChg>
        <pc:picChg chg="add mod">
          <ac:chgData name="ER-CHIU FANG" userId="7898d2626a4181b6" providerId="LiveId" clId="{5B76FFA3-8215-4948-B932-1E8AC68CD9DA}" dt="2025-06-10T21:36:11.497" v="4871" actId="1076"/>
          <ac:picMkLst>
            <pc:docMk/>
            <pc:sldMk cId="1216184757" sldId="275"/>
            <ac:picMk id="10" creationId="{C38688A8-E0D2-4B96-2830-B0556B102DED}"/>
          </ac:picMkLst>
        </pc:picChg>
      </pc:sldChg>
      <pc:sldChg chg="modSp add mod ord">
        <pc:chgData name="ER-CHIU FANG" userId="7898d2626a4181b6" providerId="LiveId" clId="{5B76FFA3-8215-4948-B932-1E8AC68CD9DA}" dt="2025-06-10T20:32:16.237" v="3557"/>
        <pc:sldMkLst>
          <pc:docMk/>
          <pc:sldMk cId="2223595553" sldId="276"/>
        </pc:sldMkLst>
        <pc:spChg chg="mod">
          <ac:chgData name="ER-CHIU FANG" userId="7898d2626a4181b6" providerId="LiveId" clId="{5B76FFA3-8215-4948-B932-1E8AC68CD9DA}" dt="2025-06-10T20:31:58.597" v="3555" actId="20577"/>
          <ac:spMkLst>
            <pc:docMk/>
            <pc:sldMk cId="2223595553" sldId="276"/>
            <ac:spMk id="3" creationId="{84A8DE2F-A493-B729-C5CA-CB8BFF6F1BAE}"/>
          </ac:spMkLst>
        </pc:spChg>
      </pc:sldChg>
      <pc:sldChg chg="new del">
        <pc:chgData name="ER-CHIU FANG" userId="7898d2626a4181b6" providerId="LiveId" clId="{5B76FFA3-8215-4948-B932-1E8AC68CD9DA}" dt="2025-06-10T20:36:41.089" v="3572" actId="47"/>
        <pc:sldMkLst>
          <pc:docMk/>
          <pc:sldMk cId="3253571412" sldId="277"/>
        </pc:sldMkLst>
      </pc:sldChg>
      <pc:sldChg chg="addSp delSp modSp add mod">
        <pc:chgData name="ER-CHIU FANG" userId="7898d2626a4181b6" providerId="LiveId" clId="{5B76FFA3-8215-4948-B932-1E8AC68CD9DA}" dt="2025-06-10T20:42:12.865" v="3841" actId="1076"/>
        <pc:sldMkLst>
          <pc:docMk/>
          <pc:sldMk cId="2576865411" sldId="278"/>
        </pc:sldMkLst>
        <pc:spChg chg="mod">
          <ac:chgData name="ER-CHIU FANG" userId="7898d2626a4181b6" providerId="LiveId" clId="{5B76FFA3-8215-4948-B932-1E8AC68CD9DA}" dt="2025-06-10T20:41:26.731" v="3830" actId="20577"/>
          <ac:spMkLst>
            <pc:docMk/>
            <pc:sldMk cId="2576865411" sldId="278"/>
            <ac:spMk id="3" creationId="{14131444-ABC9-1E28-0E01-4057866CA213}"/>
          </ac:spMkLst>
        </pc:spChg>
        <pc:spChg chg="add del">
          <ac:chgData name="ER-CHIU FANG" userId="7898d2626a4181b6" providerId="LiveId" clId="{5B76FFA3-8215-4948-B932-1E8AC68CD9DA}" dt="2025-06-10T20:41:50.474" v="3833" actId="22"/>
          <ac:spMkLst>
            <pc:docMk/>
            <pc:sldMk cId="2576865411" sldId="278"/>
            <ac:spMk id="5" creationId="{773184C6-FAAC-1AEA-38B6-FE65B9947F1F}"/>
          </ac:spMkLst>
        </pc:spChg>
        <pc:picChg chg="del">
          <ac:chgData name="ER-CHIU FANG" userId="7898d2626a4181b6" providerId="LiveId" clId="{5B76FFA3-8215-4948-B932-1E8AC68CD9DA}" dt="2025-06-10T20:37:16.336" v="3577" actId="478"/>
          <ac:picMkLst>
            <pc:docMk/>
            <pc:sldMk cId="2576865411" sldId="278"/>
            <ac:picMk id="8" creationId="{11661FB9-B75A-6378-C37A-AC6D77F99573}"/>
          </ac:picMkLst>
        </pc:picChg>
        <pc:picChg chg="add mod">
          <ac:chgData name="ER-CHIU FANG" userId="7898d2626a4181b6" providerId="LiveId" clId="{5B76FFA3-8215-4948-B932-1E8AC68CD9DA}" dt="2025-06-10T20:42:12.865" v="3841" actId="1076"/>
          <ac:picMkLst>
            <pc:docMk/>
            <pc:sldMk cId="2576865411" sldId="278"/>
            <ac:picMk id="10" creationId="{F2E449A1-B410-347C-118D-B4286147461B}"/>
          </ac:picMkLst>
        </pc:picChg>
        <pc:picChg chg="del">
          <ac:chgData name="ER-CHIU FANG" userId="7898d2626a4181b6" providerId="LiveId" clId="{5B76FFA3-8215-4948-B932-1E8AC68CD9DA}" dt="2025-06-10T20:41:48.530" v="3831" actId="478"/>
          <ac:picMkLst>
            <pc:docMk/>
            <pc:sldMk cId="2576865411" sldId="278"/>
            <ac:picMk id="11" creationId="{89C2789F-9D1C-54A5-E4E8-26FEF8CD7922}"/>
          </ac:picMkLst>
        </pc:picChg>
      </pc:sldChg>
      <pc:sldChg chg="addSp delSp modSp add mod">
        <pc:chgData name="ER-CHIU FANG" userId="7898d2626a4181b6" providerId="LiveId" clId="{5B76FFA3-8215-4948-B932-1E8AC68CD9DA}" dt="2025-06-10T20:57:28.228" v="4143" actId="20577"/>
        <pc:sldMkLst>
          <pc:docMk/>
          <pc:sldMk cId="754181904" sldId="279"/>
        </pc:sldMkLst>
        <pc:spChg chg="mod">
          <ac:chgData name="ER-CHIU FANG" userId="7898d2626a4181b6" providerId="LiveId" clId="{5B76FFA3-8215-4948-B932-1E8AC68CD9DA}" dt="2025-06-10T20:45:55.123" v="3913" actId="20577"/>
          <ac:spMkLst>
            <pc:docMk/>
            <pc:sldMk cId="754181904" sldId="279"/>
            <ac:spMk id="2" creationId="{93EBBA34-8469-75B5-7766-81A7CA0FC4E1}"/>
          </ac:spMkLst>
        </pc:spChg>
        <pc:spChg chg="mod">
          <ac:chgData name="ER-CHIU FANG" userId="7898d2626a4181b6" providerId="LiveId" clId="{5B76FFA3-8215-4948-B932-1E8AC68CD9DA}" dt="2025-06-10T20:57:28.228" v="4143" actId="20577"/>
          <ac:spMkLst>
            <pc:docMk/>
            <pc:sldMk cId="754181904" sldId="279"/>
            <ac:spMk id="3" creationId="{EB6A0379-CAF1-CD1B-87DB-E7AC0F26318A}"/>
          </ac:spMkLst>
        </pc:spChg>
        <pc:picChg chg="add mod">
          <ac:chgData name="ER-CHIU FANG" userId="7898d2626a4181b6" providerId="LiveId" clId="{5B76FFA3-8215-4948-B932-1E8AC68CD9DA}" dt="2025-06-10T20:49:06.927" v="4010" actId="1076"/>
          <ac:picMkLst>
            <pc:docMk/>
            <pc:sldMk cId="754181904" sldId="279"/>
            <ac:picMk id="5" creationId="{1B840074-48B5-83A7-6866-5B7ECE1B577B}"/>
          </ac:picMkLst>
        </pc:picChg>
        <pc:picChg chg="mod">
          <ac:chgData name="ER-CHIU FANG" userId="7898d2626a4181b6" providerId="LiveId" clId="{5B76FFA3-8215-4948-B932-1E8AC68CD9DA}" dt="2025-06-10T20:52:03.781" v="4062" actId="1076"/>
          <ac:picMkLst>
            <pc:docMk/>
            <pc:sldMk cId="754181904" sldId="279"/>
            <ac:picMk id="7" creationId="{DF1BAA04-313E-88FC-36A6-4D452A2E5EBE}"/>
          </ac:picMkLst>
        </pc:picChg>
        <pc:picChg chg="del">
          <ac:chgData name="ER-CHIU FANG" userId="7898d2626a4181b6" providerId="LiveId" clId="{5B76FFA3-8215-4948-B932-1E8AC68CD9DA}" dt="2025-06-10T20:45:59.160" v="3914" actId="478"/>
          <ac:picMkLst>
            <pc:docMk/>
            <pc:sldMk cId="754181904" sldId="279"/>
            <ac:picMk id="12" creationId="{1E32C3B8-7B41-E016-6782-4040379AAD60}"/>
          </ac:picMkLst>
        </pc:picChg>
      </pc:sldChg>
      <pc:sldChg chg="modSp add del mod">
        <pc:chgData name="ER-CHIU FANG" userId="7898d2626a4181b6" providerId="LiveId" clId="{5B76FFA3-8215-4948-B932-1E8AC68CD9DA}" dt="2025-06-10T21:29:37.365" v="4769" actId="47"/>
        <pc:sldMkLst>
          <pc:docMk/>
          <pc:sldMk cId="369852242" sldId="280"/>
        </pc:sldMkLst>
        <pc:spChg chg="mod">
          <ac:chgData name="ER-CHIU FANG" userId="7898d2626a4181b6" providerId="LiveId" clId="{5B76FFA3-8215-4948-B932-1E8AC68CD9DA}" dt="2025-06-10T21:21:13.291" v="4465" actId="20577"/>
          <ac:spMkLst>
            <pc:docMk/>
            <pc:sldMk cId="369852242" sldId="280"/>
            <ac:spMk id="3" creationId="{BB8E0234-F236-94A9-938D-A590DF0DE42E}"/>
          </ac:spMkLst>
        </pc:spChg>
      </pc:sldChg>
      <pc:sldChg chg="modSp add mod">
        <pc:chgData name="ER-CHIU FANG" userId="7898d2626a4181b6" providerId="LiveId" clId="{5B76FFA3-8215-4948-B932-1E8AC68CD9DA}" dt="2025-06-10T21:28:46.096" v="4767" actId="20577"/>
        <pc:sldMkLst>
          <pc:docMk/>
          <pc:sldMk cId="248047957" sldId="281"/>
        </pc:sldMkLst>
        <pc:spChg chg="mod">
          <ac:chgData name="ER-CHIU FANG" userId="7898d2626a4181b6" providerId="LiveId" clId="{5B76FFA3-8215-4948-B932-1E8AC68CD9DA}" dt="2025-06-10T21:28:46.096" v="4767" actId="20577"/>
          <ac:spMkLst>
            <pc:docMk/>
            <pc:sldMk cId="248047957" sldId="281"/>
            <ac:spMk id="3" creationId="{B69B691F-AB0B-CA79-F740-411FC4D9AB61}"/>
          </ac:spMkLst>
        </pc:spChg>
      </pc:sldChg>
      <pc:sldChg chg="modSp add del">
        <pc:chgData name="ER-CHIU FANG" userId="7898d2626a4181b6" providerId="LiveId" clId="{5B76FFA3-8215-4948-B932-1E8AC68CD9DA}" dt="2025-06-10T21:36:23.481" v="4874" actId="47"/>
        <pc:sldMkLst>
          <pc:docMk/>
          <pc:sldMk cId="1597995938" sldId="282"/>
        </pc:sldMkLst>
        <pc:spChg chg="mod">
          <ac:chgData name="ER-CHIU FANG" userId="7898d2626a4181b6" providerId="LiveId" clId="{5B76FFA3-8215-4948-B932-1E8AC68CD9DA}" dt="2025-06-10T21:09:31.064" v="4286"/>
          <ac:spMkLst>
            <pc:docMk/>
            <pc:sldMk cId="1597995938" sldId="282"/>
            <ac:spMk id="3" creationId="{64D28340-9207-229F-7BEF-0CE6C93D667A}"/>
          </ac:spMkLst>
        </pc:spChg>
      </pc:sldChg>
      <pc:sldChg chg="addSp delSp modSp new mod modAnim">
        <pc:chgData name="ER-CHIU FANG" userId="7898d2626a4181b6" providerId="LiveId" clId="{5B76FFA3-8215-4948-B932-1E8AC68CD9DA}" dt="2025-06-10T21:57:46.139" v="5054" actId="20577"/>
        <pc:sldMkLst>
          <pc:docMk/>
          <pc:sldMk cId="1877605913" sldId="282"/>
        </pc:sldMkLst>
        <pc:spChg chg="mod">
          <ac:chgData name="ER-CHIU FANG" userId="7898d2626a4181b6" providerId="LiveId" clId="{5B76FFA3-8215-4948-B932-1E8AC68CD9DA}" dt="2025-06-10T21:57:46.139" v="5054" actId="20577"/>
          <ac:spMkLst>
            <pc:docMk/>
            <pc:sldMk cId="1877605913" sldId="282"/>
            <ac:spMk id="2" creationId="{6360964E-DE5B-2010-F01F-159E84742FDF}"/>
          </ac:spMkLst>
        </pc:spChg>
        <pc:spChg chg="add del mod">
          <ac:chgData name="ER-CHIU FANG" userId="7898d2626a4181b6" providerId="LiveId" clId="{5B76FFA3-8215-4948-B932-1E8AC68CD9DA}" dt="2025-06-10T21:52:37.751" v="4997" actId="478"/>
          <ac:spMkLst>
            <pc:docMk/>
            <pc:sldMk cId="1877605913" sldId="282"/>
            <ac:spMk id="3" creationId="{0DBA2EF9-3849-465D-8ADC-C4ADEBDEE2EA}"/>
          </ac:spMkLst>
        </pc:spChg>
        <pc:spChg chg="add mod">
          <ac:chgData name="ER-CHIU FANG" userId="7898d2626a4181b6" providerId="LiveId" clId="{5B76FFA3-8215-4948-B932-1E8AC68CD9DA}" dt="2025-06-10T21:54:43.072" v="5038" actId="1076"/>
          <ac:spMkLst>
            <pc:docMk/>
            <pc:sldMk cId="1877605913" sldId="282"/>
            <ac:spMk id="14" creationId="{A7BB30CF-A487-BCE1-BB47-22466A5F0042}"/>
          </ac:spMkLst>
        </pc:spChg>
        <pc:picChg chg="add mod">
          <ac:chgData name="ER-CHIU FANG" userId="7898d2626a4181b6" providerId="LiveId" clId="{5B76FFA3-8215-4948-B932-1E8AC68CD9DA}" dt="2025-06-10T21:44:26.873" v="4949"/>
          <ac:picMkLst>
            <pc:docMk/>
            <pc:sldMk cId="1877605913" sldId="282"/>
            <ac:picMk id="5" creationId="{8D9151CF-7FA5-6F07-313C-CDE3803D3ED3}"/>
          </ac:picMkLst>
        </pc:picChg>
        <pc:picChg chg="add del mod">
          <ac:chgData name="ER-CHIU FANG" userId="7898d2626a4181b6" providerId="LiveId" clId="{5B76FFA3-8215-4948-B932-1E8AC68CD9DA}" dt="2025-06-10T21:51:30.303" v="4967" actId="478"/>
          <ac:picMkLst>
            <pc:docMk/>
            <pc:sldMk cId="1877605913" sldId="282"/>
            <ac:picMk id="7" creationId="{F7E4D766-0F56-E4E4-79FC-7607EA0F3931}"/>
          </ac:picMkLst>
        </pc:picChg>
        <pc:picChg chg="add mod">
          <ac:chgData name="ER-CHIU FANG" userId="7898d2626a4181b6" providerId="LiveId" clId="{5B76FFA3-8215-4948-B932-1E8AC68CD9DA}" dt="2025-06-10T21:51:43.681" v="4972"/>
          <ac:picMkLst>
            <pc:docMk/>
            <pc:sldMk cId="1877605913" sldId="282"/>
            <ac:picMk id="9" creationId="{F2597307-8288-CD1C-994F-0DD30ABF7DA9}"/>
          </ac:picMkLst>
        </pc:picChg>
        <pc:picChg chg="add mod">
          <ac:chgData name="ER-CHIU FANG" userId="7898d2626a4181b6" providerId="LiveId" clId="{5B76FFA3-8215-4948-B932-1E8AC68CD9DA}" dt="2025-06-10T21:54:43.072" v="5038" actId="1076"/>
          <ac:picMkLst>
            <pc:docMk/>
            <pc:sldMk cId="1877605913" sldId="282"/>
            <ac:picMk id="11" creationId="{CAB2528A-999A-0414-D581-A478A633A869}"/>
          </ac:picMkLst>
        </pc:picChg>
        <pc:picChg chg="add mod">
          <ac:chgData name="ER-CHIU FANG" userId="7898d2626a4181b6" providerId="LiveId" clId="{5B76FFA3-8215-4948-B932-1E8AC68CD9DA}" dt="2025-06-10T21:54:43.072" v="5038" actId="1076"/>
          <ac:picMkLst>
            <pc:docMk/>
            <pc:sldMk cId="1877605913" sldId="282"/>
            <ac:picMk id="13" creationId="{1247EA16-C449-DCB6-4538-A9307FA7ED70}"/>
          </ac:picMkLst>
        </pc:picChg>
        <pc:picChg chg="add mod">
          <ac:chgData name="ER-CHIU FANG" userId="7898d2626a4181b6" providerId="LiveId" clId="{5B76FFA3-8215-4948-B932-1E8AC68CD9DA}" dt="2025-06-10T21:53:20.394" v="5017" actId="1076"/>
          <ac:picMkLst>
            <pc:docMk/>
            <pc:sldMk cId="1877605913" sldId="282"/>
            <ac:picMk id="16" creationId="{A0D305BE-32A3-0608-DD53-A6A4BA9B3A12}"/>
          </ac:picMkLst>
        </pc:picChg>
        <pc:picChg chg="add del mod">
          <ac:chgData name="ER-CHIU FANG" userId="7898d2626a4181b6" providerId="LiveId" clId="{5B76FFA3-8215-4948-B932-1E8AC68CD9DA}" dt="2025-06-10T21:53:17.065" v="5015" actId="478"/>
          <ac:picMkLst>
            <pc:docMk/>
            <pc:sldMk cId="1877605913" sldId="282"/>
            <ac:picMk id="18" creationId="{CBEC758F-6B40-C839-CD28-8900FC22DA67}"/>
          </ac:picMkLst>
        </pc:picChg>
        <pc:picChg chg="add mod">
          <ac:chgData name="ER-CHIU FANG" userId="7898d2626a4181b6" providerId="LiveId" clId="{5B76FFA3-8215-4948-B932-1E8AC68CD9DA}" dt="2025-06-10T21:53:48.034" v="5028" actId="14100"/>
          <ac:picMkLst>
            <pc:docMk/>
            <pc:sldMk cId="1877605913" sldId="282"/>
            <ac:picMk id="20" creationId="{EFF73A19-BE59-B4CE-8165-07F3AC997D3F}"/>
          </ac:picMkLst>
        </pc:picChg>
        <pc:picChg chg="add mod">
          <ac:chgData name="ER-CHIU FANG" userId="7898d2626a4181b6" providerId="LiveId" clId="{5B76FFA3-8215-4948-B932-1E8AC68CD9DA}" dt="2025-06-10T21:54:08.162" v="5034" actId="1076"/>
          <ac:picMkLst>
            <pc:docMk/>
            <pc:sldMk cId="1877605913" sldId="282"/>
            <ac:picMk id="22" creationId="{38774FE0-704D-E7F5-EEFA-C4E2147C683F}"/>
          </ac:picMkLst>
        </pc:picChg>
      </pc:sldChg>
    </pc:docChg>
  </pc:docChgLst>
  <pc:docChgLst>
    <pc:chgData name="ER-CHIU FANG" userId="7898d2626a4181b6" providerId="LiveId" clId="{505B75A5-BA6A-494F-B098-466A0E4C9793}"/>
    <pc:docChg chg="addSld">
      <pc:chgData name="ER-CHIU FANG" userId="7898d2626a4181b6" providerId="LiveId" clId="{505B75A5-BA6A-494F-B098-466A0E4C9793}" dt="2025-06-10T14:18:16.254" v="1" actId="680"/>
      <pc:docMkLst>
        <pc:docMk/>
      </pc:docMkLst>
      <pc:sldChg chg="new">
        <pc:chgData name="ER-CHIU FANG" userId="7898d2626a4181b6" providerId="LiveId" clId="{505B75A5-BA6A-494F-B098-466A0E4C9793}" dt="2025-06-10T14:18:04.811" v="0" actId="680"/>
        <pc:sldMkLst>
          <pc:docMk/>
          <pc:sldMk cId="1746048334" sldId="267"/>
        </pc:sldMkLst>
      </pc:sldChg>
      <pc:sldChg chg="new">
        <pc:chgData name="ER-CHIU FANG" userId="7898d2626a4181b6" providerId="LiveId" clId="{505B75A5-BA6A-494F-B098-466A0E4C9793}" dt="2025-06-10T14:18:16.254" v="1" actId="680"/>
        <pc:sldMkLst>
          <pc:docMk/>
          <pc:sldMk cId="2049957750" sldId="268"/>
        </pc:sldMkLst>
      </pc:sldChg>
    </pc:docChg>
  </pc:docChgLst>
  <pc:docChgLst>
    <pc:chgData name="ER-CHIU FANG" userId="7898d2626a4181b6" providerId="LiveId" clId="{BC502762-ECD9-4A20-8506-05897724EFC2}"/>
    <pc:docChg chg="addSld delSld modSld">
      <pc:chgData name="ER-CHIU FANG" userId="7898d2626a4181b6" providerId="LiveId" clId="{BC502762-ECD9-4A20-8506-05897724EFC2}" dt="2025-06-11T05:43:22.805" v="3"/>
      <pc:docMkLst>
        <pc:docMk/>
      </pc:docMkLst>
      <pc:sldChg chg="add del">
        <pc:chgData name="ER-CHIU FANG" userId="7898d2626a4181b6" providerId="LiveId" clId="{BC502762-ECD9-4A20-8506-05897724EFC2}" dt="2025-06-11T05:42:51.118" v="1"/>
        <pc:sldMkLst>
          <pc:docMk/>
          <pc:sldMk cId="30161898" sldId="257"/>
        </pc:sldMkLst>
      </pc:sldChg>
      <pc:sldChg chg="add del">
        <pc:chgData name="ER-CHIU FANG" userId="7898d2626a4181b6" providerId="LiveId" clId="{BC502762-ECD9-4A20-8506-05897724EFC2}" dt="2025-06-11T05:43:22.805" v="3"/>
        <pc:sldMkLst>
          <pc:docMk/>
          <pc:sldMk cId="2576865411" sldId="27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LS_final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LS_final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RunTime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工作表1!$A$1:$A$7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48</c:v>
                </c:pt>
                <c:pt idx="3">
                  <c:v>64</c:v>
                </c:pt>
                <c:pt idx="4">
                  <c:v>80</c:v>
                </c:pt>
                <c:pt idx="5">
                  <c:v>96</c:v>
                </c:pt>
                <c:pt idx="6">
                  <c:v>128</c:v>
                </c:pt>
              </c:numCache>
            </c:numRef>
          </c:xVal>
          <c:yVal>
            <c:numRef>
              <c:f>工作表1!$B$1:$B$7</c:f>
              <c:numCache>
                <c:formatCode>General</c:formatCode>
                <c:ptCount val="7"/>
                <c:pt idx="0">
                  <c:v>73</c:v>
                </c:pt>
                <c:pt idx="1">
                  <c:v>142</c:v>
                </c:pt>
                <c:pt idx="2">
                  <c:v>212</c:v>
                </c:pt>
                <c:pt idx="3">
                  <c:v>277</c:v>
                </c:pt>
                <c:pt idx="4">
                  <c:v>1288</c:v>
                </c:pt>
                <c:pt idx="5">
                  <c:v>1566</c:v>
                </c:pt>
                <c:pt idx="6">
                  <c:v>2141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B0-477A-A3C2-9AA7ED96C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7585423"/>
        <c:axId val="1513112143"/>
      </c:scatterChart>
      <c:valAx>
        <c:axId val="14375854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/>
                  <a:t>Input Matrix</a:t>
                </a:r>
                <a:r>
                  <a:rPr lang="en-US" altLang="zh-TW" sz="1200" baseline="0"/>
                  <a:t> Size</a:t>
                </a:r>
                <a:endParaRPr lang="zh-TW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13112143"/>
        <c:crosses val="autoZero"/>
        <c:crossBetween val="midCat"/>
      </c:valAx>
      <c:valAx>
        <c:axId val="1513112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/>
                  <a:t>Second</a:t>
                </a:r>
                <a:endParaRPr lang="zh-TW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375854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Performace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工作表1!$D$1:$D$7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48</c:v>
                </c:pt>
                <c:pt idx="3">
                  <c:v>64</c:v>
                </c:pt>
                <c:pt idx="4">
                  <c:v>80</c:v>
                </c:pt>
                <c:pt idx="5">
                  <c:v>96</c:v>
                </c:pt>
                <c:pt idx="6">
                  <c:v>128</c:v>
                </c:pt>
              </c:numCache>
            </c:numRef>
          </c:xVal>
          <c:yVal>
            <c:numRef>
              <c:f>工作表1!$E$1:$E$7</c:f>
              <c:numCache>
                <c:formatCode>0.00E+00</c:formatCode>
                <c:ptCount val="7"/>
                <c:pt idx="0">
                  <c:v>1.2209999999999999E-7</c:v>
                </c:pt>
                <c:pt idx="1">
                  <c:v>4.6139999999999999E-7</c:v>
                </c:pt>
                <c:pt idx="2">
                  <c:v>1.04E-6</c:v>
                </c:pt>
                <c:pt idx="3">
                  <c:v>1.8899999999999999E-6</c:v>
                </c:pt>
                <c:pt idx="4">
                  <c:v>7.8999999999999995E-7</c:v>
                </c:pt>
                <c:pt idx="5">
                  <c:v>1.13E-6</c:v>
                </c:pt>
                <c:pt idx="6">
                  <c:v>1.95E-6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5D9-413F-B290-EA7FA37DA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5158079"/>
        <c:axId val="1675165759"/>
      </c:scatterChart>
      <c:valAx>
        <c:axId val="16751580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/>
                  <a:t>Input Matrix Size</a:t>
                </a:r>
                <a:endParaRPr lang="zh-TW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75165759"/>
        <c:crosses val="autoZero"/>
        <c:crossBetween val="midCat"/>
      </c:valAx>
      <c:valAx>
        <c:axId val="167516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200"/>
                  <a:t>GOp/s</a:t>
                </a:r>
                <a:endParaRPr lang="zh-TW" altLang="en-US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7515807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4FE75-0070-1A87-B5D2-21272861F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F3FD77-BC26-F04B-670B-F6DCEA6FA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452B50-91F7-18B2-B517-9A0FD909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F05BF6-CA0D-5D90-C1C8-55D04E01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84829-311B-8101-D883-222417F1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26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51DDF6-8772-D5AC-C2D6-569B9278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3F565D3-42DA-A573-F533-20F83918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B4E246-926B-606D-0626-C82E0612F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72A63-33ED-1462-CD53-23D67FE8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72BFC8-C67E-125C-DA2A-2EADF2F4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4FA184E-8930-BE66-4CE0-D1BE75013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C9E879-CD83-6CD8-E9B4-3E0D663BD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FACF8D-CF98-FFEC-D8AA-DA371208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DBEFDC-AAAD-3CE7-DB23-E124522E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C0CE7-069C-66F9-AE23-10F9581F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55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0F78A1-FEED-5C3D-30A0-E43D5B485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756A97-B18A-C85D-055C-A5A9C185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A8493C-F9DA-3DB5-7C78-433DA629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2E971D-351D-9DFE-A405-0D578547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D5E959-9700-679C-70EF-5D21723B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09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18055-FA93-6FA2-7957-A6538536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87369E-4F82-50E7-9A79-274241801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1A848A-0EAF-7E83-52C1-28979BA4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B7B151-6367-D25E-5510-DBF0F26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CEA7F3-A22B-634C-4464-80349DA7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68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E4F68-4E11-3873-CE97-8DD469ED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A6B5AE-6AB3-F29B-FABC-1DC3F1A27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70F999-6333-2E7B-A8DD-CE94E3247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2806BD-9FAC-64D4-5CB9-30D542E9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707B28-56F0-D176-B9AC-F9A97B41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44E1E9-1FE4-7ADD-1F13-8EF0FB3B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9B874-A049-DD4E-E397-DA7E5201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B732D3-D2D3-D9EE-8A85-27B3A29E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25BA52-DDA7-C6AA-6793-E66E3EF3C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C4A8CF-C62C-60D6-8406-EB120C4BA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E4698B-EF9F-C432-DB1C-3B5E34FA3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0FE076-79B6-E111-FAE0-43C6F0FA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CE56F8-F8CC-DD36-A52F-2E95B470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147E42-C10D-C0B1-8F67-9C16A20D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572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34120-6035-1DD7-BB2C-406B290F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900A87-851A-DFAA-81F3-E382EAC6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E5431B-9388-8CBB-9CDF-31FA7B23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2C60A6-205F-FD9B-67BD-5881CC7C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4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679B96-E305-1DB3-BC85-F17D44FF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E34027-5B53-4E01-C552-E977AEC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99001F-0128-FB9E-6666-00B9F72A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235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E5D787-6E08-D5F8-6255-6EA1BFBB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030B9-AF5B-529D-B2AE-28EDABB0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B08101-3B41-C1F0-79C0-D995EB04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85675F-C39F-C514-679A-CF51B8CDD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E387AE-AA13-3E74-634C-7EFAE17C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B2E6D9-1708-A291-37E5-FC74DF2C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10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7F5A3A-FB58-2B5D-D782-BA820F784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E9660CE-C132-011B-E613-4FC3218C3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3556FC-FAE1-B006-BDC2-7B78EC9F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92FFC2-30F9-D393-AF76-BAB04723F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85B29A-1141-CD93-C991-B8844049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FF953D-C373-41F7-4ED8-C9099955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83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E96A1C-75A9-EC6F-F4F7-8091437A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08EA87-E075-EB3D-6F1C-331A3AF4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6D0D6F-41EC-F303-89C2-3C9C1C60C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0A18-584F-42FB-8328-E7AD32F576B3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157184-F146-3859-4CB7-597D307BB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9085D9-E924-8CFC-4535-8D3291996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5553D-F798-4DCF-B739-C45151C97F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50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48EFC-C708-9E3E-914B-C79DC84C5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Flexible Communication Avoiding Matrix Multiplication on FPGA with </a:t>
            </a:r>
            <a:br>
              <a:rPr lang="en-US" altLang="zh-TW" sz="4000" dirty="0"/>
            </a:br>
            <a:r>
              <a:rPr lang="en-US" altLang="zh-TW" sz="4000" dirty="0"/>
              <a:t>High-Level Synthesis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52DB42-A359-5267-0F8C-E4071980E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pPr algn="r"/>
            <a:r>
              <a:rPr lang="en-US" altLang="zh-TW" dirty="0"/>
              <a:t>r13942119</a:t>
            </a:r>
            <a:r>
              <a:rPr lang="zh-TW" altLang="en-US" dirty="0"/>
              <a:t> 方爾秋  </a:t>
            </a:r>
            <a:endParaRPr lang="en-US" altLang="zh-TW" dirty="0"/>
          </a:p>
          <a:p>
            <a:pPr algn="r"/>
            <a:r>
              <a:rPr lang="en-US" altLang="zh-TW" dirty="0"/>
              <a:t>b10507062 </a:t>
            </a:r>
            <a:r>
              <a:rPr lang="zh-TW" altLang="zh-TW" dirty="0"/>
              <a:t>謝睿宇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136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55C74-FB73-DB7E-2195-3BB035688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3C466-116C-32A2-0BA3-D743EB66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464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Parallel</a:t>
            </a:r>
            <a:br>
              <a:rPr lang="en-US" altLang="zh-TW" sz="3600" dirty="0"/>
            </a:br>
            <a:r>
              <a:rPr lang="en-US" altLang="zh-TW" sz="3600" dirty="0"/>
              <a:t>Resource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A8DE2F-A493-B729-C5CA-CB8BFF6F1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8846"/>
                <a:ext cx="10515600" cy="369811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600" dirty="0"/>
                  <a:t>For  a memory tile M, it </a:t>
                </a:r>
                <a:r>
                  <a:rPr lang="en-US" altLang="zh-TW" dirty="0"/>
                  <a:t>encapsulates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TW" sz="2600" dirty="0"/>
                  <a:t> block tiles. </a:t>
                </a:r>
              </a:p>
              <a:p>
                <a:r>
                  <a:rPr lang="en-US" altLang="zh-TW" sz="2400" dirty="0"/>
                  <a:t>If the total number of memory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sz="2400" dirty="0"/>
                  <a:t> ≥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:r>
                  <a:rPr lang="en-US" altLang="zh-TW" sz="2600" dirty="0"/>
                  <a:t>it means we can perform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TW" sz="2600" dirty="0"/>
                  <a:t> iterations of block tile.</a:t>
                </a:r>
              </a:p>
              <a:p>
                <a:r>
                  <a:rPr lang="en-US" altLang="zh-TW" sz="2600" dirty="0"/>
                  <a:t>In the best case,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is a multiple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sz="2400" dirty="0"/>
                  <a:t>,and all memory block resources can be utilized.</a:t>
                </a:r>
                <a:br>
                  <a:rPr lang="en-US" altLang="zh-TW" sz="2600" dirty="0"/>
                </a:br>
                <a:r>
                  <a:rPr lang="en-US" altLang="zh-TW" sz="2600" dirty="0"/>
                  <a:t> 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4A8DE2F-A493-B729-C5CA-CB8BFF6F1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8846"/>
                <a:ext cx="10515600" cy="369811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E80A27A-46CB-8414-CD24-325049F60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96" y="152400"/>
            <a:ext cx="7466498" cy="21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9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3599B-2AAF-F0E5-6FA0-F4FAECDC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I/O model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C0531-C537-0F24-6B4F-44BE4424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We represent an entire execution of an algorithm as a computation directed acyclic graph (CDAG)</a:t>
            </a:r>
          </a:p>
          <a:p>
            <a:r>
              <a:rPr lang="en-US" altLang="zh-TW" sz="2400" dirty="0"/>
              <a:t>In the context of MMM, matrices </a:t>
            </a:r>
            <a:r>
              <a:rPr lang="zh-TW" altLang="en-US" sz="2400" dirty="0"/>
              <a:t>𝐴 </a:t>
            </a:r>
            <a:r>
              <a:rPr lang="en-US" altLang="zh-TW" sz="2400" dirty="0"/>
              <a:t>and </a:t>
            </a:r>
            <a:r>
              <a:rPr lang="zh-TW" altLang="en-US" sz="2400" dirty="0"/>
              <a:t>𝐵 </a:t>
            </a:r>
            <a:r>
              <a:rPr lang="en-US" altLang="zh-TW" sz="2400" dirty="0"/>
              <a:t>for</a:t>
            </a:r>
            <a:r>
              <a:rPr lang="zh-TW" altLang="en-US" sz="2400" dirty="0"/>
              <a:t> 𝑚 </a:t>
            </a:r>
            <a:r>
              <a:rPr lang="en-US" altLang="zh-TW" sz="2400" dirty="0"/>
              <a:t>×</a:t>
            </a:r>
            <a:r>
              <a:rPr lang="zh-TW" altLang="en-US" sz="2400" dirty="0"/>
              <a:t>𝑘 </a:t>
            </a:r>
            <a:r>
              <a:rPr lang="en-US" altLang="zh-TW" sz="2400" dirty="0"/>
              <a:t>and</a:t>
            </a:r>
            <a:r>
              <a:rPr lang="zh-TW" altLang="en-US" sz="2400" dirty="0"/>
              <a:t> 𝑘 </a:t>
            </a:r>
            <a:r>
              <a:rPr lang="en-US" altLang="zh-TW" sz="2400" dirty="0"/>
              <a:t>×</a:t>
            </a:r>
            <a:r>
              <a:rPr lang="zh-TW" altLang="en-US" sz="2400" dirty="0"/>
              <a:t>𝑛 </a:t>
            </a:r>
            <a:r>
              <a:rPr lang="en-US" altLang="zh-TW" sz="2400" dirty="0"/>
              <a:t>input vertices, respectively, and partial sums of</a:t>
            </a:r>
            <a:r>
              <a:rPr lang="zh-TW" altLang="en-US" sz="2400" dirty="0"/>
              <a:t> 𝐶 </a:t>
            </a:r>
            <a:r>
              <a:rPr lang="en-US" altLang="zh-TW" sz="2400" dirty="0"/>
              <a:t>for</a:t>
            </a:r>
            <a:r>
              <a:rPr lang="zh-TW" altLang="en-US" sz="2400" dirty="0"/>
              <a:t> 𝑚𝑛𝑘 </a:t>
            </a:r>
            <a:r>
              <a:rPr lang="en-US" altLang="zh-TW" sz="2400" dirty="0"/>
              <a:t>intermediate vertices</a:t>
            </a:r>
            <a:endParaRPr lang="zh-TW" altLang="en-US" sz="24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D904ABF-BD0C-A07F-E871-553FF61D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844" y="3712489"/>
            <a:ext cx="6311193" cy="252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0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9AD2E-D97F-4C3B-66DE-C7D557559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3EBBA34-8469-75B5-7766-81A7CA0FC4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600" dirty="0"/>
                  <a:t>I/O model</a:t>
                </a:r>
                <a:r>
                  <a:rPr lang="zh-TW" altLang="en-US" sz="3600" dirty="0"/>
                  <a:t> </a:t>
                </a:r>
                <a14:m>
                  <m:oMath xmlns:m="http://schemas.openxmlformats.org/officeDocument/2006/math">
                    <m:r>
                      <a:rPr lang="en-US" altLang="zh-TW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sz="3600" dirty="0"/>
                  <a:t> red blue pebble game</a:t>
                </a:r>
                <a:endParaRPr lang="zh-TW" altLang="en-US" sz="3600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3EBBA34-8469-75B5-7766-81A7CA0FC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6A0379-CAF1-CD1B-87DB-E7AC0F263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The key idea is to play a pebbling game with a limited number of red pebbles and an unlimited number of blue pebbles. </a:t>
                </a:r>
              </a:p>
              <a:p>
                <a:r>
                  <a:rPr lang="en-US" altLang="zh-TW" sz="2400" dirty="0"/>
                  <a:t>In this paper, they extend the methodology and results of COSMA which is based on red blue pebble game. </a:t>
                </a:r>
              </a:p>
              <a:p>
                <a:r>
                  <a:rPr lang="en-US" altLang="zh-TW" sz="2400" dirty="0"/>
                  <a:t>In COSMA, it is shown that the I/O optimal MMM schedule maximizes the computational intensity of each </a:t>
                </a:r>
                <a:r>
                  <a:rPr lang="en-US" altLang="zh-TW" sz="2400" dirty="0" err="1"/>
                  <a:t>subcomputation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TW" sz="2400" dirty="0"/>
                  <a:t>, that is, the number of arithmetic operations per I/O operation. Formally:</a:t>
                </a:r>
              </a:p>
              <a:p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6A0379-CAF1-CD1B-87DB-E7AC0F263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DF1BAA04-313E-88FC-36A6-4D452A2E5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061" y="4557907"/>
            <a:ext cx="4563112" cy="13241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B840074-48B5-83A7-6866-5B7ECE1B5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5995" y="154233"/>
            <a:ext cx="2599725" cy="160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8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78DA6-CD62-476E-E359-84F700A4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D6D5F-FEA3-B01C-753C-074E71B4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FPGA-constrained I/O Minimization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490653-B819-50E6-11A9-CB0197EAC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The machine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 on-chip memory blocks, each capable of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 words of the target data type, yielding a maximum of words that can be held in on-chip memory</a:t>
                </a:r>
                <a:endParaRPr lang="en-US" altLang="zh-TW" sz="2000" dirty="0"/>
              </a:p>
              <a:p>
                <a:pPr marL="0" indent="0" algn="ctr">
                  <a:buNone/>
                </a:pPr>
                <a:r>
                  <a:rPr lang="zh-TW" altLang="en-US" sz="2400" dirty="0"/>
                  <a:t>𝑆 </a:t>
                </a:r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zh-TW" alt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0490653-B819-50E6-11A9-CB0197EAC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97C2596-F332-C05C-38B1-7A2E97E0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86" y="3940162"/>
            <a:ext cx="2886138" cy="14203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A2FA85-C42F-537E-C1AD-33B9235C0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783" y="5654583"/>
            <a:ext cx="2667372" cy="6573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38688A8-E0D2-4B96-2830-B0556B102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829" y="5739387"/>
            <a:ext cx="2078485" cy="43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8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97A2E-13A4-0E56-3C31-F3246D64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Hardware Implementation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AB4B0B-6598-5678-4151-01105A5566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Routing congestion</a:t>
                </a:r>
              </a:p>
              <a:p>
                <a:pPr lvl="1"/>
                <a:r>
                  <a:rPr lang="en-US" altLang="zh-TW" dirty="0"/>
                  <a:t>If input was broadcasted directly, it would lead to a total fan-out of </a:t>
                </a:r>
              </a:p>
              <a:p>
                <a:pPr marL="457200" lvl="1" indent="0">
                  <a:buNone/>
                </a:pPr>
                <a:r>
                  <a:rPr lang="zh-TW" altLang="en-US" b="0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both inputs 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AB4B0B-6598-5678-4151-01105A5566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2360254D-CB7F-0ACB-DFE4-1626F8005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607" y="3623216"/>
            <a:ext cx="3357035" cy="236400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99F047-AD1B-4CBF-8235-88A8CF542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960" y="3675780"/>
            <a:ext cx="3458904" cy="2258876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53B20D8-FC46-A5AE-9594-7B1B09C462BA}"/>
              </a:ext>
            </a:extLst>
          </p:cNvPr>
          <p:cNvSpPr/>
          <p:nvPr/>
        </p:nvSpPr>
        <p:spPr>
          <a:xfrm>
            <a:off x="5327375" y="4593183"/>
            <a:ext cx="622852" cy="42407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567D35C-EB1B-1097-D27E-D0172C29E0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0996" b="33647"/>
          <a:stretch>
            <a:fillRect/>
          </a:stretch>
        </p:blipFill>
        <p:spPr>
          <a:xfrm>
            <a:off x="7051856" y="332720"/>
            <a:ext cx="2461591" cy="16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2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4D9C2-0FEB-74CE-A655-2ACDA1A6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D480BC-9602-4BCE-C3D0-D7C5E65B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Hardware Implementation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9B691F-AB0B-CA79-F740-411FC4D9A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Optimizing Column-wise Reads</a:t>
                </a:r>
              </a:p>
              <a:p>
                <a:pPr lvl="1"/>
                <a:r>
                  <a:rPr lang="zh-TW" altLang="en-US" dirty="0"/>
                  <a:t>𝑨</a:t>
                </a:r>
                <a:r>
                  <a:rPr lang="en-US" altLang="zh-TW" dirty="0"/>
                  <a:t>-matrix must be read in a column-wise fashion, but column-major access is inefficient</a:t>
                </a:r>
              </a:p>
              <a:p>
                <a:pPr lvl="1"/>
                <a:r>
                  <a:rPr lang="en-US" altLang="zh-TW" dirty="0"/>
                  <a:t>On-the-fly transposition of A</a:t>
                </a:r>
              </a:p>
              <a:p>
                <a:r>
                  <a:rPr lang="en-US" altLang="zh-TW" dirty="0"/>
                  <a:t>Writing Back Results</a:t>
                </a:r>
                <a:endParaRPr lang="zh-TW" altLang="en-US" dirty="0"/>
              </a:p>
              <a:p>
                <a:pPr lvl="1"/>
                <a:r>
                  <a:rPr lang="en-US" altLang="zh-TW" dirty="0"/>
                  <a:t>Write back can be done by double buffering, but it reduce the available fast memory from </a:t>
                </a:r>
                <a:r>
                  <a:rPr lang="zh-TW" altLang="en-US" dirty="0"/>
                  <a:t>𝑆 </a:t>
                </a:r>
                <a:r>
                  <a:rPr lang="en-US" altLang="zh-TW" dirty="0"/>
                  <a:t>to </a:t>
                </a:r>
                <a:r>
                  <a:rPr lang="zh-TW" altLang="en-US" dirty="0"/>
                  <a:t>𝑆</a:t>
                </a:r>
                <a:r>
                  <a:rPr lang="en-US" altLang="zh-TW" dirty="0"/>
                  <a:t>/2.</a:t>
                </a:r>
              </a:p>
              <a:p>
                <a:pPr lvl="1"/>
                <a:r>
                  <a:rPr lang="en-US" altLang="zh-TW" dirty="0"/>
                  <a:t>Let writing out results as a sequential stage performed after computing each memory tile.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cycles to write back values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cycles to finish MAC 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altLang="zh-TW" dirty="0"/>
                  <a:t>, the time of write back can be ignored.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9B691F-AB0B-CA79-F740-411FC4D9A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4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D6075-ACEC-3EDB-7AB4-E0514DCC2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8A40B-019F-9117-5805-B38897A2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Hardware Implementation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D71CAE-3724-8414-BF4C-3D616621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dependency</a:t>
            </a:r>
          </a:p>
          <a:p>
            <a:pPr lvl="1"/>
            <a:r>
              <a:rPr lang="en-US" altLang="zh-TW" b="1" dirty="0"/>
              <a:t>FPGA Limitation:</a:t>
            </a:r>
            <a:r>
              <a:rPr lang="en-US" altLang="zh-TW" dirty="0"/>
              <a:t> Floating-point accumulation is not a native, highly optimized operation on FPGAs.</a:t>
            </a:r>
          </a:p>
          <a:p>
            <a:pPr lvl="1"/>
            <a:r>
              <a:rPr lang="en-US" altLang="zh-TW" b="1" dirty="0"/>
              <a:t>Consequence:</a:t>
            </a:r>
            <a:r>
              <a:rPr lang="en-US" altLang="zh-TW" dirty="0"/>
              <a:t> This often introduces </a:t>
            </a:r>
            <a:r>
              <a:rPr lang="en-US" altLang="zh-TW" b="1" dirty="0"/>
              <a:t>loop-carried dependencies</a:t>
            </a:r>
            <a:r>
              <a:rPr lang="en-US" altLang="zh-TW" dirty="0"/>
              <a:t> on the accumulation variable. </a:t>
            </a:r>
          </a:p>
          <a:p>
            <a:pPr lvl="2"/>
            <a:r>
              <a:rPr lang="en-US" altLang="zh-TW" dirty="0"/>
              <a:t>Meaning: Each accumulation step relies on the previous one's result.</a:t>
            </a:r>
          </a:p>
          <a:p>
            <a:pPr lvl="2"/>
            <a:r>
              <a:rPr lang="en-US" altLang="zh-TW" dirty="0"/>
              <a:t>Impact: This severely </a:t>
            </a:r>
            <a:r>
              <a:rPr lang="en-US" altLang="zh-TW" b="1" dirty="0"/>
              <a:t>hinders pipelining</a:t>
            </a:r>
            <a:r>
              <a:rPr lang="en-US" altLang="zh-TW" dirty="0"/>
              <a:t>, preventing efficient, continuous data flow through the processing pipeline.</a:t>
            </a:r>
          </a:p>
        </p:txBody>
      </p:sp>
    </p:spTree>
    <p:extLst>
      <p:ext uri="{BB962C8B-B14F-4D97-AF65-F5344CB8AC3E}">
        <p14:creationId xmlns:p14="http://schemas.microsoft.com/office/powerpoint/2010/main" val="202914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5F633-4A71-CF20-AB46-DD110B35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0DE55-B502-5C99-CB73-92A3AE4A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Hardware Implementation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2D8E822-5739-98AF-58B5-1AC329BC0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Data dependency</a:t>
                </a:r>
              </a:p>
              <a:p>
                <a:pPr lvl="1"/>
                <a:r>
                  <a:rPr lang="en-US" altLang="zh-TW" dirty="0"/>
                  <a:t>This paper proposed decomposition breaks down each </a:t>
                </a:r>
                <a:r>
                  <a:rPr lang="en-US" altLang="zh-TW" b="1" dirty="0"/>
                  <a:t>outer product</a:t>
                </a:r>
                <a:r>
                  <a:rPr lang="en-US" altLang="zh-TW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b="1" dirty="0"/>
                  <a:t>inner memory tiles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b="1" dirty="0"/>
                  <a:t>Key Insight:</a:t>
                </a:r>
                <a:r>
                  <a:rPr lang="en-US" altLang="zh-TW" dirty="0"/>
                  <a:t> Each of these tiles computes and writes its result into a </a:t>
                </a:r>
                <a:r>
                  <a:rPr lang="en-US" altLang="zh-TW" b="1" dirty="0"/>
                  <a:t>distinct location in fast memory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b="1" dirty="0"/>
                  <a:t>Benefit: Collision Separation:</a:t>
                </a:r>
                <a:r>
                  <a:rPr lang="en-US" altLang="zh-TW" dirty="0"/>
                  <a:t> This separation means memory collisions are spaced out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dirty="0"/>
                  <a:t>​ cycles.</a:t>
                </a:r>
              </a:p>
              <a:p>
                <a:pPr lvl="1"/>
                <a:r>
                  <a:rPr lang="en-US" altLang="zh-TW" b="1" dirty="0"/>
                  <a:t>Pipelining Enabled:</a:t>
                </a:r>
                <a:r>
                  <a:rPr lang="en-US" altLang="zh-TW" dirty="0"/>
                  <a:t> For practical memory tile sizes (where the collision separation is greater than the accumulation latency), this effectively </a:t>
                </a:r>
                <a:r>
                  <a:rPr lang="en-US" altLang="zh-TW" b="1" dirty="0"/>
                  <a:t>circumvents the obstruction to pipelining</a:t>
                </a:r>
                <a:r>
                  <a:rPr lang="en-US" altLang="zh-TW" dirty="0"/>
                  <a:t>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2D8E822-5739-98AF-58B5-1AC329BC0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67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60964E-DE5B-2010-F01F-159E8474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Throughput Drop</a:t>
            </a:r>
            <a:endParaRPr lang="zh-TW" altLang="en-US" sz="3600" dirty="0"/>
          </a:p>
        </p:txBody>
      </p:sp>
      <p:pic>
        <p:nvPicPr>
          <p:cNvPr id="11" name="圖片 10" descr="一張含有 Rectangle, 行, 正方形, 螢幕擷取畫面 的圖片&#10;&#10;AI 產生的內容可能不正確。">
            <a:extLst>
              <a:ext uri="{FF2B5EF4-FFF2-40B4-BE49-F238E27FC236}">
                <a16:creationId xmlns:a16="http://schemas.microsoft.com/office/drawing/2014/main" id="{CAB2528A-999A-0414-D581-A478A633A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99" y="365125"/>
            <a:ext cx="1324803" cy="1324803"/>
          </a:xfrm>
          <a:prstGeom prst="rect">
            <a:avLst/>
          </a:prstGeom>
        </p:spPr>
      </p:pic>
      <p:pic>
        <p:nvPicPr>
          <p:cNvPr id="13" name="圖片 12" descr="一張含有 行, Rectangle, 平行, 螢幕擷取畫面 的圖片&#10;&#10;AI 產生的內容可能不正確。">
            <a:extLst>
              <a:ext uri="{FF2B5EF4-FFF2-40B4-BE49-F238E27FC236}">
                <a16:creationId xmlns:a16="http://schemas.microsoft.com/office/drawing/2014/main" id="{1247EA16-C449-DCB6-4538-A9307FA7E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661" y="365124"/>
            <a:ext cx="1324803" cy="1324803"/>
          </a:xfrm>
          <a:prstGeom prst="rect">
            <a:avLst/>
          </a:prstGeom>
        </p:spPr>
      </p:pic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A7BB30CF-A487-BCE1-BB47-22466A5F0042}"/>
              </a:ext>
            </a:extLst>
          </p:cNvPr>
          <p:cNvSpPr/>
          <p:nvPr/>
        </p:nvSpPr>
        <p:spPr>
          <a:xfrm>
            <a:off x="7413122" y="819497"/>
            <a:ext cx="489919" cy="37678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 descr="一張含有 文字, 螢幕擷取畫面, 行, 繪圖 的圖片&#10;&#10;AI 產生的內容可能不正確。">
            <a:extLst>
              <a:ext uri="{FF2B5EF4-FFF2-40B4-BE49-F238E27FC236}">
                <a16:creationId xmlns:a16="http://schemas.microsoft.com/office/drawing/2014/main" id="{A0D305BE-32A3-0608-DD53-A6A4BA9B3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8" y="2183569"/>
            <a:ext cx="5317435" cy="3988077"/>
          </a:xfrm>
          <a:prstGeom prst="rect">
            <a:avLst/>
          </a:prstGeom>
        </p:spPr>
      </p:pic>
      <p:pic>
        <p:nvPicPr>
          <p:cNvPr id="20" name="圖形 19">
            <a:extLst>
              <a:ext uri="{FF2B5EF4-FFF2-40B4-BE49-F238E27FC236}">
                <a16:creationId xmlns:a16="http://schemas.microsoft.com/office/drawing/2014/main" id="{EFF73A19-BE59-B4CE-8165-07F3AC997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54944" y="2183570"/>
            <a:ext cx="5317435" cy="3988076"/>
          </a:xfrm>
          <a:prstGeom prst="rect">
            <a:avLst/>
          </a:prstGeom>
        </p:spPr>
      </p:pic>
      <p:pic>
        <p:nvPicPr>
          <p:cNvPr id="22" name="圖片 21" descr="一張含有 文字, 螢幕擷取畫面, 行, 繪圖 的圖片&#10;&#10;AI 產生的內容可能不正確。">
            <a:extLst>
              <a:ext uri="{FF2B5EF4-FFF2-40B4-BE49-F238E27FC236}">
                <a16:creationId xmlns:a16="http://schemas.microsoft.com/office/drawing/2014/main" id="{38774FE0-704D-E7F5-EEFA-C4E2147C6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26" y="2160033"/>
            <a:ext cx="5317436" cy="39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0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9AAD5-28C5-8A55-818A-F4CD2F50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Code Implementation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BE7016-4C3E-F166-CDDB-8133A2CA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/>
              <a:t>Instruction Parameter</a:t>
            </a:r>
          </a:p>
          <a:p>
            <a:r>
              <a:rPr lang="en-US" altLang="zh-TW" sz="2600" dirty="0"/>
              <a:t>TOP.cpp</a:t>
            </a:r>
          </a:p>
          <a:p>
            <a:r>
              <a:rPr lang="en-US" altLang="zh-TW" sz="2600" dirty="0"/>
              <a:t>Memory.cpp</a:t>
            </a:r>
          </a:p>
          <a:p>
            <a:r>
              <a:rPr lang="en-US" altLang="zh-TW" sz="2600" dirty="0"/>
              <a:t>Compute.cpp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11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EF62B-E613-4986-BEB5-607BA18D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Introduction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84BEDB-2FE8-922A-2C01-15E539F7D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/>
              <a:t>Resource</a:t>
            </a:r>
          </a:p>
          <a:p>
            <a:endParaRPr lang="en-US" altLang="zh-TW" sz="200" dirty="0"/>
          </a:p>
          <a:p>
            <a:r>
              <a:rPr lang="en-US" altLang="zh-TW" sz="2600" dirty="0"/>
              <a:t>I/O efficiency</a:t>
            </a:r>
          </a:p>
          <a:p>
            <a:endParaRPr lang="en-US" altLang="zh-TW" sz="200" dirty="0"/>
          </a:p>
          <a:p>
            <a:r>
              <a:rPr lang="en-US" altLang="zh-TW" sz="2600" dirty="0"/>
              <a:t>Hardware implementation</a:t>
            </a:r>
          </a:p>
          <a:p>
            <a:endParaRPr lang="en-US" altLang="zh-TW" sz="200" dirty="0"/>
          </a:p>
          <a:p>
            <a:r>
              <a:rPr lang="en-US" altLang="zh-TW" sz="2600" dirty="0"/>
              <a:t>Code Implementation</a:t>
            </a:r>
          </a:p>
          <a:p>
            <a:endParaRPr lang="en-US" altLang="zh-TW" sz="200" dirty="0"/>
          </a:p>
          <a:p>
            <a:r>
              <a:rPr lang="en-US" altLang="zh-TW" sz="2600" dirty="0"/>
              <a:t>Execute and Result</a:t>
            </a:r>
          </a:p>
          <a:p>
            <a:endParaRPr lang="en-US" altLang="zh-TW" sz="2600" dirty="0"/>
          </a:p>
          <a:p>
            <a:endParaRPr lang="en-US" altLang="zh-TW" sz="2600" dirty="0"/>
          </a:p>
        </p:txBody>
      </p:sp>
    </p:spTree>
    <p:extLst>
      <p:ext uri="{BB962C8B-B14F-4D97-AF65-F5344CB8AC3E}">
        <p14:creationId xmlns:p14="http://schemas.microsoft.com/office/powerpoint/2010/main" val="30161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77F72D-B34F-5646-A94E-56C247A9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Instruction Parameter</a:t>
            </a:r>
            <a:endParaRPr lang="zh-TW" altLang="en-US" sz="3600" dirty="0"/>
          </a:p>
        </p:txBody>
      </p:sp>
      <p:pic>
        <p:nvPicPr>
          <p:cNvPr id="4" name="Google Shape;88;p18">
            <a:extLst>
              <a:ext uri="{FF2B5EF4-FFF2-40B4-BE49-F238E27FC236}">
                <a16:creationId xmlns:a16="http://schemas.microsoft.com/office/drawing/2014/main" id="{47AB9E8E-E4E0-8E27-D1B5-C68EAAE9A822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6030" r="6029"/>
          <a:stretch/>
        </p:blipFill>
        <p:spPr>
          <a:xfrm>
            <a:off x="5283200" y="3285875"/>
            <a:ext cx="6410036" cy="30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9BC40BB-1D7A-8D64-5FBB-C96DBE460F5D}"/>
              </a:ext>
            </a:extLst>
          </p:cNvPr>
          <p:cNvSpPr txBox="1"/>
          <p:nvPr/>
        </p:nvSpPr>
        <p:spPr>
          <a:xfrm>
            <a:off x="1034473" y="1690688"/>
            <a:ext cx="4248727" cy="267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555843-A99A-2B81-5910-928E767F83BD}"/>
              </a:ext>
            </a:extLst>
          </p:cNvPr>
          <p:cNvSpPr txBox="1"/>
          <p:nvPr/>
        </p:nvSpPr>
        <p:spPr>
          <a:xfrm>
            <a:off x="838200" y="1351508"/>
            <a:ext cx="10658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873" lvl="0" algn="just">
              <a:buSzPct val="150000"/>
            </a:pPr>
            <a:r>
              <a:rPr lang="en-US" altLang="zh-TW" sz="2400" b="1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DMM_DATA_TYPE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Specifies the data type of the input/output matrices, such as float, int, double, etc.</a:t>
            </a:r>
          </a:p>
          <a:p>
            <a:pPr marL="122873" lvl="0" algn="just">
              <a:buSzPct val="150000"/>
            </a:pPr>
            <a:endParaRPr lang="en-US" altLang="zh-TW" sz="2400" dirty="0">
              <a:solidFill>
                <a:srgbClr val="37415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22873" lvl="0" algn="just">
              <a:buSzPct val="150000"/>
            </a:pPr>
            <a:r>
              <a:rPr lang="en-US" altLang="zh-TW" sz="2400" b="1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DMM_PARALLELISM_N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Represents the number of processing elements (PEs) within an inner tile that will run in parallel. This corresponds to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kComputeTilesN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Figure .</a:t>
            </a:r>
          </a:p>
        </p:txBody>
      </p:sp>
    </p:spTree>
    <p:extLst>
      <p:ext uri="{BB962C8B-B14F-4D97-AF65-F5344CB8AC3E}">
        <p14:creationId xmlns:p14="http://schemas.microsoft.com/office/powerpoint/2010/main" val="85126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32274-2C27-7CB9-8724-B169AD3C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2CD26-5A18-7461-E515-019CCD7E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Instruction Parameter</a:t>
            </a:r>
            <a:endParaRPr lang="zh-TW" altLang="en-US" sz="3600" dirty="0"/>
          </a:p>
        </p:txBody>
      </p:sp>
      <p:pic>
        <p:nvPicPr>
          <p:cNvPr id="4" name="Google Shape;88;p18">
            <a:extLst>
              <a:ext uri="{FF2B5EF4-FFF2-40B4-BE49-F238E27FC236}">
                <a16:creationId xmlns:a16="http://schemas.microsoft.com/office/drawing/2014/main" id="{9911666D-8436-EE90-F262-304C9ADFB64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6030" r="6029"/>
          <a:stretch/>
        </p:blipFill>
        <p:spPr>
          <a:xfrm>
            <a:off x="5995546" y="3490622"/>
            <a:ext cx="6057969" cy="2890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7CC4B8-A22A-78B4-7F47-FD5660B844DD}"/>
              </a:ext>
            </a:extLst>
          </p:cNvPr>
          <p:cNvSpPr txBox="1"/>
          <p:nvPr/>
        </p:nvSpPr>
        <p:spPr>
          <a:xfrm>
            <a:off x="1034473" y="1690688"/>
            <a:ext cx="4248727" cy="267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EC9A20-60E5-9A8B-7CBD-7FF07C0D5759}"/>
              </a:ext>
            </a:extLst>
          </p:cNvPr>
          <p:cNvSpPr txBox="1"/>
          <p:nvPr/>
        </p:nvSpPr>
        <p:spPr>
          <a:xfrm>
            <a:off x="838200" y="1351508"/>
            <a:ext cx="10658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873" lvl="0" algn="just">
              <a:buSzPct val="150000"/>
            </a:pPr>
            <a:r>
              <a:rPr lang="en-US" altLang="zh-TW" sz="2400" b="1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DMM_PARALLELISM_M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Indicates the size of a processing element (PE), or the number of compute units it possesses. This aligns with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kComputeTileSizeM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in Figure.</a:t>
            </a:r>
          </a:p>
          <a:p>
            <a:pPr marL="122873" lvl="0" algn="just">
              <a:buSzPct val="150000"/>
            </a:pPr>
            <a:r>
              <a:rPr lang="en-US" altLang="zh-TW" sz="2400" b="1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DMM_MEMORY_TILE_SIZE_N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Refers to the size of an outer tile in the N dimension, denoted as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kOuterTileSizeN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22873" lvl="0" algn="just">
              <a:buSzPct val="150000"/>
            </a:pPr>
            <a:r>
              <a:rPr lang="en-US" altLang="zh-TW" sz="2400" b="1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DMM_MEMORY_TILE_SIZE_M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: Denotes the size of an outer tile in the M dimension, represented as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kOuterTileSizeM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177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1BCD4-1FF2-72D4-8A3D-EC4404D3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03A39-A2F6-84D2-5B46-D0C7AECE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Instruction Parameter</a:t>
            </a:r>
            <a:endParaRPr lang="zh-TW" altLang="en-US" sz="3600" dirty="0"/>
          </a:p>
        </p:txBody>
      </p:sp>
      <p:pic>
        <p:nvPicPr>
          <p:cNvPr id="4" name="Google Shape;88;p18">
            <a:extLst>
              <a:ext uri="{FF2B5EF4-FFF2-40B4-BE49-F238E27FC236}">
                <a16:creationId xmlns:a16="http://schemas.microsoft.com/office/drawing/2014/main" id="{DE33255E-8D2E-EB81-BBAC-EB4C6E975AA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l="-6030" r="6029"/>
          <a:stretch/>
        </p:blipFill>
        <p:spPr>
          <a:xfrm>
            <a:off x="5295831" y="2946834"/>
            <a:ext cx="6896169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0AEC7E9-A88F-9CD5-79AA-29ED3E36A706}"/>
              </a:ext>
            </a:extLst>
          </p:cNvPr>
          <p:cNvSpPr txBox="1"/>
          <p:nvPr/>
        </p:nvSpPr>
        <p:spPr>
          <a:xfrm>
            <a:off x="1047104" y="2946834"/>
            <a:ext cx="4248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cmake</a:t>
            </a:r>
            <a:r>
              <a:rPr lang="en-US" altLang="zh-TW" dirty="0"/>
              <a:t> ../ -DMM_DATA_TYPE=float -DMM_PARALLELISM_N=16 -DMM_PARALLELISM_M=4 -DMM_MEMORY_TILE_SIZE_N=64 -DMM_MEMORY_TILE_SIZE_M=64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CF9FEB1-CBFE-A847-85A0-152B0A248E9A}"/>
              </a:ext>
            </a:extLst>
          </p:cNvPr>
          <p:cNvSpPr txBox="1"/>
          <p:nvPr/>
        </p:nvSpPr>
        <p:spPr>
          <a:xfrm>
            <a:off x="838200" y="1351508"/>
            <a:ext cx="10658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873" lvl="0" algn="just">
              <a:buSzPct val="150000"/>
            </a:pPr>
            <a:r>
              <a:rPr lang="en-US" altLang="zh-TW" sz="2400" b="1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kInnerTilesN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obtained by dividing the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kOuterTileSizeN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kComputeTileSizeM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22873" lvl="0" algn="just">
              <a:buSzPct val="150000"/>
            </a:pPr>
            <a:endParaRPr lang="en-US" altLang="zh-TW" sz="2400" dirty="0">
              <a:solidFill>
                <a:srgbClr val="37415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22873" lvl="0" algn="just">
              <a:buSzPct val="150000"/>
            </a:pPr>
            <a:r>
              <a:rPr lang="en-US" altLang="zh-TW" sz="2400" b="1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kInnerTilesM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obtained by dividing the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kOuterTileSizeM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kComputeTilesN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363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922BD-FCA0-3673-CDB4-106935589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6335B-CA81-1223-1FBF-4EBE4B14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TOP.cpp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BB952C-253E-D5F5-171E-0EF040C076D3}"/>
              </a:ext>
            </a:extLst>
          </p:cNvPr>
          <p:cNvSpPr txBox="1"/>
          <p:nvPr/>
        </p:nvSpPr>
        <p:spPr>
          <a:xfrm>
            <a:off x="576454" y="5244651"/>
            <a:ext cx="11354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873" lvl="0" algn="just">
              <a:buSzPct val="150000"/>
            </a:pP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transposed A is defined, store  A value in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aMemory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22873" algn="just">
              <a:buSzPct val="150000"/>
            </a:pP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transposed A is not defined, using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aSplit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for the </a:t>
            </a:r>
            <a:r>
              <a:rPr lang="en-US" altLang="zh-TW" sz="2400" dirty="0" err="1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tanspose</a:t>
            </a: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function and converts the memory width.</a:t>
            </a:r>
          </a:p>
          <a:p>
            <a:pPr marL="122873" lvl="0" algn="just">
              <a:buSzPct val="150000"/>
            </a:pP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A6511502-2EFC-0C99-9739-0C851B21E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7651"/>
            <a:ext cx="6754168" cy="2667372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D636D00-4F04-AB9D-B0F9-5DF6C27D0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24029"/>
            <a:ext cx="7442745" cy="102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6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BC7A2-362F-9472-9E11-8264527B5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3C9FE-2C59-EB63-85B1-9CDDA463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TOP.cpp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E6A773-95E7-0BCF-5E50-D83489F44785}"/>
              </a:ext>
            </a:extLst>
          </p:cNvPr>
          <p:cNvSpPr txBox="1"/>
          <p:nvPr/>
        </p:nvSpPr>
        <p:spPr>
          <a:xfrm>
            <a:off x="1090260" y="5528630"/>
            <a:ext cx="1135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873" lvl="0" algn="just">
              <a:buSzPct val="150000"/>
            </a:pPr>
            <a:endParaRPr lang="en-US" altLang="zh-TW" sz="2400" dirty="0">
              <a:solidFill>
                <a:srgbClr val="37415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22873" lvl="0" algn="just">
              <a:buSzPct val="150000"/>
            </a:pP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CE00855-7EC5-49A5-3E74-405AE247A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60" y="1574398"/>
            <a:ext cx="7437359" cy="43307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3A8D56-B1C1-9D7B-7FFD-1D8520A68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284" y="1574398"/>
            <a:ext cx="2133600" cy="46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1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6C955-2432-02FD-DF79-8B042B732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A97AE-E4DF-982E-D0C6-B0BBB9AF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Memory.cpp-ReadA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3D3E581-F6C8-A61A-A04F-3758F3BAEFD7}"/>
              </a:ext>
            </a:extLst>
          </p:cNvPr>
          <p:cNvSpPr txBox="1"/>
          <p:nvPr/>
        </p:nvSpPr>
        <p:spPr>
          <a:xfrm>
            <a:off x="1090260" y="5528630"/>
            <a:ext cx="1135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873" lvl="0" algn="just">
              <a:buSzPct val="150000"/>
            </a:pPr>
            <a:endParaRPr lang="en-US" altLang="zh-TW" sz="2400" dirty="0">
              <a:solidFill>
                <a:srgbClr val="37415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22873" lvl="0" algn="just">
              <a:buSzPct val="150000"/>
            </a:pP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FF16945-1206-1B10-B507-76EC5A901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8222"/>
            <a:ext cx="5110154" cy="4562874"/>
          </a:xfrm>
          <a:prstGeom prst="rect">
            <a:avLst/>
          </a:prstGeom>
        </p:spPr>
      </p:pic>
      <p:pic>
        <p:nvPicPr>
          <p:cNvPr id="9" name="Google Shape;105;p20">
            <a:extLst>
              <a:ext uri="{FF2B5EF4-FFF2-40B4-BE49-F238E27FC236}">
                <a16:creationId xmlns:a16="http://schemas.microsoft.com/office/drawing/2014/main" id="{BA909608-1262-6FB5-3846-F7F8C1D419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7405" y="1531188"/>
            <a:ext cx="4484069" cy="306693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6AFC5DF-1631-D369-0D62-5E3F67345D9B}"/>
              </a:ext>
            </a:extLst>
          </p:cNvPr>
          <p:cNvSpPr txBox="1"/>
          <p:nvPr/>
        </p:nvSpPr>
        <p:spPr>
          <a:xfrm>
            <a:off x="6588044" y="4423708"/>
            <a:ext cx="529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kInnerTileN</a:t>
            </a:r>
            <a:r>
              <a:rPr lang="en-US" altLang="zh-TW" dirty="0"/>
              <a:t> : number of inner tile</a:t>
            </a:r>
          </a:p>
          <a:p>
            <a:r>
              <a:rPr lang="en-US" altLang="zh-TW" dirty="0" err="1"/>
              <a:t>kInnerTileSizeN</a:t>
            </a:r>
            <a:r>
              <a:rPr lang="en-US" altLang="zh-TW" dirty="0"/>
              <a:t> : how many rows of an inner tile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76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4CF2D-8490-CECF-5422-5207B1674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90C2D-C80C-9729-976A-10061120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Memory.cpp-ReadA </a:t>
            </a:r>
            <a:endParaRPr lang="zh-TW" altLang="en-US" sz="3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691A966-4804-5A63-90E5-A61E00059915}"/>
              </a:ext>
            </a:extLst>
          </p:cNvPr>
          <p:cNvSpPr txBox="1"/>
          <p:nvPr/>
        </p:nvSpPr>
        <p:spPr>
          <a:xfrm>
            <a:off x="1058455" y="5604766"/>
            <a:ext cx="11354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2873" lvl="0" algn="just">
              <a:buSzPct val="150000"/>
            </a:pPr>
            <a:endParaRPr lang="en-US" altLang="zh-TW" sz="2400" dirty="0">
              <a:solidFill>
                <a:srgbClr val="37415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122873" lvl="0" algn="just">
              <a:buSzPct val="150000"/>
            </a:pPr>
            <a:r>
              <a:rPr lang="en-US" altLang="zh-TW" sz="2400" dirty="0">
                <a:solidFill>
                  <a:srgbClr val="37415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72985A-3775-8D76-2E04-B790B5B66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3990"/>
            <a:ext cx="4059809" cy="4351338"/>
          </a:xfrm>
          <a:prstGeom prst="rect">
            <a:avLst/>
          </a:prstGeom>
        </p:spPr>
      </p:pic>
      <p:pic>
        <p:nvPicPr>
          <p:cNvPr id="10" name="Google Shape;128;p23">
            <a:extLst>
              <a:ext uri="{FF2B5EF4-FFF2-40B4-BE49-F238E27FC236}">
                <a16:creationId xmlns:a16="http://schemas.microsoft.com/office/drawing/2014/main" id="{D5EC0CE6-C8FB-5CAF-0D15-E693B78A2F7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646" y="3205416"/>
            <a:ext cx="2144950" cy="15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F0EB4F2D-FD4C-4EC1-A972-E7FC46670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84"/>
          <a:stretch/>
        </p:blipFill>
        <p:spPr bwMode="auto">
          <a:xfrm>
            <a:off x="5243483" y="1925625"/>
            <a:ext cx="3609845" cy="300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59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1BE6B-177F-CF75-FD76-FFA10241B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7BDD6-D093-B01E-CB95-B252F97D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Memory.cpp-</a:t>
            </a:r>
            <a:r>
              <a:rPr lang="zh-TW" altLang="zh-TW" sz="3600" dirty="0"/>
              <a:t>TransposeA</a:t>
            </a:r>
            <a:endParaRPr lang="zh-TW" altLang="en-US" sz="3600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4C7E347-1C1F-8D0A-82E4-B3FC51B35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4259"/>
            <a:ext cx="5301421" cy="36420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4900CD-54A8-4EA5-DE58-1CB52E001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401" y="1184641"/>
            <a:ext cx="5152015" cy="377190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9302FF8C-9590-1A2A-08FC-893A3C4AFA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84"/>
          <a:stretch/>
        </p:blipFill>
        <p:spPr bwMode="auto">
          <a:xfrm>
            <a:off x="8513757" y="4181475"/>
            <a:ext cx="2950366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394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92C62-3446-8F7D-07E0-09D5C0A30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EC821-D9FF-2806-4AF4-5ABBD044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Memory.cpp-</a:t>
            </a:r>
            <a:r>
              <a:rPr lang="en-US" altLang="zh-TW" sz="3600" dirty="0" err="1"/>
              <a:t>WriteC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CBA58E6-5334-11F8-A69B-B66089439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5730"/>
            <a:ext cx="5309802" cy="4556919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6E21790-1ED9-DBA6-5F13-4B42E36260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5"/>
          <a:stretch/>
        </p:blipFill>
        <p:spPr>
          <a:xfrm>
            <a:off x="6096000" y="2551709"/>
            <a:ext cx="5416016" cy="1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84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83E35-2D25-7EE7-327C-0797AC5A6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904DB-75DD-EE6D-D1C8-C2ADBFC9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Compute.cpp</a:t>
            </a:r>
            <a:endParaRPr lang="zh-TW" altLang="en-US" sz="3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058FB54-24CD-B783-C647-6534E422E7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3330"/>
            <a:ext cx="5166146" cy="44997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864DDE-96FF-77C3-6F5C-BA38484DA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81213"/>
            <a:ext cx="5166146" cy="204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5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0308A-4DD4-3DE2-CD17-8CAE44B8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Optimal goals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29B68-ACA9-2692-BD81-55674D714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/>
              <a:t>Classical Matrix </a:t>
            </a:r>
            <a:r>
              <a:rPr lang="en-US" altLang="zh-TW" sz="2600" dirty="0" err="1"/>
              <a:t>Matrix</a:t>
            </a:r>
            <a:r>
              <a:rPr lang="en-US" altLang="zh-TW" sz="2600" dirty="0"/>
              <a:t> Multiplication</a:t>
            </a:r>
          </a:p>
          <a:p>
            <a:pPr lvl="1"/>
            <a:r>
              <a:rPr lang="en-US" altLang="zh-TW" sz="2200" dirty="0"/>
              <a:t>The classical algorithms often perform better on practical problems and hardware [1], so </a:t>
            </a:r>
            <a:r>
              <a:rPr lang="en-US" altLang="zh-TW" sz="2200" b="1" dirty="0"/>
              <a:t>Strassen-like routines </a:t>
            </a:r>
            <a:r>
              <a:rPr lang="en-US" altLang="zh-TW" sz="2200" dirty="0"/>
              <a:t>are excluded.</a:t>
            </a:r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 algn="r">
              <a:buNone/>
            </a:pPr>
            <a:endParaRPr lang="en-US" altLang="zh-TW" sz="1200" dirty="0"/>
          </a:p>
          <a:p>
            <a:pPr marL="457200" lvl="1" indent="0" algn="r">
              <a:buNone/>
            </a:pPr>
            <a:r>
              <a:rPr lang="en-US" altLang="zh-TW" sz="1200" dirty="0"/>
              <a:t>[1] Paolo </a:t>
            </a:r>
            <a:r>
              <a:rPr lang="en-US" altLang="zh-TW" sz="1200" dirty="0" err="1"/>
              <a:t>D’Alberto</a:t>
            </a:r>
            <a:r>
              <a:rPr lang="en-US" altLang="zh-TW" sz="1200" dirty="0"/>
              <a:t> and Alexandru Nicolau. 2008. Using recursion to boost ATLAS’s </a:t>
            </a:r>
            <a:r>
              <a:rPr lang="en-US" altLang="zh-TW" sz="1200" dirty="0" err="1"/>
              <a:t>performance.In</a:t>
            </a:r>
            <a:r>
              <a:rPr lang="en-US" altLang="zh-TW" sz="1200" dirty="0"/>
              <a:t> High-Performance Computing. Springer, 142–151.</a:t>
            </a:r>
            <a:endParaRPr lang="zh-TW" altLang="en-US" sz="1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98F907-7915-97E8-82DE-2DCEA1AC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3205845"/>
            <a:ext cx="9935962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82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3149C-B468-0FB1-3E1B-A61A1DB9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1C311-4387-EAFF-374F-46A841C9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Compute.cpp</a:t>
            </a:r>
            <a:endParaRPr lang="zh-TW" altLang="en-US" sz="36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A10856E-0814-0CFB-C76F-796E8D625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4" y="1349375"/>
            <a:ext cx="5576102" cy="435133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03A67F-59E7-3855-548A-BC4245155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96" y="1027906"/>
            <a:ext cx="4886960" cy="348615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EB4E969-D358-77F6-7356-7ADB9EF71E78}"/>
              </a:ext>
            </a:extLst>
          </p:cNvPr>
          <p:cNvSpPr txBox="1"/>
          <p:nvPr/>
        </p:nvSpPr>
        <p:spPr>
          <a:xfrm>
            <a:off x="6095999" y="4600575"/>
            <a:ext cx="5781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OperatorMap</a:t>
            </a:r>
            <a:r>
              <a:rPr lang="en-US" altLang="zh-TW" dirty="0"/>
              <a:t>::Apply(a, b)</a:t>
            </a:r>
            <a:r>
              <a:rPr lang="zh-TW" altLang="zh-TW" dirty="0"/>
              <a:t>：</a:t>
            </a:r>
            <a:r>
              <a:rPr lang="en-US" altLang="zh-TW" dirty="0"/>
              <a:t> a × b </a:t>
            </a:r>
          </a:p>
          <a:p>
            <a:endParaRPr lang="zh-TW" altLang="zh-TW" dirty="0"/>
          </a:p>
          <a:p>
            <a:r>
              <a:rPr lang="en-US" altLang="zh-TW" dirty="0" err="1"/>
              <a:t>OperatorReduce</a:t>
            </a:r>
            <a:r>
              <a:rPr lang="en-US" altLang="zh-TW" dirty="0"/>
              <a:t>::Apply(</a:t>
            </a:r>
            <a:r>
              <a:rPr lang="en-US" altLang="zh-TW" dirty="0" err="1"/>
              <a:t>prev</a:t>
            </a:r>
            <a:r>
              <a:rPr lang="en-US" altLang="zh-TW" dirty="0"/>
              <a:t>, mapped)</a:t>
            </a:r>
            <a:r>
              <a:rPr lang="zh-TW" altLang="zh-TW" dirty="0"/>
              <a:t>：</a:t>
            </a:r>
            <a:r>
              <a:rPr lang="en-US" altLang="zh-TW" dirty="0" err="1"/>
              <a:t>prev</a:t>
            </a:r>
            <a:r>
              <a:rPr lang="en-US" altLang="zh-TW" dirty="0"/>
              <a:t> + mapped</a:t>
            </a:r>
          </a:p>
          <a:p>
            <a:endParaRPr lang="en-US" altLang="zh-TW" dirty="0"/>
          </a:p>
          <a:p>
            <a:r>
              <a:rPr lang="en-US" altLang="zh-TW" dirty="0" err="1"/>
              <a:t>inBounds</a:t>
            </a:r>
            <a:r>
              <a:rPr lang="en-US" altLang="zh-TW" dirty="0"/>
              <a:t> : whether it is out of bound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281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E0393-A632-ED2D-B289-D5CB22F6D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2D1555-A7DA-8706-EE30-0C03FD66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Execute and Results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CC615-C93C-8EB3-F9BF-65F35A40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/>
              <a:t>Execute Flow</a:t>
            </a:r>
          </a:p>
          <a:p>
            <a:r>
              <a:rPr lang="en-US" altLang="zh-TW" sz="2600" dirty="0"/>
              <a:t>Result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984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21E1B-1388-62F1-7238-752349BDD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638AF-4DD6-52B5-FEA4-D838574C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Execute Flow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061B2C-F2A2-7766-64B3-50FE9BB0D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Following the commands on </a:t>
            </a:r>
            <a:r>
              <a:rPr lang="en-US" altLang="zh-TW" dirty="0" err="1"/>
              <a:t>github</a:t>
            </a:r>
            <a:r>
              <a:rPr lang="en-US" altLang="zh-TW" dirty="0"/>
              <a:t> with some modification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source /opt/Xilinx/Vitis/2021.1/settings64.sh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mkdir</a:t>
            </a:r>
            <a:r>
              <a:rPr lang="en-US" altLang="zh-TW" dirty="0"/>
              <a:t> build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cd build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cmake</a:t>
            </a:r>
            <a:r>
              <a:rPr lang="en-US" altLang="zh-TW" dirty="0"/>
              <a:t> ../ -DMM_DATA_TYPE=float -DMM_PARALLELISM_N=16 -DMM_PARALLELISM_M=4 -DMM_MEMORY_TILE_SIZE_N=64 -DMM_MEMORY_TILE_SIZE_M=64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make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make </a:t>
            </a:r>
            <a:r>
              <a:rPr lang="en-US" altLang="zh-TW" dirty="0" err="1"/>
              <a:t>hw_emu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./RunHardware.exe 64 64 64 </a:t>
            </a:r>
            <a:r>
              <a:rPr lang="en-US" altLang="zh-TW" dirty="0" err="1"/>
              <a:t>hw_emu</a:t>
            </a:r>
            <a:endParaRPr lang="zh-TW" altLang="zh-TW" dirty="0"/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1606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9EC6-7932-E1C4-D4E0-183C7F1E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38882-5BE4-7B54-7061-C65E258A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Results</a:t>
            </a:r>
            <a:endParaRPr lang="zh-TW" altLang="en-US" sz="3600" dirty="0"/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0E1528D6-CCCD-AF4A-C046-578AA217E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1381"/>
            <a:ext cx="9716856" cy="1076475"/>
          </a:xfrm>
          <a:prstGeom prst="rect">
            <a:avLst/>
          </a:prstGeom>
        </p:spPr>
      </p:pic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AA78F6F8-F182-0454-90E8-A5112574C5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653248"/>
              </p:ext>
            </p:extLst>
          </p:nvPr>
        </p:nvGraphicFramePr>
        <p:xfrm>
          <a:off x="831215" y="2842662"/>
          <a:ext cx="5274310" cy="2894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A8500EB1-9215-7518-0C20-A86E28AB3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351449"/>
              </p:ext>
            </p:extLst>
          </p:nvPr>
        </p:nvGraphicFramePr>
        <p:xfrm>
          <a:off x="6249670" y="2955607"/>
          <a:ext cx="5274310" cy="287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63275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15BACE-4116-F703-E87D-4B6D079D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Contribution</a:t>
            </a:r>
            <a:endParaRPr lang="zh-TW" altLang="en-US" sz="3600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56C2D49-3967-A045-D891-C3EA8D6A5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342181"/>
              </p:ext>
            </p:extLst>
          </p:nvPr>
        </p:nvGraphicFramePr>
        <p:xfrm>
          <a:off x="838200" y="3185298"/>
          <a:ext cx="10515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9387460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32490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方爾秋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謝睿宇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0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Paper Explanation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Code Implementation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006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Environment Checking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Execute and Result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5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0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D3131-11E3-2B66-7C38-CD1D5EBE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Design Overview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2073CE5-1C2D-F222-9F7E-48F222DA2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9487" cy="4906479"/>
              </a:xfrm>
            </p:spPr>
            <p:txBody>
              <a:bodyPr/>
              <a:lstStyle/>
              <a:p>
                <a:r>
                  <a:rPr lang="en-US" altLang="zh-TW" dirty="0"/>
                  <a:t>Configurable MMM hierarchy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sz="1000" dirty="0"/>
              </a:p>
              <a:p>
                <a:pPr marL="0" indent="0" algn="r">
                  <a:buNone/>
                </a:pPr>
                <a:r>
                  <a:rPr lang="en-US" altLang="zh-TW" sz="1600" dirty="0"/>
                  <a:t>The target platform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1600" dirty="0"/>
                  <a:t> block RAMs.</a:t>
                </a:r>
                <a:endParaRPr lang="en-US" altLang="zh-TW" sz="1600" b="0" i="1" dirty="0">
                  <a:latin typeface="Cambria Math" panose="02040503050406030204" pitchFamily="18" charset="0"/>
                </a:endParaRPr>
              </a:p>
              <a:p>
                <a:pPr marL="0" indent="0" algn="r">
                  <a:buNone/>
                </a:pPr>
                <a:r>
                  <a:rPr lang="en-US" altLang="zh-TW" sz="1600" dirty="0"/>
                  <a:t>The target platform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1600" dirty="0"/>
                  <a:t> compute units.</a:t>
                </a:r>
              </a:p>
              <a:p>
                <a:pPr marL="0" indent="0" algn="r">
                  <a:buNone/>
                </a:pPr>
                <a:r>
                  <a:rPr lang="en-US" altLang="zh-TW" sz="1600" dirty="0"/>
                  <a:t>A single block RAM can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1600" dirty="0"/>
                  <a:t>​ words of the target data type.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2073CE5-1C2D-F222-9F7E-48F222DA2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9487" cy="4906479"/>
              </a:xfrm>
              <a:blipFill>
                <a:blip r:embed="rId2"/>
                <a:stretch>
                  <a:fillRect l="-944" t="-2112" r="-278" b="-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8B7A4932-CB97-5F48-63B3-A7EA672B8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1" y="2310370"/>
            <a:ext cx="1194601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29F74-821B-AFCF-44CB-ECFBEFB7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184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Computation</a:t>
            </a:r>
            <a:br>
              <a:rPr lang="en-US" altLang="zh-TW" sz="3600" dirty="0"/>
            </a:br>
            <a:r>
              <a:rPr lang="en-US" altLang="zh-TW" sz="3600" dirty="0"/>
              <a:t>Resource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345AFC8-A86B-6B8F-B554-4D53404EC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8847"/>
                <a:ext cx="10515600" cy="3698115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processing element </a:t>
                </a:r>
                <a:r>
                  <a:rPr lang="zh-TW" altLang="en-US" sz="2400" dirty="0"/>
                  <a:t>𝑝 </a:t>
                </a:r>
                <a:r>
                  <a:rPr lang="en-US" altLang="zh-TW" sz="2400" dirty="0"/>
                  <a:t>encapsulates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compute units. Each processing element requires additional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400" dirty="0"/>
                  <a:t> resources for overhead logic.</a:t>
                </a:r>
              </a:p>
              <a:p>
                <a:endParaRPr lang="en-US" altLang="zh-TW" sz="100" dirty="0"/>
              </a:p>
              <a:p>
                <a:r>
                  <a:rPr lang="en-US" altLang="zh-TW" sz="2400" dirty="0"/>
                  <a:t>A compute tile </a:t>
                </a:r>
                <a:r>
                  <a:rPr lang="zh-TW" altLang="en-US" sz="2400" dirty="0"/>
                  <a:t>𝑡 </a:t>
                </a:r>
                <a:r>
                  <a:rPr lang="en-US" altLang="zh-TW" sz="2400" dirty="0"/>
                  <a:t>encapsulates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processing elements. One compute tile contains all available compute unit.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2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TW" altLang="en-US" sz="2200" dirty="0"/>
                  <a:t> </a:t>
                </a:r>
                <a:endParaRPr lang="en-US" altLang="zh-TW" sz="2200" dirty="0"/>
              </a:p>
              <a:p>
                <a:pPr marL="0" indent="0" algn="ctr">
                  <a:buNone/>
                </a:pPr>
                <a:endParaRPr lang="en-US" altLang="zh-TW" sz="100" dirty="0"/>
              </a:p>
              <a:p>
                <a:r>
                  <a:rPr lang="en-US" altLang="zh-TW" sz="2400" dirty="0"/>
                  <a:t>A compute unit </a:t>
                </a:r>
                <a:r>
                  <a:rPr lang="zh-TW" altLang="en-US" sz="2400" dirty="0"/>
                  <a:t>𝑐 </a:t>
                </a:r>
                <a:r>
                  <a:rPr lang="en-US" altLang="zh-TW" sz="2400" dirty="0"/>
                  <a:t>consumes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400" dirty="0"/>
                  <a:t> hardware resources, and can throughput a single multiplication and addition per cycle. Their maximal number</a:t>
                </a:r>
              </a:p>
              <a:p>
                <a:endParaRPr lang="en-US" altLang="zh-TW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345AFC8-A86B-6B8F-B554-4D53404EC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8847"/>
                <a:ext cx="10515600" cy="3698115"/>
              </a:xfrm>
              <a:blipFill>
                <a:blip r:embed="rId2"/>
                <a:stretch>
                  <a:fillRect l="-812" t="-2640" r="-14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070E9F85-7F8D-C003-F132-5AE29D4A6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39" y="152399"/>
            <a:ext cx="7466498" cy="211372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2DD9C6-11AA-252F-0202-9352235AC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930" y="5635162"/>
            <a:ext cx="2791746" cy="75452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5BC16A8-ABF4-1C05-0E4C-0945DA296E72}"/>
              </a:ext>
            </a:extLst>
          </p:cNvPr>
          <p:cNvSpPr/>
          <p:nvPr/>
        </p:nvSpPr>
        <p:spPr>
          <a:xfrm>
            <a:off x="9031357" y="365125"/>
            <a:ext cx="2322443" cy="1761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35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B8A43-E205-298B-D610-5DAC33094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249E22-49B7-6A3A-ED13-96BEE19E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1849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Computation</a:t>
            </a:r>
            <a:br>
              <a:rPr lang="en-US" altLang="zh-TW" sz="3600" dirty="0"/>
            </a:br>
            <a:r>
              <a:rPr lang="en-US" altLang="zh-TW" sz="3600" dirty="0"/>
              <a:t>Resource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31444-ABC9-1E28-0E01-4057866CA2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8847"/>
                <a:ext cx="10515600" cy="369811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altLang="zh-TW" sz="100" dirty="0"/>
              </a:p>
              <a:p>
                <a:r>
                  <a:rPr lang="en-US" altLang="zh-TW" sz="2400" dirty="0"/>
                  <a:t>When we factor in the additional overhead logic of the PE and the maximum data bus width between PEs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TW" sz="2400" dirty="0"/>
                  <a:t>​), another constraint on the compute unit and the throughput of compute tile  can be obtained, as shown below.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131444-ABC9-1E28-0E01-4057866CA2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8847"/>
                <a:ext cx="10515600" cy="3698115"/>
              </a:xfrm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480D0DDE-6C0E-F468-F5F5-D75E29D65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39" y="152399"/>
            <a:ext cx="7466498" cy="211372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1A5C0DD-922B-8B00-9E20-FFCB5A1F6DAA}"/>
              </a:ext>
            </a:extLst>
          </p:cNvPr>
          <p:cNvSpPr/>
          <p:nvPr/>
        </p:nvSpPr>
        <p:spPr>
          <a:xfrm>
            <a:off x="9031357" y="365125"/>
            <a:ext cx="2322443" cy="1761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2E449A1-B410-347C-118D-B42861474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253" y="3836278"/>
            <a:ext cx="4953691" cy="261021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8382A33-BDB6-C100-8CA3-055A54C70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685" y="3947722"/>
            <a:ext cx="3357035" cy="23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6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3483-039B-9578-B9EC-7CA9E8293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0ECA38-A10A-E33E-026E-B1176939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2336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Memory</a:t>
            </a:r>
            <a:br>
              <a:rPr lang="en-US" altLang="zh-TW" sz="3600" dirty="0"/>
            </a:br>
            <a:r>
              <a:rPr lang="en-US" altLang="zh-TW" sz="3600" dirty="0"/>
              <a:t>Resource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FC0942-0AB1-CF42-89AF-A01E2F83C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30557"/>
                <a:ext cx="10515600" cy="354640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A block tile </a:t>
                </a:r>
                <a:r>
                  <a:rPr lang="zh-TW" altLang="en-US" sz="2400" dirty="0"/>
                  <a:t>𝑏 </a:t>
                </a:r>
                <a:r>
                  <a:rPr lang="en-US" altLang="zh-TW" sz="2400" dirty="0"/>
                  <a:t>encapsulates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 compute tiles, filling the entire internal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 of currently allocated memory blocks.</a:t>
                </a:r>
              </a:p>
              <a:p>
                <a:endParaRPr lang="en-US" altLang="zh-TW" sz="100" dirty="0"/>
              </a:p>
              <a:p>
                <a:r>
                  <a:rPr lang="en-US" altLang="zh-TW" sz="2400" dirty="0"/>
                  <a:t>A </a:t>
                </a:r>
                <a:r>
                  <a:rPr lang="en-US" altLang="zh-TW" sz="2400" b="1" dirty="0"/>
                  <a:t>block tile</a:t>
                </a:r>
                <a:r>
                  <a:rPr lang="en-US" altLang="zh-TW" sz="2400" dirty="0"/>
                  <a:t> is an abstract concept, representing a unit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​ block RAMs.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TW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400" dirty="0"/>
                  <a:t>​ might not be an integer.</a:t>
                </a:r>
              </a:p>
              <a:p>
                <a:endParaRPr lang="en-US" altLang="zh-TW" sz="100" dirty="0"/>
              </a:p>
              <a:p>
                <a:r>
                  <a:rPr lang="en-US" altLang="zh-TW" sz="2400" dirty="0"/>
                  <a:t>A memory tile </a:t>
                </a:r>
                <a:r>
                  <a:rPr lang="zh-TW" altLang="en-US" sz="2400" dirty="0"/>
                  <a:t>𝑀 </a:t>
                </a:r>
                <a:r>
                  <a:rPr lang="en-US" altLang="zh-TW" sz="2400" dirty="0"/>
                  <a:t>encapsulates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TW" sz="2400" dirty="0"/>
                  <a:t>, min block tiles, using all available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400" dirty="0"/>
                  <a:t> memory blocks.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AFC0942-0AB1-CF42-89AF-A01E2F83C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30557"/>
                <a:ext cx="10515600" cy="3546404"/>
              </a:xfrm>
              <a:blipFill>
                <a:blip r:embed="rId2"/>
                <a:stretch>
                  <a:fillRect l="-812" t="-2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965EB704-B504-02DE-9CDA-9B7A897F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96" y="152400"/>
            <a:ext cx="7466498" cy="211372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C35CEB-86BA-5358-AE26-FA909928C377}"/>
              </a:ext>
            </a:extLst>
          </p:cNvPr>
          <p:cNvSpPr/>
          <p:nvPr/>
        </p:nvSpPr>
        <p:spPr>
          <a:xfrm>
            <a:off x="7030279" y="372441"/>
            <a:ext cx="2087217" cy="17618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49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41320-5D3D-4B26-6C60-21E3F63C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Pseudocode of the tiled MMM algorithm</a:t>
            </a:r>
            <a:endParaRPr lang="zh-TW" altLang="en-US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10C1D9-9371-D7BB-CA33-7DEF4FA8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38" y="1801562"/>
            <a:ext cx="7476562" cy="43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4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42872-32A3-90B1-A6FD-FC8FE4BE7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C12BA-BDB4-3EF6-3DF8-8C55E54A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4464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Parallel</a:t>
            </a:r>
            <a:br>
              <a:rPr lang="en-US" altLang="zh-TW" sz="3600" dirty="0"/>
            </a:br>
            <a:r>
              <a:rPr lang="en-US" altLang="zh-TW" sz="3600" dirty="0"/>
              <a:t>Resource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EBBA16-3400-F6EB-0B7D-ACF0E939AB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8846"/>
                <a:ext cx="10515600" cy="43195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sz="2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TW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minimum number of block ram for parallel processing </a:t>
                </a:r>
                <a:endParaRPr lang="en-US" altLang="zh-TW" sz="2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TW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TW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TW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sz="2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altLang="zh-TW" sz="2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TW" sz="2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26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TW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TW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6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zh-TW" altLang="en-US" sz="2600" dirty="0"/>
                  <a:t> </a:t>
                </a:r>
                <a:r>
                  <a:rPr lang="en-US" altLang="zh-TW" sz="2600" dirty="0"/>
                  <a:t>is also a minimum “step size” that </a:t>
                </a:r>
                <a:r>
                  <a:rPr lang="en-US" altLang="zh-TW" sz="2400" dirty="0"/>
                  <a:t>we can take when increasing the tile sizes.</a:t>
                </a:r>
              </a:p>
              <a:p>
                <a:r>
                  <a:rPr lang="en-US" altLang="zh-TW" sz="2400" dirty="0"/>
                  <a:t>Within a full memory tile, each updated value </a:t>
                </a:r>
                <a:r>
                  <a:rPr lang="zh-TW" altLang="en-US" sz="2400" dirty="0"/>
                  <a:t>𝐶</a:t>
                </a:r>
                <a:r>
                  <a:rPr lang="en-US" altLang="zh-TW" sz="2400" dirty="0"/>
                  <a:t>[</a:t>
                </a:r>
                <a:r>
                  <a:rPr lang="zh-TW" altLang="en-US" sz="2400" dirty="0"/>
                  <a:t>𝑖</a:t>
                </a:r>
                <a:r>
                  <a:rPr lang="en-US" altLang="zh-TW" sz="2400" dirty="0"/>
                  <a:t>, </a:t>
                </a:r>
                <a:r>
                  <a:rPr lang="zh-TW" altLang="en-US" sz="2400" dirty="0"/>
                  <a:t>𝑗</a:t>
                </a:r>
                <a:r>
                  <a:rPr lang="en-US" altLang="zh-TW" sz="2400" dirty="0"/>
                  <a:t>]  is reused after all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altLang="zh-TW" sz="2400" dirty="0"/>
                  <a:t> 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altLang="zh-TW" sz="2400" dirty="0"/>
                  <a:t> elements in a single memory tile are evaluated.</a:t>
                </a:r>
              </a:p>
              <a:p>
                <a:r>
                  <a:rPr lang="en-US" altLang="zh-TW" sz="2600" dirty="0"/>
                  <a:t>For each block ram can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600" dirty="0"/>
                  <a:t> words, it can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2600" dirty="0"/>
                  <a:t> iterations of compute tile before it has been filled up.</a:t>
                </a:r>
                <a:br>
                  <a:rPr lang="en-US" altLang="zh-TW" sz="2600" dirty="0"/>
                </a:br>
                <a:r>
                  <a:rPr lang="en-US" altLang="zh-TW" sz="2600" dirty="0"/>
                  <a:t> 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8EBBA16-3400-F6EB-0B7D-ACF0E939A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8846"/>
                <a:ext cx="10515600" cy="4319519"/>
              </a:xfrm>
              <a:blipFill>
                <a:blip r:embed="rId2"/>
                <a:stretch>
                  <a:fillRect l="-928" t="-2401" r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C42A3D49-17A8-5EC2-873E-4F694672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896" y="152400"/>
            <a:ext cx="7466498" cy="21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1457</Words>
  <Application>Microsoft Office PowerPoint</Application>
  <PresentationFormat>寬螢幕</PresentationFormat>
  <Paragraphs>172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Cambria Math</vt:lpstr>
      <vt:lpstr>Office 佈景主題</vt:lpstr>
      <vt:lpstr>Flexible Communication Avoiding Matrix Multiplication on FPGA with  High-Level Synthesis</vt:lpstr>
      <vt:lpstr>Introduction</vt:lpstr>
      <vt:lpstr>Optimal goals</vt:lpstr>
      <vt:lpstr>Design Overview</vt:lpstr>
      <vt:lpstr>Computation Resource</vt:lpstr>
      <vt:lpstr>Computation Resource</vt:lpstr>
      <vt:lpstr>Memory Resource</vt:lpstr>
      <vt:lpstr>Pseudocode of the tiled MMM algorithm</vt:lpstr>
      <vt:lpstr>Parallel Resource</vt:lpstr>
      <vt:lpstr>Parallel Resource</vt:lpstr>
      <vt:lpstr>I/O model</vt:lpstr>
      <vt:lpstr>I/O model - red blue pebble game</vt:lpstr>
      <vt:lpstr>FPGA-constrained I/O Minimization</vt:lpstr>
      <vt:lpstr>Hardware Implementation</vt:lpstr>
      <vt:lpstr>Hardware Implementation</vt:lpstr>
      <vt:lpstr>Hardware Implementation</vt:lpstr>
      <vt:lpstr>Hardware Implementation</vt:lpstr>
      <vt:lpstr>Throughput Drop</vt:lpstr>
      <vt:lpstr>Code Implementation</vt:lpstr>
      <vt:lpstr>Instruction Parameter</vt:lpstr>
      <vt:lpstr>Instruction Parameter</vt:lpstr>
      <vt:lpstr>Instruction Parameter</vt:lpstr>
      <vt:lpstr>TOP.cpp</vt:lpstr>
      <vt:lpstr>TOP.cpp</vt:lpstr>
      <vt:lpstr>Memory.cpp-ReadA</vt:lpstr>
      <vt:lpstr>Memory.cpp-ReadA </vt:lpstr>
      <vt:lpstr>Memory.cpp-TransposeA</vt:lpstr>
      <vt:lpstr>Memory.cpp-WriteC</vt:lpstr>
      <vt:lpstr>Compute.cpp</vt:lpstr>
      <vt:lpstr>Compute.cpp</vt:lpstr>
      <vt:lpstr>Execute and Results</vt:lpstr>
      <vt:lpstr>Execute Flow</vt:lpstr>
      <vt:lpstr>Results</vt:lpstr>
      <vt:lpstr>Contribution</vt:lpstr>
    </vt:vector>
  </TitlesOfParts>
  <Company>KMSOFFICE2019X64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ER-CHIU FANG</dc:creator>
  <cp:lastModifiedBy>ER-CHIU FANG</cp:lastModifiedBy>
  <cp:revision>15</cp:revision>
  <dcterms:created xsi:type="dcterms:W3CDTF">2025-06-07T13:46:53Z</dcterms:created>
  <dcterms:modified xsi:type="dcterms:W3CDTF">2025-06-11T05:43:30Z</dcterms:modified>
</cp:coreProperties>
</file>