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84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3796B0-4756-43C2-B84B-B5206A784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0BD1E34-C780-43EF-9A82-F75715499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3336FB-4FD3-43EB-A2F5-DCF54B28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9E4AFF-A9B2-402C-A489-CE1E840C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F8AC86-A48B-4313-B050-C481EE14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61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E8B955-C62C-4777-9F97-0127962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E45D8EC-7DC0-41EF-A582-30F76E5A1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F57753-66A2-4897-9647-41466061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8C23A1-3518-4B55-B013-2125BD69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041DFD-35E5-41DA-A143-1265F9B7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7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A793D99-0113-412B-9563-00E03E81F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885F29-A264-4116-86EA-A5CB4284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B85925-CC98-4C16-B730-D3CB7D64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7FD04E-7054-4DF4-94B7-A440CC0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154541-0BA7-4DCA-92EC-A49D0F4D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1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E90085-19A7-47C3-BFD0-6C8F8671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A13392-3E9F-47D2-8078-8465BCB4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5F4718-B8FE-4BEF-8F04-16A89E80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21535D-03BD-45EA-9CA3-F6F8AEA5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1A4F9E-F4E9-435C-898B-FA634C97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56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F5AC6-C4FF-46CC-B1B8-E61D8EDD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C772F3-B46D-4206-9F83-B9AE137BE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A4C995-C1D9-4CEE-AFD4-1B202571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6309E5-9839-4808-8FEF-6C483B28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E28372-FEAC-4C16-BBDB-F86B5E85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2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83234-31EE-45CD-BC6A-BCE2C8F2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4294B2-B6B1-4995-8F95-299375D04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D62AEC-F99F-4753-A3CB-C8FE019E4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F291EB-50AF-4981-925B-11CCFBF2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C49041-751B-4C4A-932B-FC629AFF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D06E2A-82BF-4265-8526-3BA92AD0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9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E51EE8-22F4-424B-B58C-735341D5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82B8F9-41F9-481F-A886-48B059F07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0C6880-DF51-4BE0-8A8F-0DFFF92D4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844033C-E2F6-4D7E-94DA-3EB8433D2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F7D8E16-34FB-4E07-9570-36C12C246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C7AF536-A30D-4D69-AD90-6ABD1B00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FEB79E3-F7A5-42F9-B500-4ADB2FEF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25E87AE-722A-41D2-B3E3-C6A8769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3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161AB-59B9-4E10-B2AF-7471DC6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1E188B7-80F9-46A2-BF25-8AD56A04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20C53F-A56D-484C-AA74-C64A9DDF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0404F9-7629-400D-9D6E-21AE45D1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92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914868B-5396-437F-9E5C-620A8A71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F355B25-BA69-4C04-9384-40F392FC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8A8500-6DA0-418D-A909-50F51081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4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011CE-609B-4185-A7B1-E577E44F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30142D-7524-4230-A010-F0E35B94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E86CA7A-3B8A-413C-8721-14E414AA1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7F2E51-532D-45E3-A2DF-160398ED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F8F62C-887C-40C4-BB52-84000EC3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C46F4A-726D-46E2-AEAC-15C56222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22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56579-D66B-4156-B785-8328196D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43FF339-7CBA-4C43-ABF4-957A26C0D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36349AC-9ADB-47A4-8913-EB782668E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AD3D7D-E4F0-415C-9543-0D4F47C6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D0231E-66C7-42D0-BAD7-A99E0373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440CCF-D719-4BCE-A229-BB113A53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4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41775E8-7264-43D6-80D6-62459F12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B8C3AE-0B96-4ACF-8DBF-DB40EEF6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43DA76-671F-4C9E-8861-85F90B8A4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236F5-8EDD-452F-B2B9-DF6A5B3EA871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5A8C18-250A-4990-98B3-AAA927541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EB9289-A6E8-4B43-9025-C94546D78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AD9D01B-0C3A-4335-8511-9E6E85987F54}"/>
              </a:ext>
            </a:extLst>
          </p:cNvPr>
          <p:cNvSpPr/>
          <p:nvPr/>
        </p:nvSpPr>
        <p:spPr>
          <a:xfrm>
            <a:off x="1808917" y="1964267"/>
            <a:ext cx="3147773" cy="4844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 err="1" smtClean="0"/>
              <a:t>incode-quickstart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9906B7B-9CED-4534-985F-1D44228CFBCA}"/>
              </a:ext>
            </a:extLst>
          </p:cNvPr>
          <p:cNvSpPr/>
          <p:nvPr/>
        </p:nvSpPr>
        <p:spPr>
          <a:xfrm>
            <a:off x="2075852" y="3459672"/>
            <a:ext cx="2604565" cy="690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incode-quickstart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 err="1"/>
              <a:t>appdefn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60C9FCA-57C7-4E79-891E-523602F7DC61}"/>
              </a:ext>
            </a:extLst>
          </p:cNvPr>
          <p:cNvSpPr/>
          <p:nvPr/>
        </p:nvSpPr>
        <p:spPr>
          <a:xfrm>
            <a:off x="2075852" y="4736921"/>
            <a:ext cx="2604565" cy="69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incode-quickstart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module-simple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F667E87-8FD6-46A5-A43E-073FA2488E92}"/>
              </a:ext>
            </a:extLst>
          </p:cNvPr>
          <p:cNvSpPr/>
          <p:nvPr/>
        </p:nvSpPr>
        <p:spPr>
          <a:xfrm>
            <a:off x="2080520" y="2337045"/>
            <a:ext cx="2604565" cy="6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incode-quickstart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 err="1"/>
              <a:t>webapp</a:t>
            </a:r>
            <a:endParaRPr lang="en-GB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xmlns="" id="{235B6DF2-10F1-4264-944B-DE3DE4342160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rot="5400000">
            <a:off x="3164579" y="3241448"/>
            <a:ext cx="431780" cy="466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xmlns="" id="{326FFFD3-29E8-4568-9C85-C59AE4BE9FB7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5400000">
            <a:off x="3084934" y="4443720"/>
            <a:ext cx="586402" cy="127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EE301681-6BDF-4FD2-9EC5-D20399824C03}"/>
              </a:ext>
            </a:extLst>
          </p:cNvPr>
          <p:cNvSpPr/>
          <p:nvPr/>
        </p:nvSpPr>
        <p:spPr>
          <a:xfrm>
            <a:off x="153696" y="3566657"/>
            <a:ext cx="1080000" cy="411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1400" dirty="0"/>
              <a:t>parent</a:t>
            </a:r>
          </a:p>
          <a:p>
            <a:pPr algn="ctr"/>
            <a:r>
              <a:rPr lang="en-GB" sz="1400" dirty="0"/>
              <a:t>.</a:t>
            </a:r>
            <a:r>
              <a:rPr lang="en-GB" sz="1400" dirty="0" err="1"/>
              <a:t>pom</a:t>
            </a:r>
            <a:endParaRPr lang="en-GB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8AA121E-7888-4A5A-9BBF-0326D03B9E03}"/>
              </a:ext>
            </a:extLst>
          </p:cNvPr>
          <p:cNvSpPr/>
          <p:nvPr/>
        </p:nvSpPr>
        <p:spPr>
          <a:xfrm>
            <a:off x="153695" y="4086023"/>
            <a:ext cx="1080000" cy="422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webapp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.war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F5ADB6AC-2574-45A0-BBF2-72D3981B103D}"/>
              </a:ext>
            </a:extLst>
          </p:cNvPr>
          <p:cNvSpPr/>
          <p:nvPr/>
        </p:nvSpPr>
        <p:spPr>
          <a:xfrm>
            <a:off x="153695" y="4616526"/>
            <a:ext cx="1080000" cy="383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app </a:t>
            </a:r>
            <a:r>
              <a:rPr lang="en-GB" sz="1400" dirty="0" err="1"/>
              <a:t>defn</a:t>
            </a:r>
            <a:endParaRPr lang="en-GB" sz="1400" dirty="0"/>
          </a:p>
          <a:p>
            <a:pPr algn="ctr"/>
            <a:r>
              <a:rPr lang="en-GB" sz="1400" dirty="0"/>
              <a:t>.jar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D362DFB8-D8E0-4F0B-A61A-69A210D62CC7}"/>
              </a:ext>
            </a:extLst>
          </p:cNvPr>
          <p:cNvSpPr/>
          <p:nvPr/>
        </p:nvSpPr>
        <p:spPr>
          <a:xfrm>
            <a:off x="153695" y="5107845"/>
            <a:ext cx="1080000" cy="399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.</a:t>
            </a:r>
            <a:r>
              <a:rPr lang="en-GB" sz="1400" dirty="0" err="1"/>
              <a:t>dom</a:t>
            </a:r>
            <a:endParaRPr lang="en-GB" sz="1400" dirty="0"/>
          </a:p>
          <a:p>
            <a:pPr algn="ctr"/>
            <a:r>
              <a:rPr lang="en-GB" sz="1400" dirty="0"/>
              <a:t>.jar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946AB88C-9410-4E16-910D-9E11D567DD57}"/>
              </a:ext>
            </a:extLst>
          </p:cNvPr>
          <p:cNvSpPr txBox="1"/>
          <p:nvPr/>
        </p:nvSpPr>
        <p:spPr>
          <a:xfrm>
            <a:off x="92350" y="2280410"/>
            <a:ext cx="492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Key: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AC83E29-BD97-4EEC-9AB8-EF2C15FBAF0B}"/>
              </a:ext>
            </a:extLst>
          </p:cNvPr>
          <p:cNvSpPr/>
          <p:nvPr/>
        </p:nvSpPr>
        <p:spPr>
          <a:xfrm>
            <a:off x="2082203" y="5959016"/>
            <a:ext cx="2604565" cy="6908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incode-quickstart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module-base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xmlns="" id="{007CFC32-577B-44FD-9292-FCE2548F3D68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rot="16200000" flipH="1">
            <a:off x="3115686" y="5690216"/>
            <a:ext cx="531248" cy="635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054E78D-5EDF-4692-8237-C86FD5FFFDF3}"/>
              </a:ext>
            </a:extLst>
          </p:cNvPr>
          <p:cNvSpPr/>
          <p:nvPr/>
        </p:nvSpPr>
        <p:spPr>
          <a:xfrm>
            <a:off x="153695" y="5615892"/>
            <a:ext cx="1080000" cy="422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base </a:t>
            </a:r>
            <a:r>
              <a:rPr lang="en-GB" sz="1400" dirty="0" err="1"/>
              <a:t>utils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.jar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xmlns="" id="{B7BC151F-D659-417F-A783-51938BE4BEA8}"/>
              </a:ext>
            </a:extLst>
          </p:cNvPr>
          <p:cNvCxnSpPr>
            <a:cxnSpLocks/>
          </p:cNvCxnSpPr>
          <p:nvPr/>
        </p:nvCxnSpPr>
        <p:spPr>
          <a:xfrm rot="10800000">
            <a:off x="125522" y="3326291"/>
            <a:ext cx="396230" cy="678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104B7EB-F2A1-4398-B999-ECC472E7BCF3}"/>
              </a:ext>
            </a:extLst>
          </p:cNvPr>
          <p:cNvSpPr txBox="1"/>
          <p:nvPr/>
        </p:nvSpPr>
        <p:spPr>
          <a:xfrm>
            <a:off x="552592" y="3056824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maven</a:t>
            </a:r>
            <a:br>
              <a:rPr lang="en-GB" sz="1400" dirty="0"/>
            </a:br>
            <a:r>
              <a:rPr lang="en-GB" sz="1400" dirty="0"/>
              <a:t>dependency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xmlns="" id="{1BF166FF-B4DB-41E3-9A74-DC0DAC98390D}"/>
              </a:ext>
            </a:extLst>
          </p:cNvPr>
          <p:cNvSpPr/>
          <p:nvPr/>
        </p:nvSpPr>
        <p:spPr>
          <a:xfrm>
            <a:off x="2831791" y="412465"/>
            <a:ext cx="1105390" cy="760209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web.xml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xmlns="" id="{71DA3FF6-075C-4197-9416-C83BC0D386E8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rot="5400000">
            <a:off x="2962720" y="1542500"/>
            <a:ext cx="841851" cy="1682"/>
          </a:xfrm>
          <a:prstGeom prst="curvedConnector3">
            <a:avLst>
              <a:gd name="adj1" fmla="val 50000"/>
            </a:avLst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xmlns="" id="{E0DBBBB3-E178-4C40-9E51-8AC6789AE499}"/>
              </a:ext>
            </a:extLst>
          </p:cNvPr>
          <p:cNvCxnSpPr>
            <a:cxnSpLocks/>
          </p:cNvCxnSpPr>
          <p:nvPr/>
        </p:nvCxnSpPr>
        <p:spPr>
          <a:xfrm rot="10800000">
            <a:off x="156772" y="2895238"/>
            <a:ext cx="396230" cy="6788"/>
          </a:xfrm>
          <a:prstGeom prst="curvedConnector3">
            <a:avLst>
              <a:gd name="adj1" fmla="val 81186"/>
            </a:avLst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F7004B3-D2B5-41DE-9626-D8782E719A5C}"/>
              </a:ext>
            </a:extLst>
          </p:cNvPr>
          <p:cNvSpPr txBox="1"/>
          <p:nvPr/>
        </p:nvSpPr>
        <p:spPr>
          <a:xfrm>
            <a:off x="556708" y="2591378"/>
            <a:ext cx="100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web.xml</a:t>
            </a:r>
            <a:br>
              <a:rPr lang="en-GB" sz="1400" dirty="0"/>
            </a:br>
            <a:r>
              <a:rPr lang="en-GB" sz="1400" dirty="0"/>
              <a:t>declaration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46342F55-5205-4C6F-81BD-4A1BFFAFE65C}"/>
              </a:ext>
            </a:extLst>
          </p:cNvPr>
          <p:cNvSpPr txBox="1"/>
          <p:nvPr/>
        </p:nvSpPr>
        <p:spPr>
          <a:xfrm>
            <a:off x="1269081" y="1389452"/>
            <a:ext cx="182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Bootstraps Apache Isis</a:t>
            </a:r>
          </a:p>
        </p:txBody>
      </p:sp>
    </p:spTree>
    <p:extLst>
      <p:ext uri="{BB962C8B-B14F-4D97-AF65-F5344CB8AC3E}">
        <p14:creationId xmlns:p14="http://schemas.microsoft.com/office/powerpoint/2010/main" val="424778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AD9D01B-0C3A-4335-8511-9E6E85987F54}"/>
              </a:ext>
            </a:extLst>
          </p:cNvPr>
          <p:cNvSpPr/>
          <p:nvPr/>
        </p:nvSpPr>
        <p:spPr>
          <a:xfrm>
            <a:off x="1808917" y="847963"/>
            <a:ext cx="3147773" cy="59606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 err="1" smtClean="0"/>
              <a:t>incode-quickstart</a:t>
            </a:r>
            <a:endParaRPr lang="en-GB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0A5AC652-E085-4895-8D11-8178B99CBC13}"/>
              </a:ext>
            </a:extLst>
          </p:cNvPr>
          <p:cNvSpPr/>
          <p:nvPr/>
        </p:nvSpPr>
        <p:spPr>
          <a:xfrm>
            <a:off x="6505014" y="2425148"/>
            <a:ext cx="3124854" cy="42247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GB" dirty="0"/>
              <a:t>example</a:t>
            </a:r>
            <a:br>
              <a:rPr lang="en-GB" dirty="0"/>
            </a:br>
            <a:r>
              <a:rPr lang="en-GB" dirty="0"/>
              <a:t>embedded camel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9906B7B-9CED-4534-985F-1D44228CFBCA}"/>
              </a:ext>
            </a:extLst>
          </p:cNvPr>
          <p:cNvSpPr/>
          <p:nvPr/>
        </p:nvSpPr>
        <p:spPr>
          <a:xfrm>
            <a:off x="2075852" y="3053256"/>
            <a:ext cx="2604565" cy="690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incode-quickstart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 err="1"/>
              <a:t>appdefn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169747F-40A6-44FC-808C-7CF9794396D5}"/>
              </a:ext>
            </a:extLst>
          </p:cNvPr>
          <p:cNvSpPr/>
          <p:nvPr/>
        </p:nvSpPr>
        <p:spPr>
          <a:xfrm>
            <a:off x="6824597" y="5268169"/>
            <a:ext cx="2604565" cy="690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incode-quickstart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example-canonical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8FE1AE1-DE48-4CCB-953B-288605D173C4}"/>
              </a:ext>
            </a:extLst>
          </p:cNvPr>
          <p:cNvSpPr/>
          <p:nvPr/>
        </p:nvSpPr>
        <p:spPr>
          <a:xfrm>
            <a:off x="6824598" y="3663281"/>
            <a:ext cx="2604565" cy="690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incode-quickstart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example-</a:t>
            </a:r>
            <a:r>
              <a:rPr lang="en-GB" dirty="0" err="1"/>
              <a:t>embeddedcamel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60C9FCA-57C7-4E79-891E-523602F7DC61}"/>
              </a:ext>
            </a:extLst>
          </p:cNvPr>
          <p:cNvSpPr/>
          <p:nvPr/>
        </p:nvSpPr>
        <p:spPr>
          <a:xfrm>
            <a:off x="2075852" y="4635317"/>
            <a:ext cx="2604565" cy="69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incode-quickstart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module-simple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F667E87-8FD6-46A5-A43E-073FA2488E92}"/>
              </a:ext>
            </a:extLst>
          </p:cNvPr>
          <p:cNvSpPr/>
          <p:nvPr/>
        </p:nvSpPr>
        <p:spPr>
          <a:xfrm>
            <a:off x="2080520" y="1202467"/>
            <a:ext cx="2604565" cy="6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incode-quickstart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 err="1"/>
              <a:t>webapp</a:t>
            </a:r>
            <a:endParaRPr lang="en-GB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xmlns="" id="{235B6DF2-10F1-4264-944B-DE3DE4342160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rot="5400000">
            <a:off x="2800498" y="2470951"/>
            <a:ext cx="1159942" cy="466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xmlns="" id="{F8EE246A-6C60-4FA3-A5F7-5FD3742399F7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5400000">
            <a:off x="7669861" y="4811148"/>
            <a:ext cx="914041" cy="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xmlns="" id="{326FFFD3-29E8-4568-9C85-C59AE4BE9FB7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5400000">
            <a:off x="2932528" y="4189710"/>
            <a:ext cx="891214" cy="127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EE301681-6BDF-4FD2-9EC5-D20399824C03}"/>
              </a:ext>
            </a:extLst>
          </p:cNvPr>
          <p:cNvSpPr/>
          <p:nvPr/>
        </p:nvSpPr>
        <p:spPr>
          <a:xfrm>
            <a:off x="153696" y="3566657"/>
            <a:ext cx="1080000" cy="411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1400" dirty="0"/>
              <a:t>parent</a:t>
            </a:r>
          </a:p>
          <a:p>
            <a:pPr algn="ctr"/>
            <a:r>
              <a:rPr lang="en-GB" sz="1400" dirty="0"/>
              <a:t>.</a:t>
            </a:r>
            <a:r>
              <a:rPr lang="en-GB" sz="1400" dirty="0" err="1"/>
              <a:t>pom</a:t>
            </a:r>
            <a:endParaRPr lang="en-GB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8AA121E-7888-4A5A-9BBF-0326D03B9E03}"/>
              </a:ext>
            </a:extLst>
          </p:cNvPr>
          <p:cNvSpPr/>
          <p:nvPr/>
        </p:nvSpPr>
        <p:spPr>
          <a:xfrm>
            <a:off x="153695" y="4086023"/>
            <a:ext cx="1080000" cy="422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webapp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.war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F5ADB6AC-2574-45A0-BBF2-72D3981B103D}"/>
              </a:ext>
            </a:extLst>
          </p:cNvPr>
          <p:cNvSpPr/>
          <p:nvPr/>
        </p:nvSpPr>
        <p:spPr>
          <a:xfrm>
            <a:off x="153695" y="4616526"/>
            <a:ext cx="1080000" cy="383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app </a:t>
            </a:r>
            <a:r>
              <a:rPr lang="en-GB" sz="1400" dirty="0" err="1"/>
              <a:t>defn</a:t>
            </a:r>
            <a:endParaRPr lang="en-GB" sz="1400" dirty="0"/>
          </a:p>
          <a:p>
            <a:pPr algn="ctr"/>
            <a:r>
              <a:rPr lang="en-GB" sz="1400" dirty="0"/>
              <a:t>.jar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D362DFB8-D8E0-4F0B-A61A-69A210D62CC7}"/>
              </a:ext>
            </a:extLst>
          </p:cNvPr>
          <p:cNvSpPr/>
          <p:nvPr/>
        </p:nvSpPr>
        <p:spPr>
          <a:xfrm>
            <a:off x="153695" y="5107845"/>
            <a:ext cx="1080000" cy="399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.</a:t>
            </a:r>
            <a:r>
              <a:rPr lang="en-GB" sz="1400" dirty="0" err="1"/>
              <a:t>dom</a:t>
            </a:r>
            <a:endParaRPr lang="en-GB" sz="1400" dirty="0"/>
          </a:p>
          <a:p>
            <a:pPr algn="ctr"/>
            <a:r>
              <a:rPr lang="en-GB" sz="1400" dirty="0"/>
              <a:t>.jar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9E80E87D-1602-437A-BDED-ACE256305F52}"/>
              </a:ext>
            </a:extLst>
          </p:cNvPr>
          <p:cNvSpPr/>
          <p:nvPr/>
        </p:nvSpPr>
        <p:spPr>
          <a:xfrm>
            <a:off x="153695" y="6146397"/>
            <a:ext cx="1080000" cy="404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camel/</a:t>
            </a:r>
            <a:r>
              <a:rPr lang="en-GB" sz="1400" dirty="0" err="1"/>
              <a:t>dto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.jar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946AB88C-9410-4E16-910D-9E11D567DD57}"/>
              </a:ext>
            </a:extLst>
          </p:cNvPr>
          <p:cNvSpPr txBox="1"/>
          <p:nvPr/>
        </p:nvSpPr>
        <p:spPr>
          <a:xfrm>
            <a:off x="92350" y="2280410"/>
            <a:ext cx="492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Key: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AC83E29-BD97-4EEC-9AB8-EF2C15FBAF0B}"/>
              </a:ext>
            </a:extLst>
          </p:cNvPr>
          <p:cNvSpPr/>
          <p:nvPr/>
        </p:nvSpPr>
        <p:spPr>
          <a:xfrm>
            <a:off x="2082203" y="5959016"/>
            <a:ext cx="2604565" cy="6908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incode-quickstart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module-base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xmlns="" id="{007CFC32-577B-44FD-9292-FCE2548F3D68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rot="16200000" flipH="1">
            <a:off x="3064884" y="5639414"/>
            <a:ext cx="632852" cy="635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054E78D-5EDF-4692-8237-C86FD5FFFDF3}"/>
              </a:ext>
            </a:extLst>
          </p:cNvPr>
          <p:cNvSpPr/>
          <p:nvPr/>
        </p:nvSpPr>
        <p:spPr>
          <a:xfrm>
            <a:off x="153695" y="5615892"/>
            <a:ext cx="1080000" cy="422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base </a:t>
            </a:r>
            <a:r>
              <a:rPr lang="en-GB" sz="1400" dirty="0" err="1"/>
              <a:t>utils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.jar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xmlns="" id="{B7BC151F-D659-417F-A783-51938BE4BEA8}"/>
              </a:ext>
            </a:extLst>
          </p:cNvPr>
          <p:cNvCxnSpPr>
            <a:cxnSpLocks/>
          </p:cNvCxnSpPr>
          <p:nvPr/>
        </p:nvCxnSpPr>
        <p:spPr>
          <a:xfrm rot="10800000">
            <a:off x="125522" y="3326291"/>
            <a:ext cx="396230" cy="678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104B7EB-F2A1-4398-B999-ECC472E7BCF3}"/>
              </a:ext>
            </a:extLst>
          </p:cNvPr>
          <p:cNvSpPr txBox="1"/>
          <p:nvPr/>
        </p:nvSpPr>
        <p:spPr>
          <a:xfrm>
            <a:off x="552592" y="3056824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maven</a:t>
            </a:r>
            <a:br>
              <a:rPr lang="en-GB" sz="1400" dirty="0"/>
            </a:br>
            <a:r>
              <a:rPr lang="en-GB" sz="1400" dirty="0"/>
              <a:t>dependency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xmlns="" id="{1BF166FF-B4DB-41E3-9A74-DC0DAC98390D}"/>
              </a:ext>
            </a:extLst>
          </p:cNvPr>
          <p:cNvSpPr/>
          <p:nvPr/>
        </p:nvSpPr>
        <p:spPr>
          <a:xfrm>
            <a:off x="5255570" y="87754"/>
            <a:ext cx="1105390" cy="760209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web.xml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xmlns="" id="{71DA3FF6-075C-4197-9416-C83BC0D386E8}"/>
              </a:ext>
            </a:extLst>
          </p:cNvPr>
          <p:cNvCxnSpPr>
            <a:cxnSpLocks/>
            <a:stCxn id="17" idx="1"/>
            <a:endCxn id="16" idx="0"/>
          </p:cNvCxnSpPr>
          <p:nvPr/>
        </p:nvCxnSpPr>
        <p:spPr>
          <a:xfrm rot="10800000" flipV="1">
            <a:off x="3382804" y="467859"/>
            <a:ext cx="1872766" cy="380104"/>
          </a:xfrm>
          <a:prstGeom prst="curvedConnector2">
            <a:avLst/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xmlns="" id="{BDCFE337-ECA9-4F4B-894B-5B9210753B6A}"/>
              </a:ext>
            </a:extLst>
          </p:cNvPr>
          <p:cNvCxnSpPr>
            <a:cxnSpLocks/>
            <a:stCxn id="17" idx="3"/>
            <a:endCxn id="112" idx="0"/>
          </p:cNvCxnSpPr>
          <p:nvPr/>
        </p:nvCxnSpPr>
        <p:spPr>
          <a:xfrm>
            <a:off x="6360960" y="467859"/>
            <a:ext cx="1706481" cy="1957289"/>
          </a:xfrm>
          <a:prstGeom prst="curvedConnector2">
            <a:avLst/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xmlns="" id="{E0DBBBB3-E178-4C40-9E51-8AC6789AE499}"/>
              </a:ext>
            </a:extLst>
          </p:cNvPr>
          <p:cNvCxnSpPr>
            <a:cxnSpLocks/>
          </p:cNvCxnSpPr>
          <p:nvPr/>
        </p:nvCxnSpPr>
        <p:spPr>
          <a:xfrm rot="10800000">
            <a:off x="156772" y="2895238"/>
            <a:ext cx="396230" cy="6788"/>
          </a:xfrm>
          <a:prstGeom prst="curvedConnector3">
            <a:avLst>
              <a:gd name="adj1" fmla="val 81186"/>
            </a:avLst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F7004B3-D2B5-41DE-9626-D8782E719A5C}"/>
              </a:ext>
            </a:extLst>
          </p:cNvPr>
          <p:cNvSpPr txBox="1"/>
          <p:nvPr/>
        </p:nvSpPr>
        <p:spPr>
          <a:xfrm>
            <a:off x="556708" y="2591378"/>
            <a:ext cx="100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web.xml</a:t>
            </a:r>
            <a:br>
              <a:rPr lang="en-GB" sz="1400" dirty="0"/>
            </a:br>
            <a:r>
              <a:rPr lang="en-GB" sz="1400" dirty="0"/>
              <a:t>declaration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46342F55-5205-4C6F-81BD-4A1BFFAFE65C}"/>
              </a:ext>
            </a:extLst>
          </p:cNvPr>
          <p:cNvSpPr txBox="1"/>
          <p:nvPr/>
        </p:nvSpPr>
        <p:spPr>
          <a:xfrm>
            <a:off x="2717586" y="218897"/>
            <a:ext cx="182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Bootstraps Apache Isis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3F73D5FF-B89C-4BF6-9D26-63687EA8AE9D}"/>
              </a:ext>
            </a:extLst>
          </p:cNvPr>
          <p:cNvSpPr txBox="1"/>
          <p:nvPr/>
        </p:nvSpPr>
        <p:spPr>
          <a:xfrm>
            <a:off x="7228306" y="230809"/>
            <a:ext cx="2297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Bootstraps Embedded Camel</a:t>
            </a:r>
            <a:br>
              <a:rPr lang="en-GB" sz="1400" dirty="0"/>
            </a:br>
            <a:r>
              <a:rPr lang="en-GB" sz="1400" dirty="0"/>
              <a:t>(+ Spring + </a:t>
            </a:r>
            <a:r>
              <a:rPr lang="en-GB" sz="1400" dirty="0" err="1"/>
              <a:t>ActiveMQ</a:t>
            </a:r>
            <a:r>
              <a:rPr lang="en-GB" sz="1400" dirty="0"/>
              <a:t>)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xmlns="" id="{69136D57-9160-416D-B3F9-878F1C369BCD}"/>
              </a:ext>
            </a:extLst>
          </p:cNvPr>
          <p:cNvCxnSpPr>
            <a:cxnSpLocks/>
            <a:stCxn id="12" idx="2"/>
            <a:endCxn id="14" idx="3"/>
          </p:cNvCxnSpPr>
          <p:nvPr/>
        </p:nvCxnSpPr>
        <p:spPr>
          <a:xfrm rot="5400000">
            <a:off x="6090343" y="2944202"/>
            <a:ext cx="626613" cy="3446464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xmlns="" id="{38519E07-9814-45DE-8F54-B74E8EFEB8F7}"/>
              </a:ext>
            </a:extLst>
          </p:cNvPr>
          <p:cNvCxnSpPr>
            <a:cxnSpLocks/>
            <a:stCxn id="4" idx="2"/>
            <a:endCxn id="12" idx="1"/>
          </p:cNvCxnSpPr>
          <p:nvPr/>
        </p:nvCxnSpPr>
        <p:spPr>
          <a:xfrm rot="16200000" flipH="1">
            <a:off x="4969065" y="2153172"/>
            <a:ext cx="264602" cy="3446463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7630F3E-F103-4873-9F6A-6A9F01A8DE6C}"/>
              </a:ext>
            </a:extLst>
          </p:cNvPr>
          <p:cNvSpPr txBox="1"/>
          <p:nvPr/>
        </p:nvSpPr>
        <p:spPr>
          <a:xfrm>
            <a:off x="3977910" y="3907111"/>
            <a:ext cx="90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1352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AD9D01B-0C3A-4335-8511-9E6E85987F54}"/>
              </a:ext>
            </a:extLst>
          </p:cNvPr>
          <p:cNvSpPr/>
          <p:nvPr/>
        </p:nvSpPr>
        <p:spPr>
          <a:xfrm>
            <a:off x="1808917" y="847963"/>
            <a:ext cx="3147773" cy="59606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 err="1" smtClean="0"/>
              <a:t>incode-quickstart</a:t>
            </a:r>
            <a:endParaRPr lang="en-GB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0A5AC652-E085-4895-8D11-8178B99CBC13}"/>
              </a:ext>
            </a:extLst>
          </p:cNvPr>
          <p:cNvSpPr/>
          <p:nvPr/>
        </p:nvSpPr>
        <p:spPr>
          <a:xfrm>
            <a:off x="8672566" y="2425148"/>
            <a:ext cx="3124854" cy="42247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GB" dirty="0"/>
              <a:t>example</a:t>
            </a:r>
            <a:br>
              <a:rPr lang="en-GB" dirty="0"/>
            </a:br>
            <a:r>
              <a:rPr lang="en-GB" dirty="0"/>
              <a:t>embedded camel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9906B7B-9CED-4534-985F-1D44228CFBCA}"/>
              </a:ext>
            </a:extLst>
          </p:cNvPr>
          <p:cNvSpPr/>
          <p:nvPr/>
        </p:nvSpPr>
        <p:spPr>
          <a:xfrm>
            <a:off x="2075852" y="3053256"/>
            <a:ext cx="2604565" cy="690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incode-quickstart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 err="1"/>
              <a:t>appdefn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1A9F216-A1BF-4F01-B06E-3451A3FA6115}"/>
              </a:ext>
            </a:extLst>
          </p:cNvPr>
          <p:cNvSpPr/>
          <p:nvPr/>
        </p:nvSpPr>
        <p:spPr>
          <a:xfrm>
            <a:off x="5198637" y="1202468"/>
            <a:ext cx="3206130" cy="544739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GB" dirty="0"/>
              <a:t>example</a:t>
            </a:r>
            <a:br>
              <a:rPr lang="en-GB" dirty="0"/>
            </a:br>
            <a:r>
              <a:rPr lang="en-GB" dirty="0"/>
              <a:t>platform usage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22E47CE-443D-45D5-93D0-68C19F813735}"/>
              </a:ext>
            </a:extLst>
          </p:cNvPr>
          <p:cNvSpPr/>
          <p:nvPr/>
        </p:nvSpPr>
        <p:spPr>
          <a:xfrm>
            <a:off x="5420419" y="2024438"/>
            <a:ext cx="2604565" cy="690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incode-quickstart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example-</a:t>
            </a:r>
            <a:r>
              <a:rPr lang="en-GB" dirty="0" err="1"/>
              <a:t>appdefn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169747F-40A6-44FC-808C-7CF9794396D5}"/>
              </a:ext>
            </a:extLst>
          </p:cNvPr>
          <p:cNvSpPr/>
          <p:nvPr/>
        </p:nvSpPr>
        <p:spPr>
          <a:xfrm>
            <a:off x="8992149" y="5268169"/>
            <a:ext cx="2604565" cy="690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incode-quickstart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example-canonical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8D4EC8E-C04A-4C4B-85A1-8B6796BB3F5B}"/>
              </a:ext>
            </a:extLst>
          </p:cNvPr>
          <p:cNvSpPr/>
          <p:nvPr/>
        </p:nvSpPr>
        <p:spPr>
          <a:xfrm>
            <a:off x="5420419" y="5268169"/>
            <a:ext cx="2604565" cy="69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incode-quickstart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example-</a:t>
            </a:r>
            <a:r>
              <a:rPr lang="en-GB" dirty="0" err="1"/>
              <a:t>dom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8FE1AE1-DE48-4CCB-953B-288605D173C4}"/>
              </a:ext>
            </a:extLst>
          </p:cNvPr>
          <p:cNvSpPr/>
          <p:nvPr/>
        </p:nvSpPr>
        <p:spPr>
          <a:xfrm>
            <a:off x="8992150" y="3663281"/>
            <a:ext cx="2604565" cy="690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incode-quickstart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example-</a:t>
            </a:r>
            <a:r>
              <a:rPr lang="en-GB" dirty="0" err="1"/>
              <a:t>embeddedcamel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60C9FCA-57C7-4E79-891E-523602F7DC61}"/>
              </a:ext>
            </a:extLst>
          </p:cNvPr>
          <p:cNvSpPr/>
          <p:nvPr/>
        </p:nvSpPr>
        <p:spPr>
          <a:xfrm>
            <a:off x="2075852" y="4635317"/>
            <a:ext cx="2604565" cy="69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incode-quickstart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module-simple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F667E87-8FD6-46A5-A43E-073FA2488E92}"/>
              </a:ext>
            </a:extLst>
          </p:cNvPr>
          <p:cNvSpPr/>
          <p:nvPr/>
        </p:nvSpPr>
        <p:spPr>
          <a:xfrm>
            <a:off x="2080520" y="1202467"/>
            <a:ext cx="2604565" cy="6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incode-quickstart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 err="1"/>
              <a:t>webapp</a:t>
            </a:r>
            <a:endParaRPr lang="en-GB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xmlns="" id="{235B6DF2-10F1-4264-944B-DE3DE4342160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rot="5400000">
            <a:off x="2800498" y="2470951"/>
            <a:ext cx="1159942" cy="466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xmlns="" id="{2FBC79EF-5E35-4E05-8803-3AF73A28C92F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>
            <a:off x="4685085" y="1547891"/>
            <a:ext cx="2037617" cy="476547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xmlns="" id="{BE6E8495-EAF9-47A3-977B-5D2C8D412DD5}"/>
              </a:ext>
            </a:extLst>
          </p:cNvPr>
          <p:cNvCxnSpPr>
            <a:cxnSpLocks/>
            <a:stCxn id="9" idx="2"/>
            <a:endCxn id="4" idx="3"/>
          </p:cNvCxnSpPr>
          <p:nvPr/>
        </p:nvCxnSpPr>
        <p:spPr>
          <a:xfrm rot="5400000">
            <a:off x="5359863" y="2035840"/>
            <a:ext cx="683395" cy="2042285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xmlns="" id="{F8EE246A-6C60-4FA3-A5F7-5FD3742399F7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5400000">
            <a:off x="9837413" y="4811148"/>
            <a:ext cx="914041" cy="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xmlns="" id="{18F2C29F-2227-4AA4-8F29-568F54DCAE2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5446260" y="3991727"/>
            <a:ext cx="2552884" cy="127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xmlns="" id="{B7ACC004-2CE9-4C14-9EB0-56CB05770D71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7210716" y="2227271"/>
            <a:ext cx="1293420" cy="2269448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xmlns="" id="{326FFFD3-29E8-4568-9C85-C59AE4BE9FB7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5400000">
            <a:off x="2932528" y="4189710"/>
            <a:ext cx="891214" cy="127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EE301681-6BDF-4FD2-9EC5-D20399824C03}"/>
              </a:ext>
            </a:extLst>
          </p:cNvPr>
          <p:cNvSpPr/>
          <p:nvPr/>
        </p:nvSpPr>
        <p:spPr>
          <a:xfrm>
            <a:off x="153696" y="3566657"/>
            <a:ext cx="1080000" cy="411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1400" dirty="0"/>
              <a:t>parent</a:t>
            </a:r>
          </a:p>
          <a:p>
            <a:pPr algn="ctr"/>
            <a:r>
              <a:rPr lang="en-GB" sz="1400" dirty="0"/>
              <a:t>.</a:t>
            </a:r>
            <a:r>
              <a:rPr lang="en-GB" sz="1400" dirty="0" err="1"/>
              <a:t>pom</a:t>
            </a:r>
            <a:endParaRPr lang="en-GB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8AA121E-7888-4A5A-9BBF-0326D03B9E03}"/>
              </a:ext>
            </a:extLst>
          </p:cNvPr>
          <p:cNvSpPr/>
          <p:nvPr/>
        </p:nvSpPr>
        <p:spPr>
          <a:xfrm>
            <a:off x="153695" y="4086023"/>
            <a:ext cx="1080000" cy="422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webapp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.war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F5ADB6AC-2574-45A0-BBF2-72D3981B103D}"/>
              </a:ext>
            </a:extLst>
          </p:cNvPr>
          <p:cNvSpPr/>
          <p:nvPr/>
        </p:nvSpPr>
        <p:spPr>
          <a:xfrm>
            <a:off x="153695" y="4616526"/>
            <a:ext cx="1080000" cy="383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app </a:t>
            </a:r>
            <a:r>
              <a:rPr lang="en-GB" sz="1400" dirty="0" err="1"/>
              <a:t>defn</a:t>
            </a:r>
            <a:endParaRPr lang="en-GB" sz="1400" dirty="0"/>
          </a:p>
          <a:p>
            <a:pPr algn="ctr"/>
            <a:r>
              <a:rPr lang="en-GB" sz="1400" dirty="0"/>
              <a:t>.jar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D362DFB8-D8E0-4F0B-A61A-69A210D62CC7}"/>
              </a:ext>
            </a:extLst>
          </p:cNvPr>
          <p:cNvSpPr/>
          <p:nvPr/>
        </p:nvSpPr>
        <p:spPr>
          <a:xfrm>
            <a:off x="153695" y="5107845"/>
            <a:ext cx="1080000" cy="399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.</a:t>
            </a:r>
            <a:r>
              <a:rPr lang="en-GB" sz="1400" dirty="0" err="1"/>
              <a:t>dom</a:t>
            </a:r>
            <a:endParaRPr lang="en-GB" sz="1400" dirty="0"/>
          </a:p>
          <a:p>
            <a:pPr algn="ctr"/>
            <a:r>
              <a:rPr lang="en-GB" sz="1400" dirty="0"/>
              <a:t>.jar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9E80E87D-1602-437A-BDED-ACE256305F52}"/>
              </a:ext>
            </a:extLst>
          </p:cNvPr>
          <p:cNvSpPr/>
          <p:nvPr/>
        </p:nvSpPr>
        <p:spPr>
          <a:xfrm>
            <a:off x="153695" y="6146397"/>
            <a:ext cx="1080000" cy="404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camel/</a:t>
            </a:r>
            <a:r>
              <a:rPr lang="en-GB" sz="1400" dirty="0" err="1"/>
              <a:t>dto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.jar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DC55C7B9-8370-4BA5-8D4E-4632D29BB355}"/>
              </a:ext>
            </a:extLst>
          </p:cNvPr>
          <p:cNvSpPr txBox="1"/>
          <p:nvPr/>
        </p:nvSpPr>
        <p:spPr>
          <a:xfrm>
            <a:off x="5258637" y="2953915"/>
            <a:ext cx="899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“extends”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946AB88C-9410-4E16-910D-9E11D567DD57}"/>
              </a:ext>
            </a:extLst>
          </p:cNvPr>
          <p:cNvSpPr txBox="1"/>
          <p:nvPr/>
        </p:nvSpPr>
        <p:spPr>
          <a:xfrm>
            <a:off x="92350" y="2280410"/>
            <a:ext cx="492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Key: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AC83E29-BD97-4EEC-9AB8-EF2C15FBAF0B}"/>
              </a:ext>
            </a:extLst>
          </p:cNvPr>
          <p:cNvSpPr/>
          <p:nvPr/>
        </p:nvSpPr>
        <p:spPr>
          <a:xfrm>
            <a:off x="2082203" y="5959016"/>
            <a:ext cx="2604565" cy="6908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incode-quickstart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module-base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xmlns="" id="{007CFC32-577B-44FD-9292-FCE2548F3D68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rot="16200000" flipH="1">
            <a:off x="3064884" y="5639414"/>
            <a:ext cx="632852" cy="635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xmlns="" id="{49133326-9AF8-4286-8C9B-2EB5BA79270C}"/>
              </a:ext>
            </a:extLst>
          </p:cNvPr>
          <p:cNvCxnSpPr>
            <a:cxnSpLocks/>
            <a:stCxn id="11" idx="2"/>
            <a:endCxn id="27" idx="3"/>
          </p:cNvCxnSpPr>
          <p:nvPr/>
        </p:nvCxnSpPr>
        <p:spPr>
          <a:xfrm rot="5400000">
            <a:off x="5532023" y="5113761"/>
            <a:ext cx="345424" cy="2035934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054E78D-5EDF-4692-8237-C86FD5FFFDF3}"/>
              </a:ext>
            </a:extLst>
          </p:cNvPr>
          <p:cNvSpPr/>
          <p:nvPr/>
        </p:nvSpPr>
        <p:spPr>
          <a:xfrm>
            <a:off x="153695" y="5615892"/>
            <a:ext cx="1080000" cy="422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base </a:t>
            </a:r>
            <a:r>
              <a:rPr lang="en-GB" sz="1400" dirty="0" err="1"/>
              <a:t>utils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.jar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xmlns="" id="{B7BC151F-D659-417F-A783-51938BE4BEA8}"/>
              </a:ext>
            </a:extLst>
          </p:cNvPr>
          <p:cNvCxnSpPr>
            <a:cxnSpLocks/>
          </p:cNvCxnSpPr>
          <p:nvPr/>
        </p:nvCxnSpPr>
        <p:spPr>
          <a:xfrm rot="10800000">
            <a:off x="125522" y="3326291"/>
            <a:ext cx="396230" cy="678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104B7EB-F2A1-4398-B999-ECC472E7BCF3}"/>
              </a:ext>
            </a:extLst>
          </p:cNvPr>
          <p:cNvSpPr txBox="1"/>
          <p:nvPr/>
        </p:nvSpPr>
        <p:spPr>
          <a:xfrm>
            <a:off x="552592" y="3056824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maven</a:t>
            </a:r>
            <a:br>
              <a:rPr lang="en-GB" sz="1400" dirty="0"/>
            </a:br>
            <a:r>
              <a:rPr lang="en-GB" sz="1400" dirty="0"/>
              <a:t>dependency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xmlns="" id="{1BF166FF-B4DB-41E3-9A74-DC0DAC98390D}"/>
              </a:ext>
            </a:extLst>
          </p:cNvPr>
          <p:cNvSpPr/>
          <p:nvPr/>
        </p:nvSpPr>
        <p:spPr>
          <a:xfrm>
            <a:off x="6170006" y="87754"/>
            <a:ext cx="1105390" cy="760209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web.xml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xmlns="" id="{71DA3FF6-075C-4197-9416-C83BC0D386E8}"/>
              </a:ext>
            </a:extLst>
          </p:cNvPr>
          <p:cNvCxnSpPr>
            <a:cxnSpLocks/>
            <a:stCxn id="17" idx="1"/>
            <a:endCxn id="16" idx="0"/>
          </p:cNvCxnSpPr>
          <p:nvPr/>
        </p:nvCxnSpPr>
        <p:spPr>
          <a:xfrm rot="10800000" flipV="1">
            <a:off x="3382804" y="467859"/>
            <a:ext cx="2787202" cy="380104"/>
          </a:xfrm>
          <a:prstGeom prst="curvedConnector2">
            <a:avLst/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xmlns="" id="{BDCFE337-ECA9-4F4B-894B-5B9210753B6A}"/>
              </a:ext>
            </a:extLst>
          </p:cNvPr>
          <p:cNvCxnSpPr>
            <a:cxnSpLocks/>
            <a:stCxn id="17" idx="3"/>
            <a:endCxn id="112" idx="0"/>
          </p:cNvCxnSpPr>
          <p:nvPr/>
        </p:nvCxnSpPr>
        <p:spPr>
          <a:xfrm>
            <a:off x="7275396" y="467859"/>
            <a:ext cx="2959597" cy="1957289"/>
          </a:xfrm>
          <a:prstGeom prst="curvedConnector2">
            <a:avLst/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xmlns="" id="{E0DBBBB3-E178-4C40-9E51-8AC6789AE499}"/>
              </a:ext>
            </a:extLst>
          </p:cNvPr>
          <p:cNvCxnSpPr>
            <a:cxnSpLocks/>
          </p:cNvCxnSpPr>
          <p:nvPr/>
        </p:nvCxnSpPr>
        <p:spPr>
          <a:xfrm rot="10800000">
            <a:off x="156772" y="2895238"/>
            <a:ext cx="396230" cy="6788"/>
          </a:xfrm>
          <a:prstGeom prst="curvedConnector3">
            <a:avLst>
              <a:gd name="adj1" fmla="val 81186"/>
            </a:avLst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F7004B3-D2B5-41DE-9626-D8782E719A5C}"/>
              </a:ext>
            </a:extLst>
          </p:cNvPr>
          <p:cNvSpPr txBox="1"/>
          <p:nvPr/>
        </p:nvSpPr>
        <p:spPr>
          <a:xfrm>
            <a:off x="556708" y="2591378"/>
            <a:ext cx="100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web.xml</a:t>
            </a:r>
            <a:br>
              <a:rPr lang="en-GB" sz="1400" dirty="0"/>
            </a:br>
            <a:r>
              <a:rPr lang="en-GB" sz="1400" dirty="0"/>
              <a:t>declaration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46342F55-5205-4C6F-81BD-4A1BFFAFE65C}"/>
              </a:ext>
            </a:extLst>
          </p:cNvPr>
          <p:cNvSpPr txBox="1"/>
          <p:nvPr/>
        </p:nvSpPr>
        <p:spPr>
          <a:xfrm>
            <a:off x="2717586" y="218897"/>
            <a:ext cx="182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Bootstraps Apache Isis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3F73D5FF-B89C-4BF6-9D26-63687EA8AE9D}"/>
              </a:ext>
            </a:extLst>
          </p:cNvPr>
          <p:cNvSpPr txBox="1"/>
          <p:nvPr/>
        </p:nvSpPr>
        <p:spPr>
          <a:xfrm>
            <a:off x="9395858" y="230809"/>
            <a:ext cx="2297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Bootstraps Embedded Camel</a:t>
            </a:r>
            <a:br>
              <a:rPr lang="en-GB" sz="1400" dirty="0"/>
            </a:br>
            <a:r>
              <a:rPr lang="en-GB" sz="1400" dirty="0"/>
              <a:t>(+ Spring + </a:t>
            </a:r>
            <a:r>
              <a:rPr lang="en-GB" sz="1400" dirty="0" err="1"/>
              <a:t>ActiveMQ</a:t>
            </a:r>
            <a:r>
              <a:rPr lang="en-GB" sz="1400" dirty="0"/>
              <a:t>)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xmlns="" id="{69136D57-9160-416D-B3F9-878F1C369BCD}"/>
              </a:ext>
            </a:extLst>
          </p:cNvPr>
          <p:cNvCxnSpPr>
            <a:cxnSpLocks/>
            <a:stCxn id="12" idx="2"/>
            <a:endCxn id="14" idx="3"/>
          </p:cNvCxnSpPr>
          <p:nvPr/>
        </p:nvCxnSpPr>
        <p:spPr>
          <a:xfrm rot="5400000">
            <a:off x="7174119" y="1860426"/>
            <a:ext cx="626613" cy="5614016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xmlns="" id="{38519E07-9814-45DE-8F54-B74E8EFEB8F7}"/>
              </a:ext>
            </a:extLst>
          </p:cNvPr>
          <p:cNvCxnSpPr>
            <a:cxnSpLocks/>
            <a:stCxn id="4" idx="2"/>
            <a:endCxn id="12" idx="1"/>
          </p:cNvCxnSpPr>
          <p:nvPr/>
        </p:nvCxnSpPr>
        <p:spPr>
          <a:xfrm rot="16200000" flipH="1">
            <a:off x="6052841" y="1069396"/>
            <a:ext cx="264602" cy="5614015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8856B0F9-F83E-45D3-8CAF-995CA4A37218}"/>
              </a:ext>
            </a:extLst>
          </p:cNvPr>
          <p:cNvSpPr txBox="1"/>
          <p:nvPr/>
        </p:nvSpPr>
        <p:spPr>
          <a:xfrm>
            <a:off x="4661306" y="1581985"/>
            <a:ext cx="90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(optional)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7630F3E-F103-4873-9F6A-6A9F01A8DE6C}"/>
              </a:ext>
            </a:extLst>
          </p:cNvPr>
          <p:cNvSpPr txBox="1"/>
          <p:nvPr/>
        </p:nvSpPr>
        <p:spPr>
          <a:xfrm>
            <a:off x="3977910" y="3907111"/>
            <a:ext cx="90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91382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128</Words>
  <Application>Microsoft Office PowerPoint</Application>
  <PresentationFormat>Custom</PresentationFormat>
  <Paragraphs>89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24</cp:revision>
  <dcterms:created xsi:type="dcterms:W3CDTF">2017-08-23T08:22:07Z</dcterms:created>
  <dcterms:modified xsi:type="dcterms:W3CDTF">2017-09-02T13:58:44Z</dcterms:modified>
</cp:coreProperties>
</file>