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96B0-4756-43C2-B84B-B5206A78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D1E34-C780-43EF-9A82-F75715499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36FB-4FD3-43EB-A2F5-DCF54B28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4AFF-A9B2-402C-A489-CE1E840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AC86-A48B-4313-B050-C481EE1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B955-C62C-4777-9F97-0127962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5D8EC-7DC0-41EF-A582-30F76E5A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7753-66A2-4897-9647-41466061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23A1-3518-4B55-B013-2125BD69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1DFD-35E5-41DA-A143-1265F9B7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7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93D99-0113-412B-9563-00E03E81F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85F29-A264-4116-86EA-A5CB4284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5925-CC98-4C16-B730-D3CB7D64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D04E-7054-4DF4-94B7-A440CC0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4541-0BA7-4DCA-92EC-A49D0F4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0085-19A7-47C3-BFD0-6C8F8671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3392-3E9F-47D2-8078-8465BCB4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4718-B8FE-4BEF-8F04-16A89E8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535D-03BD-45EA-9CA3-F6F8AEA5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4F9E-F4E9-435C-898B-FA634C97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6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AC6-C4FF-46CC-B1B8-E61D8ED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72F3-B46D-4206-9F83-B9AE137B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C995-C1D9-4CEE-AFD4-1B202571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09E5-9839-4808-8FEF-6C483B2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8372-FEAC-4C16-BBDB-F86B5E85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2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3234-31EE-45CD-BC6A-BCE2C8F2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94B2-B6B1-4995-8F95-299375D04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62AEC-F99F-4753-A3CB-C8FE019E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91EB-50AF-4981-925B-11CCFBF2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49041-751B-4C4A-932B-FC629AFF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6E2A-82BF-4265-8526-3BA92AD0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1EE8-22F4-424B-B58C-735341D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B8F9-41F9-481F-A886-48B059F0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6880-DF51-4BE0-8A8F-0DFFF92D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4033C-E2F6-4D7E-94DA-3EB8433D2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D8E16-34FB-4E07-9570-36C12C246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AF536-A30D-4D69-AD90-6ABD1B00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B79E3-F7A5-42F9-B500-4ADB2FEF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E87AE-722A-41D2-B3E3-C6A8769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3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61AB-59B9-4E10-B2AF-7471DC6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188B7-80F9-46A2-BF25-8AD56A04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0C53F-A56D-484C-AA74-C64A9DDF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404F9-7629-400D-9D6E-21AE45D1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4868B-5396-437F-9E5C-620A8A71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5B25-BA69-4C04-9384-40F392F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8500-6DA0-418D-A909-50F51081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4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11CE-609B-4185-A7B1-E577E44F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142D-7524-4230-A010-F0E35B94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6CA7A-3B8A-413C-8721-14E414AA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F2E51-532D-45E3-A2DF-160398ED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F62C-887C-40C4-BB52-84000EC3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46F4A-726D-46E2-AEAC-15C5622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6579-D66B-4156-B785-8328196D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FF339-7CBA-4C43-ABF4-957A26C0D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49AC-9ADB-47A4-8913-EB782668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D3D7D-E4F0-415C-9543-0D4F47C6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231E-66C7-42D0-BAD7-A99E0373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0CCF-D719-4BCE-A229-BB113A53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775E8-7264-43D6-80D6-62459F1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8C3AE-0B96-4ACF-8DBF-DB40EEF6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DA76-671F-4C9E-8861-85F90B8A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8C18-250A-4990-98B3-AAA927541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9289-A6E8-4B43-9025-C94546D78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01B-0C3A-4335-8511-9E6E85987F54}"/>
              </a:ext>
            </a:extLst>
          </p:cNvPr>
          <p:cNvSpPr/>
          <p:nvPr/>
        </p:nvSpPr>
        <p:spPr>
          <a:xfrm>
            <a:off x="1828795" y="61783"/>
            <a:ext cx="10181973" cy="6746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incode-domainapp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06B7B-9CED-4534-985F-1D44228CFBCA}"/>
              </a:ext>
            </a:extLst>
          </p:cNvPr>
          <p:cNvSpPr/>
          <p:nvPr/>
        </p:nvSpPr>
        <p:spPr>
          <a:xfrm>
            <a:off x="2190424" y="2609800"/>
            <a:ext cx="2900560" cy="960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9F216-A1BF-4F01-B06E-3451A3FA6115}"/>
              </a:ext>
            </a:extLst>
          </p:cNvPr>
          <p:cNvSpPr/>
          <p:nvPr/>
        </p:nvSpPr>
        <p:spPr>
          <a:xfrm>
            <a:off x="5993027" y="939113"/>
            <a:ext cx="5647039" cy="5721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incode</a:t>
            </a:r>
            <a:r>
              <a:rPr lang="en-GB" dirty="0"/>
              <a:t>-</a:t>
            </a:r>
            <a:r>
              <a:rPr lang="en-GB" dirty="0" err="1"/>
              <a:t>domainapp</a:t>
            </a:r>
            <a:r>
              <a:rPr lang="en-GB" dirty="0"/>
              <a:t>-example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2E47CE-443D-45D5-93D0-68C19F813735}"/>
              </a:ext>
            </a:extLst>
          </p:cNvPr>
          <p:cNvSpPr/>
          <p:nvPr/>
        </p:nvSpPr>
        <p:spPr>
          <a:xfrm>
            <a:off x="7001261" y="1448447"/>
            <a:ext cx="2900560" cy="960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9747F-40A6-44FC-808C-7CF9794396D5}"/>
              </a:ext>
            </a:extLst>
          </p:cNvPr>
          <p:cNvSpPr/>
          <p:nvPr/>
        </p:nvSpPr>
        <p:spPr>
          <a:xfrm>
            <a:off x="8515026" y="5481009"/>
            <a:ext cx="2900560" cy="960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</a:p>
          <a:p>
            <a:pPr algn="ctr"/>
            <a:r>
              <a:rPr lang="en-GB" dirty="0" err="1"/>
              <a:t>publishmq</a:t>
            </a:r>
            <a:r>
              <a:rPr lang="en-GB" dirty="0"/>
              <a:t>-canonical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4EC8E-C04A-4C4B-85A1-8B6796BB3F5B}"/>
              </a:ext>
            </a:extLst>
          </p:cNvPr>
          <p:cNvSpPr/>
          <p:nvPr/>
        </p:nvSpPr>
        <p:spPr>
          <a:xfrm>
            <a:off x="6227366" y="4227586"/>
            <a:ext cx="2900560" cy="960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</a:p>
          <a:p>
            <a:pPr algn="ctr"/>
            <a:r>
              <a:rPr lang="en-GB" dirty="0" err="1"/>
              <a:t>dom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E1AE1-DE48-4CCB-953B-288605D173C4}"/>
              </a:ext>
            </a:extLst>
          </p:cNvPr>
          <p:cNvSpPr/>
          <p:nvPr/>
        </p:nvSpPr>
        <p:spPr>
          <a:xfrm>
            <a:off x="8515026" y="2982079"/>
            <a:ext cx="2900560" cy="960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</a:p>
          <a:p>
            <a:pPr algn="ctr"/>
            <a:r>
              <a:rPr lang="en-GB" dirty="0" err="1"/>
              <a:t>publishmq-embeddedcamel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C9FCA-57C7-4E79-891E-523602F7DC61}"/>
              </a:ext>
            </a:extLst>
          </p:cNvPr>
          <p:cNvSpPr/>
          <p:nvPr/>
        </p:nvSpPr>
        <p:spPr>
          <a:xfrm>
            <a:off x="2190425" y="4227587"/>
            <a:ext cx="2900560" cy="960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module-simple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67E87-8FD6-46A5-A43E-073FA2488E92}"/>
              </a:ext>
            </a:extLst>
          </p:cNvPr>
          <p:cNvSpPr/>
          <p:nvPr/>
        </p:nvSpPr>
        <p:spPr>
          <a:xfrm>
            <a:off x="2190424" y="645033"/>
            <a:ext cx="2900560" cy="960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3138711" y="2107807"/>
            <a:ext cx="1003986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FBC79EF-5E35-4E05-8803-3AF73A28C92F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>
          <a:xfrm rot="16200000" flipH="1">
            <a:off x="5159470" y="87047"/>
            <a:ext cx="323024" cy="3360557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E6E8495-EAF9-47A3-977B-5D2C8D412DD5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rot="5400000">
            <a:off x="6430782" y="1069431"/>
            <a:ext cx="680963" cy="3360557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8EE246A-6C60-4FA3-A5F7-5FD3742399F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9196232" y="4711934"/>
            <a:ext cx="1538149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8F2C29F-2227-4AA4-8F29-568F54DCAE2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7155415" y="2931460"/>
            <a:ext cx="1818358" cy="77389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7ACC004-2CE9-4C14-9EB0-56CB05770D71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8921998" y="1938770"/>
            <a:ext cx="572851" cy="151376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3312201" y="3899083"/>
            <a:ext cx="657006" cy="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E301681-6BDF-4FD2-9EC5-D20399824C03}"/>
              </a:ext>
            </a:extLst>
          </p:cNvPr>
          <p:cNvSpPr/>
          <p:nvPr/>
        </p:nvSpPr>
        <p:spPr>
          <a:xfrm>
            <a:off x="102290" y="3792066"/>
            <a:ext cx="1253582" cy="515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dirty="0"/>
              <a:t>parent</a:t>
            </a:r>
          </a:p>
          <a:p>
            <a:pPr algn="ctr"/>
            <a:r>
              <a:rPr lang="en-GB" dirty="0"/>
              <a:t>.</a:t>
            </a:r>
            <a:r>
              <a:rPr lang="en-GB" dirty="0" err="1"/>
              <a:t>pom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AA121E-7888-4A5A-9BBF-0326D03B9E03}"/>
              </a:ext>
            </a:extLst>
          </p:cNvPr>
          <p:cNvSpPr/>
          <p:nvPr/>
        </p:nvSpPr>
        <p:spPr>
          <a:xfrm>
            <a:off x="102289" y="4391221"/>
            <a:ext cx="1253583" cy="5291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webapp</a:t>
            </a:r>
            <a:br>
              <a:rPr lang="en-GB" dirty="0"/>
            </a:br>
            <a:r>
              <a:rPr lang="en-GB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DB6AC-2574-45A0-BBF2-72D3981B103D}"/>
              </a:ext>
            </a:extLst>
          </p:cNvPr>
          <p:cNvSpPr/>
          <p:nvPr/>
        </p:nvSpPr>
        <p:spPr>
          <a:xfrm>
            <a:off x="102289" y="5004332"/>
            <a:ext cx="1242249" cy="48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 </a:t>
            </a:r>
            <a:r>
              <a:rPr lang="en-GB" dirty="0" err="1"/>
              <a:t>defn</a:t>
            </a:r>
            <a:endParaRPr lang="en-GB" dirty="0"/>
          </a:p>
          <a:p>
            <a:pPr algn="ctr"/>
            <a:r>
              <a:rPr lang="en-GB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62DFB8-D8E0-4F0B-A61A-69A210D62CC7}"/>
              </a:ext>
            </a:extLst>
          </p:cNvPr>
          <p:cNvSpPr/>
          <p:nvPr/>
        </p:nvSpPr>
        <p:spPr>
          <a:xfrm>
            <a:off x="102290" y="5568339"/>
            <a:ext cx="1242249" cy="500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</a:t>
            </a:r>
            <a:r>
              <a:rPr lang="en-GB" dirty="0" err="1"/>
              <a:t>dom</a:t>
            </a:r>
            <a:endParaRPr lang="en-GB" dirty="0"/>
          </a:p>
          <a:p>
            <a:pPr algn="ctr"/>
            <a:r>
              <a:rPr lang="en-GB" dirty="0"/>
              <a:t>.jar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80E87D-1602-437A-BDED-ACE256305F52}"/>
              </a:ext>
            </a:extLst>
          </p:cNvPr>
          <p:cNvSpPr/>
          <p:nvPr/>
        </p:nvSpPr>
        <p:spPr>
          <a:xfrm>
            <a:off x="102290" y="6153308"/>
            <a:ext cx="1242249" cy="5069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camel/</a:t>
            </a:r>
            <a:r>
              <a:rPr lang="en-GB" dirty="0" err="1"/>
              <a:t>dto</a:t>
            </a:r>
            <a:br>
              <a:rPr lang="en-GB" dirty="0"/>
            </a:br>
            <a:r>
              <a:rPr lang="en-GB" dirty="0"/>
              <a:t>.jar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AFA11D-2E2C-428E-9FA5-3C927E7A71C1}"/>
              </a:ext>
            </a:extLst>
          </p:cNvPr>
          <p:cNvSpPr txBox="1"/>
          <p:nvPr/>
        </p:nvSpPr>
        <p:spPr>
          <a:xfrm>
            <a:off x="4828944" y="1892204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[optional]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55C7B9-8370-4BA5-8D4E-4632D29BB355}"/>
              </a:ext>
            </a:extLst>
          </p:cNvPr>
          <p:cNvSpPr txBox="1"/>
          <p:nvPr/>
        </p:nvSpPr>
        <p:spPr>
          <a:xfrm>
            <a:off x="6081266" y="29730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extends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7F9DCC4F-CE2C-46EF-8B36-DEFA3FE00B17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7709820" y="5156193"/>
            <a:ext cx="773033" cy="837380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46AB88C-9410-4E16-910D-9E11D567DD57}"/>
              </a:ext>
            </a:extLst>
          </p:cNvPr>
          <p:cNvSpPr txBox="1"/>
          <p:nvPr/>
        </p:nvSpPr>
        <p:spPr>
          <a:xfrm>
            <a:off x="61785" y="3391845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Key:</a:t>
            </a:r>
          </a:p>
        </p:txBody>
      </p:sp>
    </p:spTree>
    <p:extLst>
      <p:ext uri="{BB962C8B-B14F-4D97-AF65-F5344CB8AC3E}">
        <p14:creationId xmlns:p14="http://schemas.microsoft.com/office/powerpoint/2010/main" val="21352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9</cp:revision>
  <dcterms:created xsi:type="dcterms:W3CDTF">2017-08-23T08:22:07Z</dcterms:created>
  <dcterms:modified xsi:type="dcterms:W3CDTF">2017-08-23T10:05:20Z</dcterms:modified>
</cp:coreProperties>
</file>