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08917" y="847963"/>
            <a:ext cx="3147773" cy="5960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incode-domainapp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5AC652-E085-4895-8D11-8178B99CBC13}"/>
              </a:ext>
            </a:extLst>
          </p:cNvPr>
          <p:cNvSpPr/>
          <p:nvPr/>
        </p:nvSpPr>
        <p:spPr>
          <a:xfrm>
            <a:off x="8672566" y="2425148"/>
            <a:ext cx="3124854" cy="422471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075852" y="3053256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9F216-A1BF-4F01-B06E-3451A3FA6115}"/>
              </a:ext>
            </a:extLst>
          </p:cNvPr>
          <p:cNvSpPr/>
          <p:nvPr/>
        </p:nvSpPr>
        <p:spPr>
          <a:xfrm>
            <a:off x="5198637" y="1202468"/>
            <a:ext cx="3206130" cy="54473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platform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E47CE-443D-45D5-93D0-68C19F813735}"/>
              </a:ext>
            </a:extLst>
          </p:cNvPr>
          <p:cNvSpPr/>
          <p:nvPr/>
        </p:nvSpPr>
        <p:spPr>
          <a:xfrm>
            <a:off x="5420419" y="2024438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9747F-40A6-44FC-808C-7CF9794396D5}"/>
              </a:ext>
            </a:extLst>
          </p:cNvPr>
          <p:cNvSpPr/>
          <p:nvPr/>
        </p:nvSpPr>
        <p:spPr>
          <a:xfrm>
            <a:off x="8992149" y="5268169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4EC8E-C04A-4C4B-85A1-8B6796BB3F5B}"/>
              </a:ext>
            </a:extLst>
          </p:cNvPr>
          <p:cNvSpPr/>
          <p:nvPr/>
        </p:nvSpPr>
        <p:spPr>
          <a:xfrm>
            <a:off x="5420419" y="5268169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E1AE1-DE48-4CCB-953B-288605D173C4}"/>
              </a:ext>
            </a:extLst>
          </p:cNvPr>
          <p:cNvSpPr/>
          <p:nvPr/>
        </p:nvSpPr>
        <p:spPr>
          <a:xfrm>
            <a:off x="8992150" y="366328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075852" y="4635317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080520" y="1202467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800498" y="2470951"/>
            <a:ext cx="1159942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BC79EF-5E35-4E05-8803-3AF73A28C92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685085" y="1547891"/>
            <a:ext cx="2037617" cy="47654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5359863" y="2035840"/>
            <a:ext cx="683395" cy="204228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837413" y="4811148"/>
            <a:ext cx="914041" cy="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5446260" y="3991727"/>
            <a:ext cx="255288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7ACC004-2CE9-4C14-9EB0-56CB05770D7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210716" y="2227271"/>
            <a:ext cx="1293420" cy="2269448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2932528" y="4189710"/>
            <a:ext cx="891214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55C7B9-8370-4BA5-8D4E-4632D29BB355}"/>
              </a:ext>
            </a:extLst>
          </p:cNvPr>
          <p:cNvSpPr txBox="1"/>
          <p:nvPr/>
        </p:nvSpPr>
        <p:spPr>
          <a:xfrm>
            <a:off x="5258637" y="2953915"/>
            <a:ext cx="8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83E29-BD97-4EEC-9AB8-EF2C15FBAF0B}"/>
              </a:ext>
            </a:extLst>
          </p:cNvPr>
          <p:cNvSpPr/>
          <p:nvPr/>
        </p:nvSpPr>
        <p:spPr>
          <a:xfrm>
            <a:off x="2082203" y="5959016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3064884" y="5639414"/>
            <a:ext cx="632852" cy="635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9133326-9AF8-4286-8C9B-2EB5BA79270C}"/>
              </a:ext>
            </a:extLst>
          </p:cNvPr>
          <p:cNvCxnSpPr>
            <a:cxnSpLocks/>
            <a:stCxn id="11" idx="2"/>
            <a:endCxn id="27" idx="3"/>
          </p:cNvCxnSpPr>
          <p:nvPr/>
        </p:nvCxnSpPr>
        <p:spPr>
          <a:xfrm rot="5400000">
            <a:off x="5532023" y="5113761"/>
            <a:ext cx="345424" cy="2035934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1BF166FF-B4DB-41E3-9A74-DC0DAC98390D}"/>
              </a:ext>
            </a:extLst>
          </p:cNvPr>
          <p:cNvSpPr/>
          <p:nvPr/>
        </p:nvSpPr>
        <p:spPr>
          <a:xfrm>
            <a:off x="6170006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2787202" cy="380104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7275396" y="467859"/>
            <a:ext cx="2959597" cy="1957289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73D5FF-B89C-4BF6-9D26-63687EA8AE9D}"/>
              </a:ext>
            </a:extLst>
          </p:cNvPr>
          <p:cNvSpPr txBox="1"/>
          <p:nvPr/>
        </p:nvSpPr>
        <p:spPr>
          <a:xfrm>
            <a:off x="9395858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7174119" y="1860426"/>
            <a:ext cx="626613" cy="5614016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38519E07-9814-45DE-8F54-B74E8EFEB8F7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052841" y="1069396"/>
            <a:ext cx="264602" cy="5614015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56B0F9-F83E-45D3-8CAF-995CA4A37218}"/>
              </a:ext>
            </a:extLst>
          </p:cNvPr>
          <p:cNvSpPr txBox="1"/>
          <p:nvPr/>
        </p:nvSpPr>
        <p:spPr>
          <a:xfrm>
            <a:off x="4661306" y="1581985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30F3E-F103-4873-9F6A-6A9F01A8DE6C}"/>
              </a:ext>
            </a:extLst>
          </p:cNvPr>
          <p:cNvSpPr txBox="1"/>
          <p:nvPr/>
        </p:nvSpPr>
        <p:spPr>
          <a:xfrm>
            <a:off x="3977910" y="3907111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21</cp:revision>
  <dcterms:created xsi:type="dcterms:W3CDTF">2017-08-23T08:22:07Z</dcterms:created>
  <dcterms:modified xsi:type="dcterms:W3CDTF">2017-08-23T16:49:50Z</dcterms:modified>
</cp:coreProperties>
</file>