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468" r:id="rId4"/>
    <p:sldId id="470" r:id="rId5"/>
    <p:sldId id="476" r:id="rId6"/>
    <p:sldId id="513" r:id="rId7"/>
    <p:sldId id="505" r:id="rId8"/>
    <p:sldId id="503" r:id="rId9"/>
    <p:sldId id="497" r:id="rId10"/>
    <p:sldId id="567" r:id="rId11"/>
    <p:sldId id="589" r:id="rId12"/>
    <p:sldId id="590" r:id="rId13"/>
    <p:sldId id="510" r:id="rId14"/>
    <p:sldId id="499" r:id="rId15"/>
    <p:sldId id="591" r:id="rId16"/>
    <p:sldId id="502" r:id="rId17"/>
    <p:sldId id="504" r:id="rId18"/>
    <p:sldId id="519" r:id="rId19"/>
    <p:sldId id="520" r:id="rId20"/>
    <p:sldId id="525" r:id="rId21"/>
    <p:sldId id="587" r:id="rId22"/>
    <p:sldId id="586" r:id="rId23"/>
    <p:sldId id="570" r:id="rId24"/>
    <p:sldId id="571" r:id="rId25"/>
    <p:sldId id="572" r:id="rId26"/>
    <p:sldId id="576" r:id="rId27"/>
    <p:sldId id="577" r:id="rId28"/>
    <p:sldId id="574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9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DBCB0-4821-493C-9B6F-7B97D468D9A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CFD26-6AE7-4516-91F0-B5E245FC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F8827737-C5DF-E7CB-E6B3-9E2B3EA71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C517E6-83AD-458A-B8EF-DD2679BB2649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6174282-6F39-6A42-67A3-ABC554F6F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F2F9D6D-DB8C-69AA-1A71-5504C47C4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A2DE3EA8-0AC4-E111-8E94-CBCD87E6B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51E659-E34E-46F5-A8F6-DA9F1204BBD3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BBCF192-80E1-1678-C89D-64280A9DB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EBCDD81-A7B0-DDA1-6A18-5AF033DED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DED98D8F-3D08-2C95-E732-5AA371236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098524-B035-4661-BA11-A1A6998D7138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F080D1F2-90CC-0669-278D-C13116899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2FCE419-78F1-8AF9-B6D7-A4F731BB3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1E3FA4C7-794A-C27F-9DA5-FC7D6DBDE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5A3A85-2D84-4B92-8B8F-F2F875B17CD1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D0F6B79-4764-FF7B-CC2F-88DA77086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35123F6-052E-583C-6573-09CCF7F79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8BD2D46B-5E3C-0124-1648-EC360BA50E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549D17F-D6E6-4B6A-A8A9-D793BB37BB34}" type="slidenum">
              <a:rPr lang="en-US" altLang="en-US" sz="1300">
                <a:solidFill>
                  <a:srgbClr val="000000"/>
                </a:solidFill>
                <a:ea typeface="MS PGothic" panose="020B0600070205080204" pitchFamily="34" charset="-128"/>
              </a:rPr>
              <a:pPr algn="r"/>
              <a:t>23</a:t>
            </a:fld>
            <a:endParaRPr lang="en-US" altLang="en-US" sz="13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ABD87128-4FDD-1C72-09F5-18BF80F7A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430B743-3172-CD72-4EA9-91D668DED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3828F7A8-D483-BCAE-CAD7-D826DDE72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7BB408-C226-4A77-96A6-EADFB8A8AFB0}" type="slidenum">
              <a:rPr lang="en-US" altLang="en-US" sz="130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29</a:t>
            </a:fld>
            <a:endParaRPr lang="en-US" altLang="en-US" sz="13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76DE1745-9947-4C44-2288-4ACD443815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F07A7C7-FDF9-D35D-C601-291169D35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D455BD59-6079-7C03-A943-170C84EE7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6D23D1-680E-4DF7-8745-CB55CE6E688E}" type="slidenum">
              <a:rPr lang="en-US" altLang="en-US" sz="130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30</a:t>
            </a:fld>
            <a:endParaRPr lang="en-US" altLang="en-US" sz="13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C62C750-13C1-7DD3-953E-6589D351D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95CDD3C-8900-FEA2-5625-8476D6662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B2E4F7F7-4B59-5DE8-7E09-0423072737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D6CC3D-F896-4000-A18F-B832403A6166}" type="slidenum">
              <a:rPr lang="en-US" altLang="en-US" sz="130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31</a:t>
            </a:fld>
            <a:endParaRPr lang="en-US" altLang="en-US" sz="13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70CA534-0ABE-71FD-33F7-861660CF3A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55E3D0C-745A-0A85-35C1-CE6EE5172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444408C5-D097-F738-716C-983B91677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B7584A-4FC0-4881-9856-DDDE0F8801A6}" type="slidenum">
              <a:rPr lang="en-US" altLang="en-US" sz="1300">
                <a:ea typeface="MS PGothic" panose="020B0600070205080204" pitchFamily="34" charset="-128"/>
              </a:rPr>
              <a:pPr/>
              <a:t>32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0896056A-2C2A-4545-1E06-DC858C68A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D398334-3474-5485-624B-E1407D60B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53E21B7D-D110-5786-A72B-A3C09409B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4C0841-441C-47D2-9837-C1C8F7969B44}" type="slidenum">
              <a:rPr lang="en-US" altLang="en-US" sz="1300">
                <a:ea typeface="MS PGothic" panose="020B0600070205080204" pitchFamily="34" charset="-128"/>
              </a:rPr>
              <a:pPr/>
              <a:t>33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3A1E5785-87EF-76E7-B91C-3B2AA06ED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53CCE65-71CE-7957-5340-896F8D229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420C898B-4735-5636-FEE7-AAD79A2B7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C3CB4F-9C9C-40EF-9B42-41B2CB3B9645}" type="slidenum">
              <a:rPr lang="en-US" altLang="en-US" sz="1300">
                <a:ea typeface="MS PGothic" panose="020B0600070205080204" pitchFamily="34" charset="-128"/>
              </a:rPr>
              <a:pPr/>
              <a:t>34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1E92A8B5-BA7E-E25A-AA67-821CB62F7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7CED2DA-68AE-B21B-DD3F-48FD1EE4B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06B76E72-7D5C-FA8D-42CA-B5A6E7C7B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57D93C-A1F3-4E7A-B084-FD5EB7123F69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ADAD553-272C-2579-C5FF-76BC75EA4B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7D5A7E1-F55E-8E32-31E4-91364A56F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3B74F317-E6D9-AFDE-186D-D5579416E0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23C3D6-CB50-4500-9397-B9F6CD7A2D4A}" type="slidenum">
              <a:rPr lang="en-US" altLang="en-US" sz="130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35</a:t>
            </a:fld>
            <a:endParaRPr lang="en-US" altLang="en-US" sz="13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738B15B-F54D-6664-8F23-69CBC4114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FBBA0EBC-0BAD-1CE4-9E1D-DD388F382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7B92AC31-9006-8E69-5029-21E00946B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9036DB-A93A-4886-BC7F-3F94E24E06BB}" type="slidenum">
              <a:rPr lang="en-US" altLang="en-US" sz="130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36</a:t>
            </a:fld>
            <a:endParaRPr lang="en-US" altLang="en-US" sz="13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2E399570-FFD1-5AC0-A8C0-0018C6085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5699F535-073C-6EF0-866C-E1A99F01F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4E54D6-3D84-4E35-61E7-7BFCC4F89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D1E009-743E-409A-B79F-74AB33BEDA5C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A826CFB-1AF8-5D3B-8EDA-28E689C51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D82D79B-026E-E28D-592F-D0EFF9582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896185DA-D0CF-E31C-ABEB-9FA1C37DD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DAFADB-0E8E-460D-AF69-C47C6D0A4077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DD66147-914A-4640-17A7-223B6E0D4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FC64555-C9E9-0C74-E775-7F944343A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5CFD108C-CA7C-44EE-C861-74B54C718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002F46-221D-4428-92DE-BA70754328C7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1A8FB20-F272-B37A-5BC8-9912A663C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FB0B74F-11C8-42B2-0FE3-EB811FBA6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0C222FD9-2EDB-A2D0-3156-95AED5995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E858C7-613A-483A-A6CE-156223F97CA3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AD5A24D-6301-C5C4-3F42-12621964A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9EAB954-C54B-2357-8F41-42EFE1101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0218753B-262C-8F51-48E7-820636F02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84FD18-BB9E-4161-A00E-CD069A89C4D0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F7166D8-15A1-0B6F-EABA-BECB1A22A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1070FCA-5FF9-4B90-A2EC-C4EA5E79D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200BAAE7-3C36-A50C-3D24-3D53D6F04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CA17FE-ECF1-454B-A98F-C81BFBE10EAA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52B9440-D855-024B-E5F9-EB58A99A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79B2CC3-08CE-53E9-40D5-6E9957A00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7B68AD65-20AB-C1AF-901F-20FFD926CD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EEA7B6-B253-4DCA-A468-D772727F6932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50F3F5E-8BC9-01B4-3506-EFC6D4593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313425D-4ACD-8D5C-E5B9-092E6B63F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690C-82ED-2B3F-5BE2-9CA7342AA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2BF86-269B-ECD8-F013-405D46EB0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20F2-EBA2-CD1A-DACD-23C06701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4052-2742-8162-EE6D-D0CE6FDF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259F-B72E-72BA-E89F-BA4FEB0F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3C2C-C376-6CC8-41AC-D26669A7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69E91-AD40-097F-A023-EC04AD4A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72A3-B866-333B-8EA3-89B892CC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4175-7E3B-F82B-667D-BA47C7AC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375C-1846-10EC-CB5E-4E0705E4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6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8DF8C-CFE8-BA18-0AC7-6AE99D35F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2D996-0852-32B3-48F0-6BF6750C6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C972-B7D8-B73C-E7DC-3BA04746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C6345-8757-E320-C572-4637AB8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5FF3-DBF0-7AAF-2CC5-083D35B5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1C09A7-31D4-0828-D9B2-BBC8B4E0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C5428-E05B-4ED1-ABE2-2E0E05C120F9}" type="datetime1">
              <a:rPr lang="en-US" altLang="en-US"/>
              <a:pPr>
                <a:defRPr/>
              </a:pPr>
              <a:t>8/31/2022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2E006D-B539-8099-4E73-1FA67338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0F5CF9-12EC-327D-265F-9B905EA8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</a:t>
            </a:r>
            <a:fld id="{6C0BBFA5-A26D-48D3-86B1-0DD6B36F67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75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28E1-7630-7B8F-016E-F86D2F6B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23BB-6CFB-8646-B54A-26523227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E261-5FCE-5B51-8F0F-EA89E7CB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5B9F-E559-5AC8-DC8A-37E0FFCE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5F6B-E92B-43F1-92DF-84A87B9F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CC40-6812-ADCF-DED9-9015E0DB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96BB-25C5-CB58-D64C-E0B1E53C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CBFB-9219-226A-3956-BEF11037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73F3-257B-3826-2358-D0422D5C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AC1E-59D0-6A30-6353-76CFE89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F6B2-07D8-68EE-D788-0907931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6177-E0E7-8ABD-DA2E-B7A30AE77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F23AE-589F-8F58-647B-541B307D4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86DA-90F2-8F00-5752-E840123F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E498-4ACE-FBAA-D816-CA3C61CF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8FB69-F9B3-EAA8-DE01-72FF5A5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60F9-4EB1-58EE-9AAE-3311CEE7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81AB2-A003-2870-0588-DAD1C839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84D0A-63FD-B702-D577-72D5DAAC9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89FCB-1331-314B-2612-81DAE7994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F146E-0B66-3D3D-E788-3C308509F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F4507-8546-BC1F-61E0-3F6F741F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A6D4-1595-74CC-902B-FF567571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24EB9-57F2-4A1C-5A2B-8873138A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F5ED-EF34-7098-9EAB-1AAAD937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84365-9D5B-4FC1-425E-B1953AE8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24670-6432-1945-3E8B-A88C251E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3C31B-3B80-C4FE-FCDD-9E246D42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6A81B-1476-B5C6-2076-3CBD75C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E66BB-CF5C-087B-F020-DF6B267B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A96DF-6839-0E5B-3868-5A927E2C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AEAD-7294-41E6-13E5-CDA34E53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E852-E35F-914D-EBEE-35602B3D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45BB2-A424-6F4A-73F0-4C131FA2F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90125-EF87-F99B-E073-764E064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4959-A284-26B5-0589-F2D90788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1D4A-6E8D-2D74-A56A-B7A499B5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F311-6562-D16F-A181-148AF850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591B1-9CA6-A84D-60E3-04F6760B8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5DE9C-B9DC-2ADB-1E34-83BC3C9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1E438-4783-219D-7386-6E983095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1D91-5FB1-F1B6-26BE-CD1F9BE8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79ED-DF23-D269-DDB8-6441B83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5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3F849-F00E-C451-BB7D-7E7E3488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40407-D3D2-6A50-1BBB-CD52B2F3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926F-928F-DE07-F9E9-A5FAAE9FC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9CBD-2421-4114-B513-B5C4F3918A7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43DF-EAF7-A382-7C42-79BE21858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9B96-DCEA-9A7F-B2C9-BE6F7470A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3C87-3335-401F-B7FE-D4CD694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3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inmei.wang@uconn.edu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gradresearch.uconn.edu/academic-integrit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d.uconn.edu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Relationship Id="rId1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AA40-A323-79CA-1051-F476B0A10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CSE5095-002: Topics in Software Defined 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7B80-1D10-DC62-2540-5E8F7744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465" y="3509963"/>
            <a:ext cx="9144000" cy="2900776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1</a:t>
            </a:r>
          </a:p>
          <a:p>
            <a:r>
              <a:rPr lang="en-US" dirty="0"/>
              <a:t>Minmei Wang</a:t>
            </a:r>
          </a:p>
          <a:p>
            <a:r>
              <a:rPr lang="en-US" dirty="0"/>
              <a:t>Computer Science and Engineering</a:t>
            </a:r>
          </a:p>
          <a:p>
            <a:r>
              <a:rPr lang="en-US" dirty="0"/>
              <a:t>Slides source: </a:t>
            </a:r>
            <a:r>
              <a:rPr lang="en-US" altLang="en-US" dirty="0"/>
              <a:t>Kurose and Ross, Chen Qian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3A4DA058-3267-F3B9-3C1E-5F54322C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reports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DF406D2D-39B2-A588-7587-DBF07AE38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8689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 You should submit no fewer than 10 reading reports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 I will set the deadline for the report of each paper later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Each report will be graded as a check- (0.5pt), check (1pt), or check+ (1.5pt).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may submit more but we only count the 10 reports with highest grades.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56C2-5287-77CC-0057-0835FB49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Introduction</a:t>
            </a:r>
          </a:p>
        </p:txBody>
      </p:sp>
      <p:sp>
        <p:nvSpPr>
          <p:cNvPr id="63493" name="Slide Number Placeholder 5">
            <a:extLst>
              <a:ext uri="{FF2B5EF4-FFF2-40B4-BE49-F238E27FC236}">
                <a16:creationId xmlns:a16="http://schemas.microsoft.com/office/drawing/2014/main" id="{4B4C8A89-2BA0-74E7-A5AD-A1D7E960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57382DEB-35D9-4567-93BB-D2655EDA32D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9C8E-5D3E-1104-E7BC-3031BCE9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9543-DA22-D89D-B5ED-24B07AC7C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4255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M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idterm will be on 10/18/2022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6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C96-5506-313D-5801-14DF111F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5041-4F2B-7E1E-B1FA-A3A43220E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14113" cy="4351338"/>
          </a:xfrm>
        </p:spPr>
        <p:txBody>
          <a:bodyPr/>
          <a:lstStyle/>
          <a:p>
            <a:r>
              <a:rPr lang="en-US" dirty="0"/>
              <a:t>Submit your preference of 8 papers by 09/20/2022, sent by email to </a:t>
            </a:r>
            <a:r>
              <a:rPr lang="en-US" dirty="0">
                <a:hlinkClick r:id="rId2"/>
              </a:rPr>
              <a:t>minmei.wang@uconn.edu</a:t>
            </a:r>
            <a:r>
              <a:rPr lang="en-US" dirty="0"/>
              <a:t> </a:t>
            </a:r>
          </a:p>
          <a:p>
            <a:pPr lvl="1"/>
            <a:r>
              <a:rPr lang="en-US" altLang="zh-CN" dirty="0"/>
              <a:t>Subject: </a:t>
            </a:r>
            <a:r>
              <a:rPr lang="en-US" b="0" i="1" dirty="0">
                <a:solidFill>
                  <a:srgbClr val="181717"/>
                </a:solidFill>
                <a:effectLst/>
                <a:latin typeface="arial" panose="020B0604020202020204" pitchFamily="34" charset="0"/>
              </a:rPr>
              <a:t>CSE5095-002 paper presentation preference</a:t>
            </a:r>
            <a:r>
              <a:rPr lang="en-US" b="0" i="0" dirty="0">
                <a:solidFill>
                  <a:srgbClr val="181717"/>
                </a:solidFill>
                <a:effectLst/>
                <a:latin typeface="arial" panose="020B0604020202020204" pitchFamily="34" charset="0"/>
              </a:rPr>
              <a:t> of [your first name] [middle name] [last name] (e.g., Minmei Wang)</a:t>
            </a:r>
          </a:p>
          <a:p>
            <a:pPr lvl="1"/>
            <a:r>
              <a:rPr lang="en-US" dirty="0">
                <a:solidFill>
                  <a:srgbClr val="181717"/>
                </a:solidFill>
                <a:latin typeface="arial" panose="020B0604020202020204" pitchFamily="34" charset="0"/>
              </a:rPr>
              <a:t>From the highest priority to the lowest priority</a:t>
            </a:r>
          </a:p>
          <a:p>
            <a:pPr lvl="1"/>
            <a:r>
              <a:rPr lang="en-US" dirty="0">
                <a:solidFill>
                  <a:srgbClr val="181717"/>
                </a:solidFill>
                <a:latin typeface="arial" panose="020B0604020202020204" pitchFamily="34" charset="0"/>
              </a:rPr>
              <a:t>Each presentation I will assign a challenger who is expected to ask questions related to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6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6">
            <a:extLst>
              <a:ext uri="{FF2B5EF4-FFF2-40B4-BE49-F238E27FC236}">
                <a16:creationId xmlns:a16="http://schemas.microsoft.com/office/drawing/2014/main" id="{3393D327-CCF1-FF45-6F01-6677CF7B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A69549DD-280D-4875-82F0-889ABB0F682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42" name="object 2">
            <a:extLst>
              <a:ext uri="{FF2B5EF4-FFF2-40B4-BE49-F238E27FC236}">
                <a16:creationId xmlns:a16="http://schemas.microsoft.com/office/drawing/2014/main" id="{19FFB21D-366C-0215-1C47-179B3E1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88" y="712954"/>
            <a:ext cx="6354762" cy="615950"/>
          </a:xfrm>
        </p:spPr>
        <p:txBody>
          <a:bodyPr vert="horz" lIns="0" tIns="0" rIns="0" bIns="0" rtlCol="0" anchor="ctr">
            <a:spAutoFit/>
          </a:bodyPr>
          <a:lstStyle/>
          <a:p>
            <a:pPr marL="11113">
              <a:tabLst>
                <a:tab pos="2193925" algn="l"/>
                <a:tab pos="2741613" algn="l"/>
                <a:tab pos="3563938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61443" name="object 3">
            <a:extLst>
              <a:ext uri="{FF2B5EF4-FFF2-40B4-BE49-F238E27FC236}">
                <a16:creationId xmlns:a16="http://schemas.microsoft.com/office/drawing/2014/main" id="{9055A56F-96DD-2954-FF82-DA11F7962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88" y="1269775"/>
            <a:ext cx="7758312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11213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638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</a:t>
            </a:r>
          </a:p>
          <a:p>
            <a:pPr lvl="1">
              <a:spcBef>
                <a:spcPts val="638"/>
              </a:spcBef>
              <a:buClr>
                <a:srgbClr val="2D2DB9"/>
              </a:buClr>
              <a:buSzTx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survey describing a sub-area of SDN (related to at least two papers)</a:t>
            </a:r>
          </a:p>
          <a:p>
            <a:pPr marR="0" lvl="1">
              <a:spcBef>
                <a:spcPts val="638"/>
              </a:spcBef>
              <a:spcAft>
                <a:spcPts val="0"/>
              </a:spcAft>
              <a:buClr>
                <a:srgbClr val="2D2DB9"/>
              </a:buClr>
              <a:buSzTx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a research work including a novel idea and algorithm/system design related to the survey topic.  </a:t>
            </a:r>
          </a:p>
          <a:p>
            <a:pPr lvl="1">
              <a:spcBef>
                <a:spcPts val="638"/>
              </a:spcBef>
              <a:buClr>
                <a:srgbClr val="2D2DB9"/>
              </a:buClr>
              <a:buSzTx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(A desired option) an implementation of your idea and comparison with existing work</a:t>
            </a:r>
          </a:p>
          <a:p>
            <a:pPr>
              <a:spcBef>
                <a:spcPts val="638"/>
              </a:spcBef>
              <a:buClr>
                <a:srgbClr val="2D2DB9"/>
              </a:buClr>
              <a:buSz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or a group with two students</a:t>
            </a:r>
          </a:p>
          <a:p>
            <a:pPr>
              <a:spcBef>
                <a:spcPts val="638"/>
              </a:spcBef>
              <a:buClr>
                <a:srgbClr val="2D2DB9"/>
              </a:buClr>
              <a:buSz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bonus for the desired option</a:t>
            </a:r>
          </a:p>
          <a:p>
            <a:pPr>
              <a:spcBef>
                <a:spcPts val="638"/>
              </a:spcBef>
              <a:buClr>
                <a:srgbClr val="2D2DB9"/>
              </a:buClr>
              <a:buSzTx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Submit your proposal for the project by 10/21/2022</a:t>
            </a:r>
          </a:p>
          <a:p>
            <a:pPr lvl="1">
              <a:spcBef>
                <a:spcPts val="638"/>
              </a:spcBef>
              <a:buClr>
                <a:srgbClr val="2D2DB9"/>
              </a:buClr>
              <a:buSzTx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one page to illustrate your main idea and plans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6">
            <a:extLst>
              <a:ext uri="{FF2B5EF4-FFF2-40B4-BE49-F238E27FC236}">
                <a16:creationId xmlns:a16="http://schemas.microsoft.com/office/drawing/2014/main" id="{C150C88C-BF2F-7472-1F0D-CEFEFB2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5977BD3D-04AE-4F0B-8D5E-498BC3D72C0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530CD02-31B5-55B3-8CC0-A47B1505AB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963" y="309563"/>
            <a:ext cx="6426200" cy="1231900"/>
          </a:xfrm>
        </p:spPr>
        <p:txBody>
          <a:bodyPr vert="horz" lIns="0" tIns="0" rIns="0" bIns="0" rtlCol="0" anchor="ctr">
            <a:spAutoFit/>
          </a:bodyPr>
          <a:lstStyle/>
          <a:p>
            <a:pPr marL="11206" algn="ctr">
              <a:tabLst>
                <a:tab pos="2194229" algn="l"/>
                <a:tab pos="2742226" algn="l"/>
                <a:tab pos="3564221" algn="l"/>
              </a:tabLst>
              <a:defRPr/>
            </a:pPr>
            <a:r>
              <a:rPr lang="en-US" spc="-4" dirty="0"/>
              <a:t>Student Responsibilities:</a:t>
            </a:r>
            <a:br>
              <a:rPr lang="en-US" spc="-4" dirty="0"/>
            </a:br>
            <a:r>
              <a:rPr lang="en-US" dirty="0">
                <a:solidFill>
                  <a:srgbClr val="660066"/>
                </a:solidFill>
              </a:rPr>
              <a:t>Academic</a:t>
            </a:r>
            <a:r>
              <a:rPr lang="en-US" spc="-66" dirty="0">
                <a:solidFill>
                  <a:srgbClr val="660066"/>
                </a:solidFill>
              </a:rPr>
              <a:t> </a:t>
            </a:r>
            <a:r>
              <a:rPr lang="en-US" spc="-4" dirty="0">
                <a:solidFill>
                  <a:srgbClr val="660066"/>
                </a:solidFill>
              </a:rPr>
              <a:t>Integrity</a:t>
            </a:r>
            <a:endParaRPr dirty="0"/>
          </a:p>
        </p:txBody>
      </p:sp>
      <p:sp>
        <p:nvSpPr>
          <p:cNvPr id="49155" name="object 3">
            <a:extLst>
              <a:ext uri="{FF2B5EF4-FFF2-40B4-BE49-F238E27FC236}">
                <a16:creationId xmlns:a16="http://schemas.microsoft.com/office/drawing/2014/main" id="{C6EE2CB5-CC8E-44C4-EF06-591D79C40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4" y="1833563"/>
            <a:ext cx="6880225" cy="358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68313" indent="-4572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25513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indent="-201613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All submitted work must be individual.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OK to have discussions on ideas but turn in </a:t>
            </a:r>
            <a:r>
              <a:rPr lang="en-US" altLang="en-US" b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your own </a:t>
            </a:r>
            <a:r>
              <a:rPr lang="en-US" altLang="en-US" dirty="0">
                <a:latin typeface="+mn-lt"/>
                <a:cs typeface="Arial" panose="020B0604020202020204" pitchFamily="34" charset="0"/>
              </a:rPr>
              <a:t>work.</a:t>
            </a:r>
          </a:p>
          <a:p>
            <a:pPr lvl="1">
              <a:lnSpc>
                <a:spcPct val="102000"/>
              </a:lnSpc>
              <a:spcBef>
                <a:spcPts val="475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Ask instructor if there are any  questions.</a:t>
            </a:r>
          </a:p>
          <a:p>
            <a:pPr lvl="1">
              <a:spcBef>
                <a:spcPts val="538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For more info, go to:</a:t>
            </a:r>
          </a:p>
          <a:p>
            <a:pPr lvl="1">
              <a:spcBef>
                <a:spcPts val="538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  <a:hlinkClick r:id="rId3"/>
              </a:rPr>
              <a:t>https://ugradresearch.uconn.edu/academic-integrity/</a:t>
            </a:r>
            <a:endParaRPr lang="en-US" altLang="en-US" dirty="0">
              <a:latin typeface="+mn-lt"/>
              <a:cs typeface="Arial" panose="020B0604020202020204" pitchFamily="34" charset="0"/>
            </a:endParaRPr>
          </a:p>
          <a:p>
            <a:pPr lvl="1">
              <a:spcBef>
                <a:spcPts val="538"/>
              </a:spcBef>
              <a:buClr>
                <a:srgbClr val="2D2DB9"/>
              </a:buClr>
              <a:buSzTx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Academic integrity violations will not  be tolerated.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8C8C-9E7A-5A29-E329-12C9B368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52189-48FD-DF2B-183F-ED338B49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2047" y="1825625"/>
            <a:ext cx="8020878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Please talk to me in person or email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Talk to me about your needs SOON!</a:t>
            </a:r>
            <a:endParaRPr lang="en-US" dirty="0">
              <a:solidFill>
                <a:schemeClr val="bg2">
                  <a:lumMod val="10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 for Students with Disabilities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2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6">
            <a:extLst>
              <a:ext uri="{FF2B5EF4-FFF2-40B4-BE49-F238E27FC236}">
                <a16:creationId xmlns:a16="http://schemas.microsoft.com/office/drawing/2014/main" id="{150188E9-D76F-AB1B-E26C-D0ACD7D5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B6F7BFB8-5BBA-48C5-BEFC-6880A1E6152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E170EF4-FF2A-150E-30DF-FFD1CB2D7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963" y="617538"/>
            <a:ext cx="6354762" cy="615950"/>
          </a:xfrm>
        </p:spPr>
        <p:txBody>
          <a:bodyPr vert="horz" lIns="0" tIns="0" rIns="0" bIns="0" rtlCol="0" anchor="ctr">
            <a:spAutoFit/>
          </a:bodyPr>
          <a:lstStyle/>
          <a:p>
            <a:pPr marL="11206">
              <a:tabLst>
                <a:tab pos="2194229" algn="l"/>
                <a:tab pos="2742226" algn="l"/>
                <a:tab pos="3564221" algn="l"/>
              </a:tabLst>
              <a:defRPr/>
            </a:pPr>
            <a:r>
              <a:rPr lang="en-US" spc="-4" dirty="0"/>
              <a:t>Student</a:t>
            </a:r>
            <a:r>
              <a:rPr lang="en-US" dirty="0"/>
              <a:t> </a:t>
            </a:r>
            <a:r>
              <a:rPr lang="en-US" spc="-4" dirty="0"/>
              <a:t>Responsibilities</a:t>
            </a:r>
            <a:endParaRPr dirty="0"/>
          </a:p>
        </p:txBody>
      </p:sp>
      <p:sp>
        <p:nvSpPr>
          <p:cNvPr id="53251" name="object 3">
            <a:extLst>
              <a:ext uri="{FF2B5EF4-FFF2-40B4-BE49-F238E27FC236}">
                <a16:creationId xmlns:a16="http://schemas.microsoft.com/office/drawing/2014/main" id="{D3C20E1F-1D48-E8B5-4236-DFAFEE4EF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4" y="1627188"/>
            <a:ext cx="7335837" cy="263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57238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Attendance.</a:t>
            </a:r>
          </a:p>
          <a:p>
            <a:pPr lvl="1">
              <a:spcBef>
                <a:spcPts val="550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Lectures.</a:t>
            </a:r>
          </a:p>
          <a:p>
            <a:pPr>
              <a:spcBef>
                <a:spcPts val="65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Keep up with material covered in lecture</a:t>
            </a:r>
          </a:p>
          <a:p>
            <a:pPr lvl="1">
              <a:spcBef>
                <a:spcPts val="588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Readings (chapters in the book or papers).</a:t>
            </a:r>
          </a:p>
          <a:p>
            <a:pPr>
              <a:spcBef>
                <a:spcPts val="738"/>
              </a:spcBef>
              <a:buClr>
                <a:srgbClr val="2D2DB9"/>
              </a:buClr>
              <a:buSzTx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Keep up with reading assignments and project.</a:t>
            </a:r>
          </a:p>
          <a:p>
            <a:pPr>
              <a:spcBef>
                <a:spcPts val="738"/>
              </a:spcBef>
              <a:buClr>
                <a:srgbClr val="2D2DB9"/>
              </a:buClr>
              <a:buSzTx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Turn in the assignments on time!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6">
            <a:extLst>
              <a:ext uri="{FF2B5EF4-FFF2-40B4-BE49-F238E27FC236}">
                <a16:creationId xmlns:a16="http://schemas.microsoft.com/office/drawing/2014/main" id="{B2BE8556-D891-3E17-8BAF-29E81B5C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BC8C0A5E-6B39-43A8-9AE6-70031795A33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CFD864C-73B0-D338-5EDA-8DE0B8A9F8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963" y="617538"/>
            <a:ext cx="6354762" cy="615950"/>
          </a:xfrm>
        </p:spPr>
        <p:txBody>
          <a:bodyPr vert="horz" lIns="0" tIns="0" rIns="0" bIns="0" rtlCol="0" anchor="ctr">
            <a:spAutoFit/>
          </a:bodyPr>
          <a:lstStyle/>
          <a:p>
            <a:pPr marL="11206">
              <a:tabLst>
                <a:tab pos="2194229" algn="l"/>
                <a:tab pos="2742226" algn="l"/>
                <a:tab pos="3564221" algn="l"/>
              </a:tabLst>
              <a:defRPr/>
            </a:pPr>
            <a:r>
              <a:rPr lang="en-US" spc="-4" dirty="0"/>
              <a:t>Student</a:t>
            </a:r>
            <a:r>
              <a:rPr lang="en-US" spc="-35" dirty="0"/>
              <a:t> </a:t>
            </a:r>
            <a:r>
              <a:rPr lang="en-US" spc="-4" dirty="0"/>
              <a:t>Feedback</a:t>
            </a:r>
            <a:endParaRPr dirty="0"/>
          </a:p>
        </p:txBody>
      </p:sp>
      <p:sp>
        <p:nvSpPr>
          <p:cNvPr id="57347" name="object 3">
            <a:extLst>
              <a:ext uri="{FF2B5EF4-FFF2-40B4-BE49-F238E27FC236}">
                <a16:creationId xmlns:a16="http://schemas.microsoft.com/office/drawing/2014/main" id="{C6ACDE0C-00BF-5686-B416-2B56BCD7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174" y="1793806"/>
            <a:ext cx="6873875" cy="127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Feedback is always welcome!</a:t>
            </a:r>
          </a:p>
          <a:p>
            <a:pPr>
              <a:spcBef>
                <a:spcPts val="638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Chance to do it at the end of the quarter.</a:t>
            </a:r>
          </a:p>
          <a:p>
            <a:pPr>
              <a:spcBef>
                <a:spcPts val="725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But you can also do it during the quarter…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E668F21E-FCA3-E60E-816B-1601A2231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360" y="466892"/>
            <a:ext cx="8145463" cy="14700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Assignment late submission</a:t>
            </a:r>
            <a:br>
              <a:rPr lang="en-US" altLang="en-US" dirty="0"/>
            </a:br>
            <a:r>
              <a:rPr lang="en-US" altLang="en-US" dirty="0"/>
              <a:t>policy</a:t>
            </a:r>
          </a:p>
        </p:txBody>
      </p:sp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3CBE38F3-94F7-FD48-53F5-A2F64C10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9464" y="6319838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070028-A64C-48DF-8866-640A0F459E0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D1DF9AE-709D-5084-B7E9-136D17202CA4}"/>
              </a:ext>
            </a:extLst>
          </p:cNvPr>
          <p:cNvSpPr txBox="1"/>
          <p:nvPr/>
        </p:nvSpPr>
        <p:spPr>
          <a:xfrm>
            <a:off x="2049299" y="2482864"/>
            <a:ext cx="6910387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106" indent="-342900">
              <a:buClr>
                <a:schemeClr val="accent6"/>
              </a:buClr>
              <a:buFont typeface="Wingdings" panose="05000000000000000000" pitchFamily="2" charset="2"/>
              <a:buChar char="q"/>
              <a:tabLst>
                <a:tab pos="313221" algn="l"/>
                <a:tab pos="313781" algn="l"/>
              </a:tabLst>
              <a:defRPr/>
            </a:pPr>
            <a:r>
              <a:rPr lang="en-US" sz="2400" dirty="0">
                <a:cs typeface="Arial"/>
              </a:rPr>
              <a:t>20% deduction for each day late.</a:t>
            </a:r>
          </a:p>
          <a:p>
            <a:pPr marL="354106" indent="-342900">
              <a:buClr>
                <a:schemeClr val="accent6"/>
              </a:buClr>
              <a:buFont typeface="Wingdings" panose="05000000000000000000" pitchFamily="2" charset="2"/>
              <a:buChar char="q"/>
              <a:tabLst>
                <a:tab pos="313221" algn="l"/>
                <a:tab pos="313781" algn="l"/>
              </a:tabLst>
              <a:defRPr/>
            </a:pPr>
            <a:r>
              <a:rPr lang="en-US" sz="2400" dirty="0">
                <a:solidFill>
                  <a:srgbClr val="FF0000"/>
                </a:solidFill>
                <a:cs typeface="Arial"/>
              </a:rPr>
              <a:t>Don’t be late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F5DB9F4-7C4F-F8F2-923E-A35DA3AB9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813" y="739776"/>
            <a:ext cx="8145462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Adminis</a:t>
            </a:r>
            <a:r>
              <a:rPr lang="en-US" spc="-4" dirty="0"/>
              <a:t>t</a:t>
            </a:r>
            <a:r>
              <a:rPr lang="en-US" dirty="0"/>
              <a:t>ra</a:t>
            </a:r>
            <a:r>
              <a:rPr lang="en-US" spc="-4" dirty="0"/>
              <a:t>t</a:t>
            </a:r>
            <a:r>
              <a:rPr lang="en-US" dirty="0"/>
              <a:t>ive	</a:t>
            </a:r>
            <a:r>
              <a:rPr lang="en-US" spc="-4" dirty="0"/>
              <a:t>I</a:t>
            </a:r>
            <a:r>
              <a:rPr lang="en-US" dirty="0"/>
              <a:t>n</a:t>
            </a:r>
            <a:r>
              <a:rPr lang="en-US" spc="-4" dirty="0"/>
              <a:t>f</a:t>
            </a:r>
            <a:r>
              <a:rPr lang="en-US" dirty="0"/>
              <a:t>o</a:t>
            </a:r>
          </a:p>
        </p:txBody>
      </p:sp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115FFA5C-839E-167F-75F1-7123611F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9464" y="6319838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C99FF-3A79-4AD0-997B-988BDB5C4F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55EACBD-FEBF-970E-5265-3D6A3B6000DE}"/>
              </a:ext>
            </a:extLst>
          </p:cNvPr>
          <p:cNvSpPr txBox="1"/>
          <p:nvPr/>
        </p:nvSpPr>
        <p:spPr>
          <a:xfrm>
            <a:off x="2154239" y="2297500"/>
            <a:ext cx="7515225" cy="127470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106" indent="-342900">
              <a:buClr>
                <a:schemeClr val="accent6"/>
              </a:buClr>
              <a:buFont typeface="Wingdings" panose="05000000000000000000" pitchFamily="2" charset="2"/>
              <a:buChar char="q"/>
              <a:tabLst>
                <a:tab pos="313221" algn="l"/>
                <a:tab pos="313781" algn="l"/>
              </a:tabLst>
              <a:defRPr/>
            </a:pPr>
            <a:r>
              <a:rPr sz="2400" spc="-4" dirty="0">
                <a:solidFill>
                  <a:schemeClr val="bg2">
                    <a:lumMod val="10000"/>
                  </a:schemeClr>
                </a:solidFill>
                <a:cs typeface="Arial"/>
              </a:rPr>
              <a:t>Communication:</a:t>
            </a:r>
            <a:endParaRPr sz="2400" dirty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757540" lvl="1" indent="-342900">
              <a:spcBef>
                <a:spcPts val="556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tabLst>
                <a:tab pos="666786" algn="l"/>
              </a:tabLst>
              <a:defRPr/>
            </a:pPr>
            <a:r>
              <a:rPr sz="2400" dirty="0">
                <a:solidFill>
                  <a:schemeClr val="bg2">
                    <a:lumMod val="10000"/>
                  </a:schemeClr>
                </a:solidFill>
                <a:cs typeface="Arial"/>
              </a:rPr>
              <a:t>E-mail</a:t>
            </a:r>
            <a:r>
              <a:rPr sz="2400" spc="-88" dirty="0">
                <a:solidFill>
                  <a:schemeClr val="bg2">
                    <a:lumMod val="10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bg2">
                    <a:lumMod val="10000"/>
                  </a:schemeClr>
                </a:solidFill>
                <a:cs typeface="Arial"/>
              </a:rPr>
              <a:t>preferred.</a:t>
            </a:r>
          </a:p>
          <a:p>
            <a:pPr marL="757540" lvl="1" indent="-342900">
              <a:spcBef>
                <a:spcPts val="653"/>
              </a:spcBef>
              <a:buClr>
                <a:schemeClr val="accent6"/>
              </a:buClr>
              <a:buFont typeface="Wingdings" panose="05000000000000000000" pitchFamily="2" charset="2"/>
              <a:buChar char="v"/>
              <a:tabLst>
                <a:tab pos="666786" algn="l"/>
              </a:tabLst>
              <a:defRPr/>
            </a:pPr>
            <a:r>
              <a:rPr sz="2400" dirty="0">
                <a:solidFill>
                  <a:schemeClr val="bg2">
                    <a:lumMod val="10000"/>
                  </a:schemeClr>
                </a:solidFill>
                <a:cs typeface="Arial"/>
              </a:rPr>
              <a:t>Send e-mail to instructor</a:t>
            </a:r>
            <a:r>
              <a:rPr sz="2400" spc="-49" dirty="0">
                <a:solidFill>
                  <a:schemeClr val="bg2">
                    <a:lumMod val="10000"/>
                  </a:schemeClr>
                </a:solidFill>
                <a:cs typeface="Arial"/>
              </a:rPr>
              <a:t>.</a:t>
            </a:r>
            <a:endParaRPr sz="2400" dirty="0">
              <a:solidFill>
                <a:schemeClr val="bg2">
                  <a:lumMod val="10000"/>
                </a:schemeClr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6">
            <a:extLst>
              <a:ext uri="{FF2B5EF4-FFF2-40B4-BE49-F238E27FC236}">
                <a16:creationId xmlns:a16="http://schemas.microsoft.com/office/drawing/2014/main" id="{123C962D-9410-7AB5-0E3F-89A87230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2F7AFFBB-4381-41F6-A1D5-EE5FD9B155D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BF34D0B-4DD8-97AB-AE8F-426676401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6937" y="1140720"/>
            <a:ext cx="6128481" cy="609398"/>
          </a:xfr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tabLst>
                <a:tab pos="2194229" algn="l"/>
                <a:tab pos="2742226" algn="l"/>
                <a:tab pos="3564221" algn="l"/>
              </a:tabLst>
              <a:defRPr/>
            </a:pPr>
            <a:r>
              <a:rPr b="1" spc="-71" dirty="0">
                <a:solidFill>
                  <a:srgbClr val="0070C0"/>
                </a:solidFill>
              </a:rPr>
              <a:t>W</a:t>
            </a:r>
            <a:r>
              <a:rPr b="1" dirty="0">
                <a:solidFill>
                  <a:srgbClr val="0070C0"/>
                </a:solidFill>
              </a:rPr>
              <a:t>elcome	</a:t>
            </a:r>
            <a:r>
              <a:rPr b="1" spc="-4" dirty="0">
                <a:solidFill>
                  <a:srgbClr val="0070C0"/>
                </a:solidFill>
              </a:rPr>
              <a:t>t</a:t>
            </a:r>
            <a:r>
              <a:rPr b="1" dirty="0">
                <a:solidFill>
                  <a:srgbClr val="0070C0"/>
                </a:solidFill>
              </a:rPr>
              <a:t>o	</a:t>
            </a:r>
            <a:r>
              <a:rPr lang="en-US" altLang="zh-CN" b="1" dirty="0">
                <a:solidFill>
                  <a:srgbClr val="0070C0"/>
                </a:solidFill>
              </a:rPr>
              <a:t>CSE 5095-002</a:t>
            </a:r>
            <a:r>
              <a:rPr b="1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6867" name="object 3">
            <a:extLst>
              <a:ext uri="{FF2B5EF4-FFF2-40B4-BE49-F238E27FC236}">
                <a16:creationId xmlns:a16="http://schemas.microsoft.com/office/drawing/2014/main" id="{21158709-1BEE-29C4-1C11-326ABF0BF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010" y="3087362"/>
            <a:ext cx="7048500" cy="222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57238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17563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2D2DB9"/>
              </a:buClr>
              <a:buSzTx/>
              <a:buFontTx/>
              <a:buNone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	</a:t>
            </a:r>
            <a:r>
              <a:rPr lang="en-US" altLang="en-US" u="sng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Class information:</a:t>
            </a:r>
          </a:p>
          <a:p>
            <a:pPr>
              <a:spcBef>
                <a:spcPts val="55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When: Tu Th 9:30am-10:45am.</a:t>
            </a:r>
          </a:p>
          <a:p>
            <a:pPr lvl="1">
              <a:spcBef>
                <a:spcPts val="650"/>
              </a:spcBef>
              <a:buClr>
                <a:srgbClr val="2D2DB9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Where: MCH</a:t>
            </a:r>
            <a:r>
              <a:rPr lang="en-US" altLang="zh-CN" dirty="0">
                <a:latin typeface="+mn-lt"/>
                <a:cs typeface="Arial" panose="020B0604020202020204" pitchFamily="34" charset="0"/>
              </a:rPr>
              <a:t>U 107</a:t>
            </a:r>
            <a:r>
              <a:rPr lang="en-US" altLang="en-US" dirty="0">
                <a:latin typeface="+mn-lt"/>
                <a:cs typeface="Arial" panose="020B0604020202020204" pitchFamily="34" charset="0"/>
              </a:rPr>
              <a:t>.</a:t>
            </a:r>
          </a:p>
          <a:p>
            <a:pPr lvl="1">
              <a:spcBef>
                <a:spcPts val="563"/>
              </a:spcBef>
              <a:buClr>
                <a:srgbClr val="2D2DB9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Class Web page:</a:t>
            </a:r>
          </a:p>
          <a:p>
            <a:pPr lvl="2">
              <a:spcBef>
                <a:spcPts val="563"/>
              </a:spcBef>
              <a:buClr>
                <a:srgbClr val="2D2DB9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+mn-lt"/>
                <a:cs typeface="Arial" panose="020B0604020202020204" pitchFamily="34" charset="0"/>
              </a:rPr>
              <a:t>HuskyCT</a:t>
            </a:r>
            <a:endParaRPr lang="en-US" alt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6B80102-7639-013B-9ABF-7090EE31DDFF}"/>
              </a:ext>
            </a:extLst>
          </p:cNvPr>
          <p:cNvSpPr txBox="1">
            <a:spLocks/>
          </p:cNvSpPr>
          <p:nvPr/>
        </p:nvSpPr>
        <p:spPr>
          <a:xfrm>
            <a:off x="3436937" y="1750118"/>
            <a:ext cx="6128481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206" algn="ctr">
              <a:tabLst>
                <a:tab pos="2194229" algn="l"/>
                <a:tab pos="2742226" algn="l"/>
                <a:tab pos="3564221" algn="l"/>
              </a:tabLst>
              <a:defRPr/>
            </a:pPr>
            <a:r>
              <a:rPr lang="en-US" b="1" dirty="0">
                <a:solidFill>
                  <a:srgbClr val="7030A0"/>
                </a:solidFill>
              </a:rPr>
              <a:t>Topics in Software Defined Networking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6747EF58-3870-1E26-6D5A-4DF3D56F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DEAE-E8F5-C2C1-9A9A-F1B0DBDA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Networks, Systems, and Security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Current focus: Internet of Things (IoT), Software Defined Networking (SDN), Network Security, and Data Analysis for Mobile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32FD-5440-4705-D1B5-BDF0B08A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Introduction</a:t>
            </a:r>
          </a:p>
        </p:txBody>
      </p:sp>
      <p:sp>
        <p:nvSpPr>
          <p:cNvPr id="73732" name="Slide Number Placeholder 4">
            <a:extLst>
              <a:ext uri="{FF2B5EF4-FFF2-40B4-BE49-F238E27FC236}">
                <a16:creationId xmlns:a16="http://schemas.microsoft.com/office/drawing/2014/main" id="{4762D728-A876-79EE-BE09-60956009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E9A0E308-048D-449C-8730-D3D7CBF5640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389D-AC35-A4AF-150B-00EA7CDC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51" y="1303379"/>
            <a:ext cx="8785528" cy="1325563"/>
          </a:xfrm>
        </p:spPr>
        <p:txBody>
          <a:bodyPr/>
          <a:lstStyle/>
          <a:p>
            <a:r>
              <a:rPr lang="en-US" dirty="0"/>
              <a:t>Time for you to introduce yourself!</a:t>
            </a:r>
          </a:p>
        </p:txBody>
      </p:sp>
      <p:pic>
        <p:nvPicPr>
          <p:cNvPr id="1026" name="Picture 2" descr="Free Welcome Graphics - Welcome Clip Art">
            <a:extLst>
              <a:ext uri="{FF2B5EF4-FFF2-40B4-BE49-F238E27FC236}">
                <a16:creationId xmlns:a16="http://schemas.microsoft.com/office/drawing/2014/main" id="{8A68388A-3B79-3513-7D08-BD0EAA9B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773" y="2778857"/>
            <a:ext cx="4762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29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0425-7DA9-F21A-F635-6E789453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914" y="2591491"/>
            <a:ext cx="10515600" cy="1325563"/>
          </a:xfrm>
        </p:spPr>
        <p:txBody>
          <a:bodyPr/>
          <a:lstStyle/>
          <a:p>
            <a:r>
              <a:rPr lang="en-US" b="1" dirty="0"/>
              <a:t>Review of important networking concepts</a:t>
            </a:r>
          </a:p>
        </p:txBody>
      </p:sp>
    </p:spTree>
    <p:extLst>
      <p:ext uri="{BB962C8B-B14F-4D97-AF65-F5344CB8AC3E}">
        <p14:creationId xmlns:p14="http://schemas.microsoft.com/office/powerpoint/2010/main" val="35338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6">
            <a:extLst>
              <a:ext uri="{FF2B5EF4-FFF2-40B4-BE49-F238E27FC236}">
                <a16:creationId xmlns:a16="http://schemas.microsoft.com/office/drawing/2014/main" id="{3600F164-5958-3ED4-3FCC-1D42955D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Introduction</a:t>
            </a:r>
          </a:p>
        </p:txBody>
      </p:sp>
      <p:pic>
        <p:nvPicPr>
          <p:cNvPr id="74754" name="Picture 2" descr="underline_base">
            <a:extLst>
              <a:ext uri="{FF2B5EF4-FFF2-40B4-BE49-F238E27FC236}">
                <a16:creationId xmlns:a16="http://schemas.microsoft.com/office/drawing/2014/main" id="{15D90A58-1F92-CA7F-F06B-3ED052C4194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1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>
            <a:extLst>
              <a:ext uri="{FF2B5EF4-FFF2-40B4-BE49-F238E27FC236}">
                <a16:creationId xmlns:a16="http://schemas.microsoft.com/office/drawing/2014/main" id="{1514E09A-0BDF-D3EB-C2BD-501709DB5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panose="020B0600070205080204" pitchFamily="34" charset="-128"/>
              </a:rPr>
              <a:t>Networks: overview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D22CF2E-E930-4F27-F691-F42819ED0B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5653" y="1478087"/>
            <a:ext cx="8207375" cy="4648200"/>
          </a:xfrm>
        </p:spPr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1.1</a:t>
            </a:r>
            <a:r>
              <a:rPr lang="en-US" altLang="en-US" sz="2800" dirty="0"/>
              <a:t> Terms of a network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</a:rPr>
              <a:t>1.2</a:t>
            </a:r>
            <a:r>
              <a:rPr lang="en-US" altLang="en-US" sz="2800" dirty="0"/>
              <a:t> network edge</a:t>
            </a:r>
          </a:p>
          <a:p>
            <a:pPr lvl="2" eaLnBrk="1" hangingPunct="1">
              <a:lnSpc>
                <a:spcPct val="105000"/>
              </a:lnSpc>
              <a:spcBef>
                <a:spcPct val="5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latin typeface="Gill Sans MT" panose="020B0502020104020203" pitchFamily="34" charset="0"/>
              </a:rPr>
              <a:t>end systems, access networks, links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1.3</a:t>
            </a:r>
            <a:r>
              <a:rPr lang="en-US" altLang="en-US" sz="2800" dirty="0"/>
              <a:t> network core</a:t>
            </a:r>
          </a:p>
          <a:p>
            <a:pPr lvl="2" eaLnBrk="1" hangingPunct="1">
              <a:lnSpc>
                <a:spcPct val="105000"/>
              </a:lnSpc>
              <a:spcBef>
                <a:spcPct val="5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ill Sans MT" panose="020B0502020104020203" pitchFamily="34" charset="0"/>
              </a:rPr>
              <a:t>packet switching,  circuit switching, network structure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</a:rPr>
              <a:t>1.4</a:t>
            </a:r>
            <a:r>
              <a:rPr lang="en-US" altLang="en-US" sz="2800" dirty="0"/>
              <a:t> protocol layers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74757" name="Slide Number Placeholder 3">
            <a:extLst>
              <a:ext uri="{FF2B5EF4-FFF2-40B4-BE49-F238E27FC236}">
                <a16:creationId xmlns:a16="http://schemas.microsoft.com/office/drawing/2014/main" id="{EFA9FF09-05C1-A05D-B13B-D757A48B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1-</a:t>
            </a:r>
            <a:fld id="{763EA250-F8C1-48D7-893B-6AB936FDA093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7441D5D-761A-0EFC-E294-329443CF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127" y="-142793"/>
            <a:ext cx="9470017" cy="318444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pc="-4" dirty="0"/>
              <a:t>What are the components of a computer (communication)</a:t>
            </a:r>
            <a:br>
              <a:rPr lang="en-US" spc="-4" dirty="0"/>
            </a:br>
            <a:r>
              <a:rPr lang="en-US" spc="-4" dirty="0"/>
              <a:t>network?</a:t>
            </a:r>
          </a:p>
        </p:txBody>
      </p:sp>
      <p:sp>
        <p:nvSpPr>
          <p:cNvPr id="76802" name="Slide Number Placeholder 4">
            <a:extLst>
              <a:ext uri="{FF2B5EF4-FFF2-40B4-BE49-F238E27FC236}">
                <a16:creationId xmlns:a16="http://schemas.microsoft.com/office/drawing/2014/main" id="{B76483E4-978A-18B4-6167-80BE5672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9464" y="6319838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959CC1-06C7-4AAF-AAD2-587A86537C5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973C846-D250-AB55-E788-186A65B1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3041650"/>
            <a:ext cx="2554288" cy="25542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sz="2118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00D59BF-AE62-B884-8DC5-3DFCE07EC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3041651"/>
            <a:ext cx="383381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11213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3375"/>
              </a:lnSpc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Links, nodes, and</a:t>
            </a:r>
          </a:p>
          <a:p>
            <a:pPr lvl="1">
              <a:lnSpc>
                <a:spcPts val="3375"/>
              </a:lnSpc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Terminals/hosts/end systems/servers</a:t>
            </a:r>
          </a:p>
          <a:p>
            <a:pPr>
              <a:lnSpc>
                <a:spcPts val="3375"/>
              </a:lnSpc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What’s the difference between “nodes” and  “hosts”?</a:t>
            </a:r>
          </a:p>
          <a:p>
            <a:pPr>
              <a:lnSpc>
                <a:spcPts val="3375"/>
              </a:lnSpc>
              <a:spcBef>
                <a:spcPct val="0"/>
              </a:spcBef>
              <a:buClr>
                <a:srgbClr val="2D2DB9"/>
              </a:buClr>
              <a:buSzTx/>
            </a:pPr>
            <a:endParaRPr lang="en-US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9A50721-F604-8885-789C-BFADD3DFF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401" y="346076"/>
            <a:ext cx="8145463" cy="14700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Nodes and</a:t>
            </a:r>
            <a:r>
              <a:rPr lang="en-US" spc="-159" dirty="0"/>
              <a:t> </a:t>
            </a:r>
            <a:r>
              <a:rPr lang="en-US" spc="-49" dirty="0"/>
              <a:t>hosts</a:t>
            </a:r>
            <a:endParaRPr lang="en-US" spc="-4" dirty="0"/>
          </a:p>
        </p:txBody>
      </p:sp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A86A0B68-F99B-E79D-E4C6-6F3F68BB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9464" y="6319838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E25627-429A-4C4C-9BDC-27E55EA4255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A85409B-C1D8-BDDD-5C98-93E98A408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1816101"/>
            <a:ext cx="4892675" cy="3770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sz="2118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E31BFB0-83B5-5CC8-39E9-2991A7932927}"/>
              </a:ext>
            </a:extLst>
          </p:cNvPr>
          <p:cNvSpPr txBox="1"/>
          <p:nvPr/>
        </p:nvSpPr>
        <p:spPr>
          <a:xfrm>
            <a:off x="5183188" y="5746750"/>
            <a:ext cx="2305050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206">
              <a:defRPr/>
            </a:pPr>
            <a:r>
              <a:rPr sz="1412" dirty="0">
                <a:latin typeface="Arial"/>
                <a:cs typeface="Arial"/>
              </a:rPr>
              <a:t>Source: K. Salah Module</a:t>
            </a:r>
            <a:r>
              <a:rPr sz="1412" spc="-101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3.4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F6D0A-29F5-110E-2211-1C5EB4616B3A}"/>
              </a:ext>
            </a:extLst>
          </p:cNvPr>
          <p:cNvSpPr txBox="1"/>
          <p:nvPr/>
        </p:nvSpPr>
        <p:spPr>
          <a:xfrm>
            <a:off x="1570923" y="6108230"/>
            <a:ext cx="9050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host is a node that participates in user applications, either as a server, client, or both.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7027208-784A-D1CB-5F81-3B74D1518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107" y="262393"/>
            <a:ext cx="8360596" cy="170134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5000" dirty="0">
                <a:latin typeface="+mn-lt"/>
              </a:rPr>
              <a:t>What’s the Internet: “Nuts and Bolts” View</a:t>
            </a:r>
            <a:endParaRPr lang="en-US" sz="5000" spc="-4" dirty="0">
              <a:latin typeface="+mn-lt"/>
            </a:endParaRPr>
          </a:p>
        </p:txBody>
      </p:sp>
      <p:sp>
        <p:nvSpPr>
          <p:cNvPr id="81922" name="Slide Number Placeholder 4">
            <a:extLst>
              <a:ext uri="{FF2B5EF4-FFF2-40B4-BE49-F238E27FC236}">
                <a16:creationId xmlns:a16="http://schemas.microsoft.com/office/drawing/2014/main" id="{90C89D0B-8638-CB86-0CCB-DD821BDE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9464" y="6319838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EC3E1-B64D-4787-B402-DB1F8F5158C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81923" name="Group 3">
            <a:extLst>
              <a:ext uri="{FF2B5EF4-FFF2-40B4-BE49-F238E27FC236}">
                <a16:creationId xmlns:a16="http://schemas.microsoft.com/office/drawing/2014/main" id="{0F9F051E-8814-0C29-43E4-B85AAB5CD133}"/>
              </a:ext>
            </a:extLst>
          </p:cNvPr>
          <p:cNvGrpSpPr>
            <a:grpSpLocks/>
          </p:cNvGrpSpPr>
          <p:nvPr/>
        </p:nvGrpSpPr>
        <p:grpSpPr bwMode="auto">
          <a:xfrm>
            <a:off x="6821489" y="1993901"/>
            <a:ext cx="3044825" cy="3908425"/>
            <a:chOff x="4947811" y="1607764"/>
            <a:chExt cx="3044612" cy="390921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8FCAB3F5-7F77-4E5A-8DCB-DC48722C0EAB}"/>
                </a:ext>
              </a:extLst>
            </p:cNvPr>
            <p:cNvSpPr/>
            <p:nvPr/>
          </p:nvSpPr>
          <p:spPr>
            <a:xfrm>
              <a:off x="6466942" y="3475041"/>
              <a:ext cx="1123871" cy="565264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337616" y="14696"/>
                  </a:moveTo>
                  <a:lnTo>
                    <a:pt x="282277" y="15651"/>
                  </a:lnTo>
                  <a:lnTo>
                    <a:pt x="232147" y="19434"/>
                  </a:lnTo>
                  <a:lnTo>
                    <a:pt x="190500" y="26863"/>
                  </a:lnTo>
                  <a:lnTo>
                    <a:pt x="134416" y="46040"/>
                  </a:lnTo>
                  <a:lnTo>
                    <a:pt x="84353" y="72075"/>
                  </a:lnTo>
                  <a:lnTo>
                    <a:pt x="43281" y="103444"/>
                  </a:lnTo>
                  <a:lnTo>
                    <a:pt x="14173" y="138623"/>
                  </a:lnTo>
                  <a:lnTo>
                    <a:pt x="0" y="176088"/>
                  </a:lnTo>
                  <a:lnTo>
                    <a:pt x="1514" y="210800"/>
                  </a:lnTo>
                  <a:lnTo>
                    <a:pt x="14228" y="250054"/>
                  </a:lnTo>
                  <a:lnTo>
                    <a:pt x="36115" y="291777"/>
                  </a:lnTo>
                  <a:lnTo>
                    <a:pt x="65146" y="333897"/>
                  </a:lnTo>
                  <a:lnTo>
                    <a:pt x="99292" y="374342"/>
                  </a:lnTo>
                  <a:lnTo>
                    <a:pt x="136525" y="411038"/>
                  </a:lnTo>
                  <a:lnTo>
                    <a:pt x="171857" y="440205"/>
                  </a:lnTo>
                  <a:lnTo>
                    <a:pt x="211965" y="468845"/>
                  </a:lnTo>
                  <a:lnTo>
                    <a:pt x="255990" y="496430"/>
                  </a:lnTo>
                  <a:lnTo>
                    <a:pt x="303069" y="522431"/>
                  </a:lnTo>
                  <a:lnTo>
                    <a:pt x="352341" y="546323"/>
                  </a:lnTo>
                  <a:lnTo>
                    <a:pt x="402947" y="567576"/>
                  </a:lnTo>
                  <a:lnTo>
                    <a:pt x="454025" y="585663"/>
                  </a:lnTo>
                  <a:lnTo>
                    <a:pt x="500698" y="599371"/>
                  </a:lnTo>
                  <a:lnTo>
                    <a:pt x="550589" y="611683"/>
                  </a:lnTo>
                  <a:lnTo>
                    <a:pt x="602453" y="622247"/>
                  </a:lnTo>
                  <a:lnTo>
                    <a:pt x="655042" y="630708"/>
                  </a:lnTo>
                  <a:lnTo>
                    <a:pt x="707110" y="636714"/>
                  </a:lnTo>
                  <a:lnTo>
                    <a:pt x="757411" y="639911"/>
                  </a:lnTo>
                  <a:lnTo>
                    <a:pt x="804698" y="639945"/>
                  </a:lnTo>
                  <a:lnTo>
                    <a:pt x="847725" y="636463"/>
                  </a:lnTo>
                  <a:lnTo>
                    <a:pt x="899487" y="625909"/>
                  </a:lnTo>
                  <a:lnTo>
                    <a:pt x="946973" y="609181"/>
                  </a:lnTo>
                  <a:lnTo>
                    <a:pt x="990401" y="587250"/>
                  </a:lnTo>
                  <a:lnTo>
                    <a:pt x="1029993" y="561086"/>
                  </a:lnTo>
                  <a:lnTo>
                    <a:pt x="1065969" y="531659"/>
                  </a:lnTo>
                  <a:lnTo>
                    <a:pt x="1098550" y="499938"/>
                  </a:lnTo>
                  <a:lnTo>
                    <a:pt x="1127455" y="464146"/>
                  </a:lnTo>
                  <a:lnTo>
                    <a:pt x="1152525" y="423150"/>
                  </a:lnTo>
                  <a:lnTo>
                    <a:pt x="1174154" y="378891"/>
                  </a:lnTo>
                  <a:lnTo>
                    <a:pt x="1192741" y="333309"/>
                  </a:lnTo>
                  <a:lnTo>
                    <a:pt x="1208682" y="288345"/>
                  </a:lnTo>
                  <a:lnTo>
                    <a:pt x="1222375" y="245938"/>
                  </a:lnTo>
                  <a:lnTo>
                    <a:pt x="1237044" y="202848"/>
                  </a:lnTo>
                  <a:lnTo>
                    <a:pt x="1252949" y="156803"/>
                  </a:lnTo>
                  <a:lnTo>
                    <a:pt x="1266031" y="111199"/>
                  </a:lnTo>
                  <a:lnTo>
                    <a:pt x="1272234" y="69431"/>
                  </a:lnTo>
                  <a:lnTo>
                    <a:pt x="1267705" y="36388"/>
                  </a:lnTo>
                  <a:lnTo>
                    <a:pt x="879475" y="36388"/>
                  </a:lnTo>
                  <a:lnTo>
                    <a:pt x="823486" y="36109"/>
                  </a:lnTo>
                  <a:lnTo>
                    <a:pt x="768114" y="34154"/>
                  </a:lnTo>
                  <a:lnTo>
                    <a:pt x="715565" y="31229"/>
                  </a:lnTo>
                  <a:lnTo>
                    <a:pt x="627753" y="25290"/>
                  </a:lnTo>
                  <a:lnTo>
                    <a:pt x="596900" y="23688"/>
                  </a:lnTo>
                  <a:lnTo>
                    <a:pt x="577850" y="23688"/>
                  </a:lnTo>
                  <a:lnTo>
                    <a:pt x="545579" y="22783"/>
                  </a:lnTo>
                  <a:lnTo>
                    <a:pt x="450825" y="17995"/>
                  </a:lnTo>
                  <a:lnTo>
                    <a:pt x="394890" y="15750"/>
                  </a:lnTo>
                  <a:lnTo>
                    <a:pt x="337616" y="14696"/>
                  </a:lnTo>
                  <a:close/>
                </a:path>
                <a:path w="1272540" h="640079">
                  <a:moveTo>
                    <a:pt x="1181744" y="0"/>
                  </a:moveTo>
                  <a:lnTo>
                    <a:pt x="1135428" y="3258"/>
                  </a:lnTo>
                  <a:lnTo>
                    <a:pt x="1083865" y="9996"/>
                  </a:lnTo>
                  <a:lnTo>
                    <a:pt x="975866" y="26838"/>
                  </a:lnTo>
                  <a:lnTo>
                    <a:pt x="924861" y="33408"/>
                  </a:lnTo>
                  <a:lnTo>
                    <a:pt x="879475" y="36388"/>
                  </a:lnTo>
                  <a:lnTo>
                    <a:pt x="1267705" y="36388"/>
                  </a:lnTo>
                  <a:lnTo>
                    <a:pt x="1267501" y="34896"/>
                  </a:lnTo>
                  <a:lnTo>
                    <a:pt x="1247775" y="10988"/>
                  </a:lnTo>
                  <a:lnTo>
                    <a:pt x="1220099" y="1987"/>
                  </a:lnTo>
                  <a:lnTo>
                    <a:pt x="1181744" y="0"/>
                  </a:lnTo>
                  <a:close/>
                </a:path>
                <a:path w="1272540" h="640079">
                  <a:moveTo>
                    <a:pt x="593719" y="23544"/>
                  </a:moveTo>
                  <a:lnTo>
                    <a:pt x="577850" y="23688"/>
                  </a:lnTo>
                  <a:lnTo>
                    <a:pt x="596900" y="23688"/>
                  </a:lnTo>
                  <a:lnTo>
                    <a:pt x="593719" y="23544"/>
                  </a:lnTo>
                  <a:close/>
                </a:path>
                <a:path w="1272540" h="640079">
                  <a:moveTo>
                    <a:pt x="582091" y="23018"/>
                  </a:moveTo>
                  <a:lnTo>
                    <a:pt x="593719" y="23544"/>
                  </a:lnTo>
                  <a:lnTo>
                    <a:pt x="602481" y="23465"/>
                  </a:lnTo>
                  <a:lnTo>
                    <a:pt x="593923" y="23093"/>
                  </a:lnTo>
                  <a:lnTo>
                    <a:pt x="582091" y="23018"/>
                  </a:lnTo>
                  <a:close/>
                </a:path>
              </a:pathLst>
            </a:custGeom>
            <a:solidFill>
              <a:srgbClr val="00D5FF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00BC34B-5CC7-6CED-3C4D-EACACDD67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8690" y="2120631"/>
              <a:ext cx="1493733" cy="88600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A2FFDC92-EAD3-2212-E3C5-7142B2F6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811" y="1853877"/>
              <a:ext cx="1433412" cy="9336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CED6F1C3-A608-957C-CDA7-3F5396F062D9}"/>
                </a:ext>
              </a:extLst>
            </p:cNvPr>
            <p:cNvSpPr/>
            <p:nvPr/>
          </p:nvSpPr>
          <p:spPr>
            <a:xfrm>
              <a:off x="5224017" y="3260686"/>
              <a:ext cx="871476" cy="592257"/>
            </a:xfrm>
            <a:custGeom>
              <a:avLst/>
              <a:gdLst/>
              <a:ahLst/>
              <a:cxnLst/>
              <a:rect l="l" t="t" r="r" b="b"/>
              <a:pathLst>
                <a:path w="987425" h="669925">
                  <a:moveTo>
                    <a:pt x="0" y="0"/>
                  </a:moveTo>
                  <a:lnTo>
                    <a:pt x="986993" y="0"/>
                  </a:lnTo>
                  <a:lnTo>
                    <a:pt x="986993" y="669620"/>
                  </a:lnTo>
                  <a:lnTo>
                    <a:pt x="0" y="669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5FF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01799CCA-D98D-D06E-3E0F-2796380D16B2}"/>
                </a:ext>
              </a:extLst>
            </p:cNvPr>
            <p:cNvSpPr/>
            <p:nvPr/>
          </p:nvSpPr>
          <p:spPr>
            <a:xfrm>
              <a:off x="5017656" y="3028864"/>
              <a:ext cx="1287372" cy="279456"/>
            </a:xfrm>
            <a:custGeom>
              <a:avLst/>
              <a:gdLst/>
              <a:ahLst/>
              <a:cxnLst/>
              <a:rect l="l" t="t" r="r" b="b"/>
              <a:pathLst>
                <a:path w="1459229" h="318135">
                  <a:moveTo>
                    <a:pt x="729462" y="0"/>
                  </a:moveTo>
                  <a:lnTo>
                    <a:pt x="0" y="317855"/>
                  </a:lnTo>
                  <a:lnTo>
                    <a:pt x="1458912" y="317855"/>
                  </a:lnTo>
                  <a:lnTo>
                    <a:pt x="729462" y="0"/>
                  </a:lnTo>
                  <a:close/>
                </a:path>
              </a:pathLst>
            </a:custGeom>
            <a:solidFill>
              <a:srgbClr val="00D5FF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3DAFE2A6-CCB5-5475-3B98-222A3888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002" y="2060293"/>
              <a:ext cx="325415" cy="234997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2A65AE4B-77AC-31D1-EE8C-12276CE38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643" y="1903099"/>
              <a:ext cx="357162" cy="374726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9A280585-4DA3-BF6B-1CF3-8DB5A867B4DC}"/>
                </a:ext>
              </a:extLst>
            </p:cNvPr>
            <p:cNvSpPr/>
            <p:nvPr/>
          </p:nvSpPr>
          <p:spPr>
            <a:xfrm>
              <a:off x="6568535" y="3627472"/>
              <a:ext cx="317478" cy="82567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76" y="0"/>
                  </a:moveTo>
                  <a:lnTo>
                    <a:pt x="109615" y="3733"/>
                  </a:lnTo>
                  <a:lnTo>
                    <a:pt x="52566" y="13917"/>
                  </a:lnTo>
                  <a:lnTo>
                    <a:pt x="14103" y="29023"/>
                  </a:lnTo>
                  <a:lnTo>
                    <a:pt x="0" y="47523"/>
                  </a:lnTo>
                  <a:lnTo>
                    <a:pt x="14103" y="66016"/>
                  </a:lnTo>
                  <a:lnTo>
                    <a:pt x="52566" y="81118"/>
                  </a:lnTo>
                  <a:lnTo>
                    <a:pt x="109615" y="91300"/>
                  </a:lnTo>
                  <a:lnTo>
                    <a:pt x="179476" y="95034"/>
                  </a:lnTo>
                  <a:lnTo>
                    <a:pt x="249329" y="91300"/>
                  </a:lnTo>
                  <a:lnTo>
                    <a:pt x="306374" y="81118"/>
                  </a:lnTo>
                  <a:lnTo>
                    <a:pt x="344836" y="66016"/>
                  </a:lnTo>
                  <a:lnTo>
                    <a:pt x="358940" y="47523"/>
                  </a:lnTo>
                  <a:lnTo>
                    <a:pt x="344836" y="29023"/>
                  </a:lnTo>
                  <a:lnTo>
                    <a:pt x="306374" y="13917"/>
                  </a:lnTo>
                  <a:lnTo>
                    <a:pt x="249329" y="3733"/>
                  </a:lnTo>
                  <a:lnTo>
                    <a:pt x="17947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3DAEDEBD-D47D-341D-0B52-B2928D3326DE}"/>
                </a:ext>
              </a:extLst>
            </p:cNvPr>
            <p:cNvSpPr/>
            <p:nvPr/>
          </p:nvSpPr>
          <p:spPr>
            <a:xfrm>
              <a:off x="6568535" y="3627472"/>
              <a:ext cx="317478" cy="82567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0" y="47510"/>
                  </a:moveTo>
                  <a:lnTo>
                    <a:pt x="14103" y="29016"/>
                  </a:lnTo>
                  <a:lnTo>
                    <a:pt x="52563" y="13915"/>
                  </a:lnTo>
                  <a:lnTo>
                    <a:pt x="109607" y="3733"/>
                  </a:lnTo>
                  <a:lnTo>
                    <a:pt x="179460" y="0"/>
                  </a:lnTo>
                  <a:lnTo>
                    <a:pt x="249318" y="3733"/>
                  </a:lnTo>
                  <a:lnTo>
                    <a:pt x="306365" y="13915"/>
                  </a:lnTo>
                  <a:lnTo>
                    <a:pt x="344826" y="29016"/>
                  </a:lnTo>
                  <a:lnTo>
                    <a:pt x="358930" y="47510"/>
                  </a:lnTo>
                  <a:lnTo>
                    <a:pt x="344826" y="66005"/>
                  </a:lnTo>
                  <a:lnTo>
                    <a:pt x="306365" y="81110"/>
                  </a:lnTo>
                  <a:lnTo>
                    <a:pt x="249318" y="91295"/>
                  </a:lnTo>
                  <a:lnTo>
                    <a:pt x="179460" y="95030"/>
                  </a:lnTo>
                  <a:lnTo>
                    <a:pt x="109607" y="91295"/>
                  </a:lnTo>
                  <a:lnTo>
                    <a:pt x="52563" y="81110"/>
                  </a:lnTo>
                  <a:lnTo>
                    <a:pt x="14103" y="66005"/>
                  </a:lnTo>
                  <a:lnTo>
                    <a:pt x="0" y="475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DC4B9C2-7964-5B08-76F9-47469C54B41B}"/>
                </a:ext>
              </a:extLst>
            </p:cNvPr>
            <p:cNvSpPr/>
            <p:nvPr/>
          </p:nvSpPr>
          <p:spPr>
            <a:xfrm>
              <a:off x="6568535" y="3619534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634EFA7E-6BF7-3B3F-E037-4C950239950D}"/>
                </a:ext>
              </a:extLst>
            </p:cNvPr>
            <p:cNvSpPr/>
            <p:nvPr/>
          </p:nvSpPr>
          <p:spPr>
            <a:xfrm>
              <a:off x="6886012" y="3619534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5C0A5220-C39E-E8B4-902A-0C7741053501}"/>
                </a:ext>
              </a:extLst>
            </p:cNvPr>
            <p:cNvSpPr/>
            <p:nvPr/>
          </p:nvSpPr>
          <p:spPr>
            <a:xfrm>
              <a:off x="6568535" y="3619534"/>
              <a:ext cx="314303" cy="52398"/>
            </a:xfrm>
            <a:custGeom>
              <a:avLst/>
              <a:gdLst/>
              <a:ahLst/>
              <a:cxnLst/>
              <a:rect l="l" t="t" r="r" b="b"/>
              <a:pathLst>
                <a:path w="356234" h="58420">
                  <a:moveTo>
                    <a:pt x="0" y="0"/>
                  </a:moveTo>
                  <a:lnTo>
                    <a:pt x="355930" y="0"/>
                  </a:lnTo>
                  <a:lnTo>
                    <a:pt x="355930" y="57797"/>
                  </a:lnTo>
                  <a:lnTo>
                    <a:pt x="0" y="5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FA86088E-0AAE-8EDB-F0CC-3DE8A8321995}"/>
                </a:ext>
              </a:extLst>
            </p:cNvPr>
            <p:cNvSpPr/>
            <p:nvPr/>
          </p:nvSpPr>
          <p:spPr>
            <a:xfrm>
              <a:off x="6566948" y="3559196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179463" y="0"/>
                  </a:moveTo>
                  <a:lnTo>
                    <a:pt x="109610" y="4349"/>
                  </a:lnTo>
                  <a:lnTo>
                    <a:pt x="52565" y="16211"/>
                  </a:lnTo>
                  <a:lnTo>
                    <a:pt x="14103" y="33807"/>
                  </a:lnTo>
                  <a:lnTo>
                    <a:pt x="0" y="55359"/>
                  </a:lnTo>
                  <a:lnTo>
                    <a:pt x="14103" y="76903"/>
                  </a:lnTo>
                  <a:lnTo>
                    <a:pt x="52565" y="94495"/>
                  </a:lnTo>
                  <a:lnTo>
                    <a:pt x="109610" y="106356"/>
                  </a:lnTo>
                  <a:lnTo>
                    <a:pt x="179463" y="110705"/>
                  </a:lnTo>
                  <a:lnTo>
                    <a:pt x="249324" y="106356"/>
                  </a:lnTo>
                  <a:lnTo>
                    <a:pt x="306373" y="94495"/>
                  </a:lnTo>
                  <a:lnTo>
                    <a:pt x="344836" y="76903"/>
                  </a:lnTo>
                  <a:lnTo>
                    <a:pt x="358940" y="55359"/>
                  </a:lnTo>
                  <a:lnTo>
                    <a:pt x="344836" y="33807"/>
                  </a:lnTo>
                  <a:lnTo>
                    <a:pt x="306373" y="16211"/>
                  </a:lnTo>
                  <a:lnTo>
                    <a:pt x="249324" y="4349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CF244C46-BBD2-52F7-577C-AF2CD25B5985}"/>
                </a:ext>
              </a:extLst>
            </p:cNvPr>
            <p:cNvSpPr/>
            <p:nvPr/>
          </p:nvSpPr>
          <p:spPr>
            <a:xfrm>
              <a:off x="6566948" y="3559196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50"/>
                  </a:moveTo>
                  <a:lnTo>
                    <a:pt x="14103" y="33804"/>
                  </a:lnTo>
                  <a:lnTo>
                    <a:pt x="52565" y="16211"/>
                  </a:lnTo>
                  <a:lnTo>
                    <a:pt x="109611" y="4349"/>
                  </a:lnTo>
                  <a:lnTo>
                    <a:pt x="179470" y="0"/>
                  </a:lnTo>
                  <a:lnTo>
                    <a:pt x="249328" y="4349"/>
                  </a:lnTo>
                  <a:lnTo>
                    <a:pt x="306375" y="16211"/>
                  </a:lnTo>
                  <a:lnTo>
                    <a:pt x="344836" y="33804"/>
                  </a:lnTo>
                  <a:lnTo>
                    <a:pt x="358940" y="55350"/>
                  </a:lnTo>
                  <a:lnTo>
                    <a:pt x="344836" y="76896"/>
                  </a:lnTo>
                  <a:lnTo>
                    <a:pt x="306375" y="94493"/>
                  </a:lnTo>
                  <a:lnTo>
                    <a:pt x="249328" y="106358"/>
                  </a:lnTo>
                  <a:lnTo>
                    <a:pt x="179470" y="110710"/>
                  </a:lnTo>
                  <a:lnTo>
                    <a:pt x="109611" y="106358"/>
                  </a:lnTo>
                  <a:lnTo>
                    <a:pt x="52565" y="94493"/>
                  </a:lnTo>
                  <a:lnTo>
                    <a:pt x="14103" y="76896"/>
                  </a:lnTo>
                  <a:lnTo>
                    <a:pt x="0" y="5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058DB1ED-9D05-FDCA-C7CF-EAB75C187C74}"/>
                </a:ext>
              </a:extLst>
            </p:cNvPr>
            <p:cNvSpPr/>
            <p:nvPr/>
          </p:nvSpPr>
          <p:spPr>
            <a:xfrm>
              <a:off x="6643142" y="3581426"/>
              <a:ext cx="57146" cy="1587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1320"/>
                  </a:moveTo>
                  <a:lnTo>
                    <a:pt x="635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8B585CBC-79FA-F923-25C3-144B0BA85305}"/>
                </a:ext>
              </a:extLst>
            </p:cNvPr>
            <p:cNvSpPr/>
            <p:nvPr/>
          </p:nvSpPr>
          <p:spPr>
            <a:xfrm>
              <a:off x="6751085" y="3638587"/>
              <a:ext cx="49209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A6B5DDB-E09A-31EF-602B-4BC6DF2C5DE7}"/>
                </a:ext>
              </a:extLst>
            </p:cNvPr>
            <p:cNvSpPr/>
            <p:nvPr/>
          </p:nvSpPr>
          <p:spPr>
            <a:xfrm>
              <a:off x="6693939" y="3581426"/>
              <a:ext cx="58733" cy="57162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0"/>
                  </a:moveTo>
                  <a:lnTo>
                    <a:pt x="66100" y="63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5A4C9006-77CD-04FA-7584-11BA3B64BD1C}"/>
                </a:ext>
              </a:extLst>
            </p:cNvPr>
            <p:cNvSpPr/>
            <p:nvPr/>
          </p:nvSpPr>
          <p:spPr>
            <a:xfrm>
              <a:off x="6643142" y="3635412"/>
              <a:ext cx="57146" cy="1587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0"/>
                  </a:moveTo>
                  <a:lnTo>
                    <a:pt x="63550" y="13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4E3E8064-378D-9ADB-5C99-C2F68DA6A3D2}"/>
                </a:ext>
              </a:extLst>
            </p:cNvPr>
            <p:cNvSpPr/>
            <p:nvPr/>
          </p:nvSpPr>
          <p:spPr>
            <a:xfrm>
              <a:off x="6751085" y="3579838"/>
              <a:ext cx="49209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186351B0-AF5C-338F-9C34-2A631BE62219}"/>
                </a:ext>
              </a:extLst>
            </p:cNvPr>
            <p:cNvSpPr/>
            <p:nvPr/>
          </p:nvSpPr>
          <p:spPr>
            <a:xfrm>
              <a:off x="6693939" y="3579838"/>
              <a:ext cx="58733" cy="55574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63340"/>
                  </a:moveTo>
                  <a:lnTo>
                    <a:pt x="66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78570717-FDE4-5661-704E-0409029CFA38}"/>
                </a:ext>
              </a:extLst>
            </p:cNvPr>
            <p:cNvSpPr/>
            <p:nvPr/>
          </p:nvSpPr>
          <p:spPr>
            <a:xfrm>
              <a:off x="6882838" y="3873585"/>
              <a:ext cx="317478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76" y="0"/>
                  </a:moveTo>
                  <a:lnTo>
                    <a:pt x="109615" y="3733"/>
                  </a:lnTo>
                  <a:lnTo>
                    <a:pt x="52566" y="13917"/>
                  </a:lnTo>
                  <a:lnTo>
                    <a:pt x="14103" y="29023"/>
                  </a:lnTo>
                  <a:lnTo>
                    <a:pt x="0" y="47523"/>
                  </a:lnTo>
                  <a:lnTo>
                    <a:pt x="14103" y="66016"/>
                  </a:lnTo>
                  <a:lnTo>
                    <a:pt x="52566" y="81118"/>
                  </a:lnTo>
                  <a:lnTo>
                    <a:pt x="109615" y="91300"/>
                  </a:lnTo>
                  <a:lnTo>
                    <a:pt x="179476" y="95034"/>
                  </a:lnTo>
                  <a:lnTo>
                    <a:pt x="249329" y="91300"/>
                  </a:lnTo>
                  <a:lnTo>
                    <a:pt x="306374" y="81118"/>
                  </a:lnTo>
                  <a:lnTo>
                    <a:pt x="344836" y="66016"/>
                  </a:lnTo>
                  <a:lnTo>
                    <a:pt x="358940" y="47523"/>
                  </a:lnTo>
                  <a:lnTo>
                    <a:pt x="344836" y="29023"/>
                  </a:lnTo>
                  <a:lnTo>
                    <a:pt x="306374" y="13917"/>
                  </a:lnTo>
                  <a:lnTo>
                    <a:pt x="249329" y="3733"/>
                  </a:lnTo>
                  <a:lnTo>
                    <a:pt x="17947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7DE0862B-261A-CCD6-8FCA-76CF6242A14C}"/>
                </a:ext>
              </a:extLst>
            </p:cNvPr>
            <p:cNvSpPr/>
            <p:nvPr/>
          </p:nvSpPr>
          <p:spPr>
            <a:xfrm>
              <a:off x="6882838" y="3873585"/>
              <a:ext cx="317478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0" y="47510"/>
                  </a:moveTo>
                  <a:lnTo>
                    <a:pt x="14103" y="29016"/>
                  </a:lnTo>
                  <a:lnTo>
                    <a:pt x="52563" y="13915"/>
                  </a:lnTo>
                  <a:lnTo>
                    <a:pt x="109607" y="3733"/>
                  </a:lnTo>
                  <a:lnTo>
                    <a:pt x="179460" y="0"/>
                  </a:lnTo>
                  <a:lnTo>
                    <a:pt x="249318" y="3733"/>
                  </a:lnTo>
                  <a:lnTo>
                    <a:pt x="306365" y="13915"/>
                  </a:lnTo>
                  <a:lnTo>
                    <a:pt x="344826" y="29016"/>
                  </a:lnTo>
                  <a:lnTo>
                    <a:pt x="358930" y="47510"/>
                  </a:lnTo>
                  <a:lnTo>
                    <a:pt x="344826" y="66005"/>
                  </a:lnTo>
                  <a:lnTo>
                    <a:pt x="306365" y="81110"/>
                  </a:lnTo>
                  <a:lnTo>
                    <a:pt x="249318" y="91295"/>
                  </a:lnTo>
                  <a:lnTo>
                    <a:pt x="179460" y="95030"/>
                  </a:lnTo>
                  <a:lnTo>
                    <a:pt x="109607" y="91295"/>
                  </a:lnTo>
                  <a:lnTo>
                    <a:pt x="52563" y="81110"/>
                  </a:lnTo>
                  <a:lnTo>
                    <a:pt x="14103" y="66005"/>
                  </a:lnTo>
                  <a:lnTo>
                    <a:pt x="0" y="475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CA131A6E-2AE1-17CE-9975-7791248F5413}"/>
                </a:ext>
              </a:extLst>
            </p:cNvPr>
            <p:cNvSpPr/>
            <p:nvPr/>
          </p:nvSpPr>
          <p:spPr>
            <a:xfrm>
              <a:off x="6882838" y="3865645"/>
              <a:ext cx="0" cy="52399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5EFB658A-677B-111F-E29D-C35F7D1A5321}"/>
                </a:ext>
              </a:extLst>
            </p:cNvPr>
            <p:cNvSpPr/>
            <p:nvPr/>
          </p:nvSpPr>
          <p:spPr>
            <a:xfrm>
              <a:off x="7200315" y="3865645"/>
              <a:ext cx="0" cy="52399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647C0777-C2D8-42BF-663C-21CF826471C7}"/>
                </a:ext>
              </a:extLst>
            </p:cNvPr>
            <p:cNvSpPr/>
            <p:nvPr/>
          </p:nvSpPr>
          <p:spPr>
            <a:xfrm>
              <a:off x="6882838" y="3865645"/>
              <a:ext cx="314303" cy="52399"/>
            </a:xfrm>
            <a:custGeom>
              <a:avLst/>
              <a:gdLst/>
              <a:ahLst/>
              <a:cxnLst/>
              <a:rect l="l" t="t" r="r" b="b"/>
              <a:pathLst>
                <a:path w="356234" h="58420">
                  <a:moveTo>
                    <a:pt x="0" y="0"/>
                  </a:moveTo>
                  <a:lnTo>
                    <a:pt x="355930" y="0"/>
                  </a:lnTo>
                  <a:lnTo>
                    <a:pt x="355930" y="57797"/>
                  </a:lnTo>
                  <a:lnTo>
                    <a:pt x="0" y="5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A00CF3DB-B5C6-4B8E-0EEE-7BA2ABA4386D}"/>
                </a:ext>
              </a:extLst>
            </p:cNvPr>
            <p:cNvSpPr/>
            <p:nvPr/>
          </p:nvSpPr>
          <p:spPr>
            <a:xfrm>
              <a:off x="6879663" y="3805308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179463" y="0"/>
                  </a:moveTo>
                  <a:lnTo>
                    <a:pt x="109610" y="4349"/>
                  </a:lnTo>
                  <a:lnTo>
                    <a:pt x="52565" y="16211"/>
                  </a:lnTo>
                  <a:lnTo>
                    <a:pt x="14103" y="33807"/>
                  </a:lnTo>
                  <a:lnTo>
                    <a:pt x="0" y="55359"/>
                  </a:lnTo>
                  <a:lnTo>
                    <a:pt x="14103" y="76903"/>
                  </a:lnTo>
                  <a:lnTo>
                    <a:pt x="52565" y="94495"/>
                  </a:lnTo>
                  <a:lnTo>
                    <a:pt x="109610" y="106356"/>
                  </a:lnTo>
                  <a:lnTo>
                    <a:pt x="179463" y="110705"/>
                  </a:lnTo>
                  <a:lnTo>
                    <a:pt x="249324" y="106356"/>
                  </a:lnTo>
                  <a:lnTo>
                    <a:pt x="306373" y="94495"/>
                  </a:lnTo>
                  <a:lnTo>
                    <a:pt x="344836" y="76903"/>
                  </a:lnTo>
                  <a:lnTo>
                    <a:pt x="358940" y="55359"/>
                  </a:lnTo>
                  <a:lnTo>
                    <a:pt x="344836" y="33807"/>
                  </a:lnTo>
                  <a:lnTo>
                    <a:pt x="306373" y="16211"/>
                  </a:lnTo>
                  <a:lnTo>
                    <a:pt x="249324" y="4349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FB7E9728-193C-4E6F-42DD-8A607D7B7806}"/>
                </a:ext>
              </a:extLst>
            </p:cNvPr>
            <p:cNvSpPr/>
            <p:nvPr/>
          </p:nvSpPr>
          <p:spPr>
            <a:xfrm>
              <a:off x="6879663" y="3805308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50"/>
                  </a:moveTo>
                  <a:lnTo>
                    <a:pt x="14103" y="33804"/>
                  </a:lnTo>
                  <a:lnTo>
                    <a:pt x="52565" y="16211"/>
                  </a:lnTo>
                  <a:lnTo>
                    <a:pt x="109611" y="4349"/>
                  </a:lnTo>
                  <a:lnTo>
                    <a:pt x="179470" y="0"/>
                  </a:lnTo>
                  <a:lnTo>
                    <a:pt x="249328" y="4349"/>
                  </a:lnTo>
                  <a:lnTo>
                    <a:pt x="306375" y="16211"/>
                  </a:lnTo>
                  <a:lnTo>
                    <a:pt x="344836" y="33804"/>
                  </a:lnTo>
                  <a:lnTo>
                    <a:pt x="358940" y="55350"/>
                  </a:lnTo>
                  <a:lnTo>
                    <a:pt x="344836" y="76896"/>
                  </a:lnTo>
                  <a:lnTo>
                    <a:pt x="306375" y="94493"/>
                  </a:lnTo>
                  <a:lnTo>
                    <a:pt x="249328" y="106358"/>
                  </a:lnTo>
                  <a:lnTo>
                    <a:pt x="179470" y="110710"/>
                  </a:lnTo>
                  <a:lnTo>
                    <a:pt x="109611" y="106358"/>
                  </a:lnTo>
                  <a:lnTo>
                    <a:pt x="52565" y="94493"/>
                  </a:lnTo>
                  <a:lnTo>
                    <a:pt x="14103" y="76896"/>
                  </a:lnTo>
                  <a:lnTo>
                    <a:pt x="0" y="5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DB5BE9B1-1141-CB9B-F5DC-BBFCF3BCD098}"/>
                </a:ext>
              </a:extLst>
            </p:cNvPr>
            <p:cNvSpPr/>
            <p:nvPr/>
          </p:nvSpPr>
          <p:spPr>
            <a:xfrm>
              <a:off x="6957445" y="3827538"/>
              <a:ext cx="55558" cy="1588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1320"/>
                  </a:moveTo>
                  <a:lnTo>
                    <a:pt x="635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75421C27-A595-A427-3E14-3BD316607EC1}"/>
                </a:ext>
              </a:extLst>
            </p:cNvPr>
            <p:cNvSpPr/>
            <p:nvPr/>
          </p:nvSpPr>
          <p:spPr>
            <a:xfrm>
              <a:off x="7063800" y="3884699"/>
              <a:ext cx="50796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417CA4EF-D831-2A54-1382-4A0D4F592B7F}"/>
                </a:ext>
              </a:extLst>
            </p:cNvPr>
            <p:cNvSpPr/>
            <p:nvPr/>
          </p:nvSpPr>
          <p:spPr>
            <a:xfrm>
              <a:off x="7008242" y="3829126"/>
              <a:ext cx="58733" cy="55573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0"/>
                  </a:moveTo>
                  <a:lnTo>
                    <a:pt x="66100" y="63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FC966D8E-AAF4-C936-CFAB-8113A615C653}"/>
                </a:ext>
              </a:extLst>
            </p:cNvPr>
            <p:cNvSpPr/>
            <p:nvPr/>
          </p:nvSpPr>
          <p:spPr>
            <a:xfrm>
              <a:off x="6957445" y="3883112"/>
              <a:ext cx="55558" cy="1587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0"/>
                  </a:moveTo>
                  <a:lnTo>
                    <a:pt x="63550" y="13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8BA78178-99F2-470D-BD43-AFC4BDB286A2}"/>
                </a:ext>
              </a:extLst>
            </p:cNvPr>
            <p:cNvSpPr/>
            <p:nvPr/>
          </p:nvSpPr>
          <p:spPr>
            <a:xfrm>
              <a:off x="7063800" y="3825950"/>
              <a:ext cx="50796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D8E039F4-A6FD-8B54-9DD6-95CF8C450664}"/>
                </a:ext>
              </a:extLst>
            </p:cNvPr>
            <p:cNvSpPr/>
            <p:nvPr/>
          </p:nvSpPr>
          <p:spPr>
            <a:xfrm>
              <a:off x="7008242" y="3825950"/>
              <a:ext cx="58733" cy="57162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63340"/>
                  </a:moveTo>
                  <a:lnTo>
                    <a:pt x="66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0D6F0D96-413B-C719-69FE-344C6C806ED9}"/>
                </a:ext>
              </a:extLst>
            </p:cNvPr>
            <p:cNvSpPr/>
            <p:nvPr/>
          </p:nvSpPr>
          <p:spPr>
            <a:xfrm>
              <a:off x="7128883" y="3638587"/>
              <a:ext cx="317478" cy="82567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76" y="0"/>
                  </a:moveTo>
                  <a:lnTo>
                    <a:pt x="109615" y="3733"/>
                  </a:lnTo>
                  <a:lnTo>
                    <a:pt x="52566" y="13917"/>
                  </a:lnTo>
                  <a:lnTo>
                    <a:pt x="14103" y="29023"/>
                  </a:lnTo>
                  <a:lnTo>
                    <a:pt x="0" y="47523"/>
                  </a:lnTo>
                  <a:lnTo>
                    <a:pt x="14103" y="66016"/>
                  </a:lnTo>
                  <a:lnTo>
                    <a:pt x="52566" y="81118"/>
                  </a:lnTo>
                  <a:lnTo>
                    <a:pt x="109615" y="91300"/>
                  </a:lnTo>
                  <a:lnTo>
                    <a:pt x="179476" y="95034"/>
                  </a:lnTo>
                  <a:lnTo>
                    <a:pt x="249329" y="91300"/>
                  </a:lnTo>
                  <a:lnTo>
                    <a:pt x="306374" y="81118"/>
                  </a:lnTo>
                  <a:lnTo>
                    <a:pt x="344836" y="66016"/>
                  </a:lnTo>
                  <a:lnTo>
                    <a:pt x="358940" y="47523"/>
                  </a:lnTo>
                  <a:lnTo>
                    <a:pt x="344836" y="29023"/>
                  </a:lnTo>
                  <a:lnTo>
                    <a:pt x="306374" y="13917"/>
                  </a:lnTo>
                  <a:lnTo>
                    <a:pt x="249329" y="3733"/>
                  </a:lnTo>
                  <a:lnTo>
                    <a:pt x="17947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73F5D763-452B-6B7C-7A0E-97046734531F}"/>
                </a:ext>
              </a:extLst>
            </p:cNvPr>
            <p:cNvSpPr/>
            <p:nvPr/>
          </p:nvSpPr>
          <p:spPr>
            <a:xfrm>
              <a:off x="7128883" y="3638587"/>
              <a:ext cx="317478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0" y="47510"/>
                  </a:moveTo>
                  <a:lnTo>
                    <a:pt x="14103" y="29016"/>
                  </a:lnTo>
                  <a:lnTo>
                    <a:pt x="52563" y="13915"/>
                  </a:lnTo>
                  <a:lnTo>
                    <a:pt x="109607" y="3733"/>
                  </a:lnTo>
                  <a:lnTo>
                    <a:pt x="179460" y="0"/>
                  </a:lnTo>
                  <a:lnTo>
                    <a:pt x="249318" y="3733"/>
                  </a:lnTo>
                  <a:lnTo>
                    <a:pt x="306365" y="13915"/>
                  </a:lnTo>
                  <a:lnTo>
                    <a:pt x="344826" y="29016"/>
                  </a:lnTo>
                  <a:lnTo>
                    <a:pt x="358930" y="47510"/>
                  </a:lnTo>
                  <a:lnTo>
                    <a:pt x="344826" y="66005"/>
                  </a:lnTo>
                  <a:lnTo>
                    <a:pt x="306365" y="81110"/>
                  </a:lnTo>
                  <a:lnTo>
                    <a:pt x="249318" y="91295"/>
                  </a:lnTo>
                  <a:lnTo>
                    <a:pt x="179460" y="95030"/>
                  </a:lnTo>
                  <a:lnTo>
                    <a:pt x="109607" y="91295"/>
                  </a:lnTo>
                  <a:lnTo>
                    <a:pt x="52563" y="81110"/>
                  </a:lnTo>
                  <a:lnTo>
                    <a:pt x="14103" y="66005"/>
                  </a:lnTo>
                  <a:lnTo>
                    <a:pt x="0" y="475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5FC03C63-6B3B-5DFB-2CA1-95B671FCCB59}"/>
                </a:ext>
              </a:extLst>
            </p:cNvPr>
            <p:cNvSpPr/>
            <p:nvPr/>
          </p:nvSpPr>
          <p:spPr>
            <a:xfrm>
              <a:off x="7128883" y="3630648"/>
              <a:ext cx="0" cy="52399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68B32ABC-8660-2D6E-22A0-E38787E3E4CD}"/>
                </a:ext>
              </a:extLst>
            </p:cNvPr>
            <p:cNvSpPr/>
            <p:nvPr/>
          </p:nvSpPr>
          <p:spPr>
            <a:xfrm>
              <a:off x="7446361" y="3630648"/>
              <a:ext cx="0" cy="52399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70600647-167D-17FF-5158-5DFB2E6E3DD0}"/>
                </a:ext>
              </a:extLst>
            </p:cNvPr>
            <p:cNvSpPr/>
            <p:nvPr/>
          </p:nvSpPr>
          <p:spPr>
            <a:xfrm>
              <a:off x="7128883" y="3630648"/>
              <a:ext cx="314303" cy="52399"/>
            </a:xfrm>
            <a:custGeom>
              <a:avLst/>
              <a:gdLst/>
              <a:ahLst/>
              <a:cxnLst/>
              <a:rect l="l" t="t" r="r" b="b"/>
              <a:pathLst>
                <a:path w="356234" h="58420">
                  <a:moveTo>
                    <a:pt x="0" y="0"/>
                  </a:moveTo>
                  <a:lnTo>
                    <a:pt x="355930" y="0"/>
                  </a:lnTo>
                  <a:lnTo>
                    <a:pt x="355930" y="57797"/>
                  </a:lnTo>
                  <a:lnTo>
                    <a:pt x="0" y="5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9ACDD082-010B-1BE5-0261-20A7E1E0F2E8}"/>
                </a:ext>
              </a:extLst>
            </p:cNvPr>
            <p:cNvSpPr/>
            <p:nvPr/>
          </p:nvSpPr>
          <p:spPr>
            <a:xfrm>
              <a:off x="7127296" y="3570311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179463" y="0"/>
                  </a:moveTo>
                  <a:lnTo>
                    <a:pt x="109610" y="4349"/>
                  </a:lnTo>
                  <a:lnTo>
                    <a:pt x="52565" y="16211"/>
                  </a:lnTo>
                  <a:lnTo>
                    <a:pt x="14103" y="33807"/>
                  </a:lnTo>
                  <a:lnTo>
                    <a:pt x="0" y="55359"/>
                  </a:lnTo>
                  <a:lnTo>
                    <a:pt x="14103" y="76903"/>
                  </a:lnTo>
                  <a:lnTo>
                    <a:pt x="52565" y="94495"/>
                  </a:lnTo>
                  <a:lnTo>
                    <a:pt x="109610" y="106356"/>
                  </a:lnTo>
                  <a:lnTo>
                    <a:pt x="179463" y="110705"/>
                  </a:lnTo>
                  <a:lnTo>
                    <a:pt x="249324" y="106356"/>
                  </a:lnTo>
                  <a:lnTo>
                    <a:pt x="306373" y="94495"/>
                  </a:lnTo>
                  <a:lnTo>
                    <a:pt x="344836" y="76903"/>
                  </a:lnTo>
                  <a:lnTo>
                    <a:pt x="358940" y="55359"/>
                  </a:lnTo>
                  <a:lnTo>
                    <a:pt x="344836" y="33807"/>
                  </a:lnTo>
                  <a:lnTo>
                    <a:pt x="306373" y="16211"/>
                  </a:lnTo>
                  <a:lnTo>
                    <a:pt x="249324" y="4349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40E4A672-7D2E-45A8-D82C-2F1EBB42A187}"/>
                </a:ext>
              </a:extLst>
            </p:cNvPr>
            <p:cNvSpPr/>
            <p:nvPr/>
          </p:nvSpPr>
          <p:spPr>
            <a:xfrm>
              <a:off x="7127296" y="3570311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50"/>
                  </a:moveTo>
                  <a:lnTo>
                    <a:pt x="14103" y="33804"/>
                  </a:lnTo>
                  <a:lnTo>
                    <a:pt x="52565" y="16211"/>
                  </a:lnTo>
                  <a:lnTo>
                    <a:pt x="109611" y="4349"/>
                  </a:lnTo>
                  <a:lnTo>
                    <a:pt x="179470" y="0"/>
                  </a:lnTo>
                  <a:lnTo>
                    <a:pt x="249328" y="4349"/>
                  </a:lnTo>
                  <a:lnTo>
                    <a:pt x="306375" y="16211"/>
                  </a:lnTo>
                  <a:lnTo>
                    <a:pt x="344836" y="33804"/>
                  </a:lnTo>
                  <a:lnTo>
                    <a:pt x="358940" y="55350"/>
                  </a:lnTo>
                  <a:lnTo>
                    <a:pt x="344836" y="76896"/>
                  </a:lnTo>
                  <a:lnTo>
                    <a:pt x="306375" y="94493"/>
                  </a:lnTo>
                  <a:lnTo>
                    <a:pt x="249328" y="106358"/>
                  </a:lnTo>
                  <a:lnTo>
                    <a:pt x="179470" y="110710"/>
                  </a:lnTo>
                  <a:lnTo>
                    <a:pt x="109611" y="106358"/>
                  </a:lnTo>
                  <a:lnTo>
                    <a:pt x="52565" y="94493"/>
                  </a:lnTo>
                  <a:lnTo>
                    <a:pt x="14103" y="76896"/>
                  </a:lnTo>
                  <a:lnTo>
                    <a:pt x="0" y="5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B28AF6BF-1F01-DC79-9A08-9872F1E361F7}"/>
                </a:ext>
              </a:extLst>
            </p:cNvPr>
            <p:cNvSpPr/>
            <p:nvPr/>
          </p:nvSpPr>
          <p:spPr>
            <a:xfrm>
              <a:off x="7203490" y="3592540"/>
              <a:ext cx="55559" cy="1588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1320"/>
                  </a:moveTo>
                  <a:lnTo>
                    <a:pt x="635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4D6A1E57-2963-FC4E-A1D9-49284CAD383E}"/>
                </a:ext>
              </a:extLst>
            </p:cNvPr>
            <p:cNvSpPr/>
            <p:nvPr/>
          </p:nvSpPr>
          <p:spPr>
            <a:xfrm>
              <a:off x="7311433" y="3649702"/>
              <a:ext cx="49210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AA3959F7-A444-67D7-7B40-8E00837F20DF}"/>
                </a:ext>
              </a:extLst>
            </p:cNvPr>
            <p:cNvSpPr/>
            <p:nvPr/>
          </p:nvSpPr>
          <p:spPr>
            <a:xfrm>
              <a:off x="7254287" y="3592540"/>
              <a:ext cx="58734" cy="57162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0"/>
                  </a:moveTo>
                  <a:lnTo>
                    <a:pt x="66100" y="63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78B75565-47CF-B0F0-3FDD-AB4A78ECA079}"/>
                </a:ext>
              </a:extLst>
            </p:cNvPr>
            <p:cNvSpPr/>
            <p:nvPr/>
          </p:nvSpPr>
          <p:spPr>
            <a:xfrm>
              <a:off x="7203490" y="3646526"/>
              <a:ext cx="55559" cy="1588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0"/>
                  </a:moveTo>
                  <a:lnTo>
                    <a:pt x="63550" y="13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24BC4D5E-A972-4769-65B4-D691D15D1F17}"/>
                </a:ext>
              </a:extLst>
            </p:cNvPr>
            <p:cNvSpPr/>
            <p:nvPr/>
          </p:nvSpPr>
          <p:spPr>
            <a:xfrm>
              <a:off x="7311433" y="3590953"/>
              <a:ext cx="49210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51991047-17C5-462D-52FD-D9A01352A9FB}"/>
                </a:ext>
              </a:extLst>
            </p:cNvPr>
            <p:cNvSpPr/>
            <p:nvPr/>
          </p:nvSpPr>
          <p:spPr>
            <a:xfrm>
              <a:off x="7254287" y="3590953"/>
              <a:ext cx="58734" cy="55573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63340"/>
                  </a:moveTo>
                  <a:lnTo>
                    <a:pt x="66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7C8DD3E6-22BF-74E8-BC0C-20D6C7E4CA9D}"/>
                </a:ext>
              </a:extLst>
            </p:cNvPr>
            <p:cNvSpPr/>
            <p:nvPr/>
          </p:nvSpPr>
          <p:spPr>
            <a:xfrm>
              <a:off x="6657428" y="2612855"/>
              <a:ext cx="306367" cy="77803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964" y="0"/>
                  </a:moveTo>
                  <a:lnTo>
                    <a:pt x="106250" y="3492"/>
                  </a:lnTo>
                  <a:lnTo>
                    <a:pt x="50953" y="13017"/>
                  </a:lnTo>
                  <a:lnTo>
                    <a:pt x="13671" y="27142"/>
                  </a:lnTo>
                  <a:lnTo>
                    <a:pt x="0" y="44437"/>
                  </a:lnTo>
                  <a:lnTo>
                    <a:pt x="13671" y="61737"/>
                  </a:lnTo>
                  <a:lnTo>
                    <a:pt x="50953" y="75861"/>
                  </a:lnTo>
                  <a:lnTo>
                    <a:pt x="106250" y="85383"/>
                  </a:lnTo>
                  <a:lnTo>
                    <a:pt x="173964" y="88874"/>
                  </a:lnTo>
                  <a:lnTo>
                    <a:pt x="241676" y="85383"/>
                  </a:lnTo>
                  <a:lnTo>
                    <a:pt x="296968" y="75861"/>
                  </a:lnTo>
                  <a:lnTo>
                    <a:pt x="334247" y="61737"/>
                  </a:lnTo>
                  <a:lnTo>
                    <a:pt x="347916" y="44437"/>
                  </a:lnTo>
                  <a:lnTo>
                    <a:pt x="334247" y="27142"/>
                  </a:lnTo>
                  <a:lnTo>
                    <a:pt x="296968" y="13017"/>
                  </a:lnTo>
                  <a:lnTo>
                    <a:pt x="241676" y="3492"/>
                  </a:lnTo>
                  <a:lnTo>
                    <a:pt x="173964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B81549F2-DE67-73A9-A80F-8FA16A697F3A}"/>
                </a:ext>
              </a:extLst>
            </p:cNvPr>
            <p:cNvSpPr/>
            <p:nvPr/>
          </p:nvSpPr>
          <p:spPr>
            <a:xfrm>
              <a:off x="6657428" y="2612855"/>
              <a:ext cx="306367" cy="77803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0" y="44430"/>
                  </a:moveTo>
                  <a:lnTo>
                    <a:pt x="13669" y="27135"/>
                  </a:lnTo>
                  <a:lnTo>
                    <a:pt x="50948" y="13012"/>
                  </a:lnTo>
                  <a:lnTo>
                    <a:pt x="106240" y="3491"/>
                  </a:lnTo>
                  <a:lnTo>
                    <a:pt x="173950" y="0"/>
                  </a:lnTo>
                  <a:lnTo>
                    <a:pt x="241665" y="3491"/>
                  </a:lnTo>
                  <a:lnTo>
                    <a:pt x="296960" y="13012"/>
                  </a:lnTo>
                  <a:lnTo>
                    <a:pt x="334240" y="27135"/>
                  </a:lnTo>
                  <a:lnTo>
                    <a:pt x="347910" y="44430"/>
                  </a:lnTo>
                  <a:lnTo>
                    <a:pt x="334240" y="61726"/>
                  </a:lnTo>
                  <a:lnTo>
                    <a:pt x="296960" y="75852"/>
                  </a:lnTo>
                  <a:lnTo>
                    <a:pt x="241665" y="85377"/>
                  </a:lnTo>
                  <a:lnTo>
                    <a:pt x="173950" y="88870"/>
                  </a:lnTo>
                  <a:lnTo>
                    <a:pt x="106240" y="85377"/>
                  </a:lnTo>
                  <a:lnTo>
                    <a:pt x="50948" y="75852"/>
                  </a:lnTo>
                  <a:lnTo>
                    <a:pt x="13669" y="61726"/>
                  </a:lnTo>
                  <a:lnTo>
                    <a:pt x="0" y="444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AA2ECCA8-D2E2-28B6-1BA3-9E6D5B07818A}"/>
                </a:ext>
              </a:extLst>
            </p:cNvPr>
            <p:cNvSpPr/>
            <p:nvPr/>
          </p:nvSpPr>
          <p:spPr>
            <a:xfrm>
              <a:off x="6657428" y="2606504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5244">
                  <a:moveTo>
                    <a:pt x="0" y="0"/>
                  </a:moveTo>
                  <a:lnTo>
                    <a:pt x="0" y="549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51196076-F673-1082-9A97-C4F4890BD737}"/>
                </a:ext>
              </a:extLst>
            </p:cNvPr>
            <p:cNvSpPr/>
            <p:nvPr/>
          </p:nvSpPr>
          <p:spPr>
            <a:xfrm>
              <a:off x="6963795" y="2606504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5244">
                  <a:moveTo>
                    <a:pt x="0" y="0"/>
                  </a:moveTo>
                  <a:lnTo>
                    <a:pt x="0" y="549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A523A48B-73B1-0D0D-3D6F-0C17F47A14B5}"/>
                </a:ext>
              </a:extLst>
            </p:cNvPr>
            <p:cNvSpPr/>
            <p:nvPr/>
          </p:nvSpPr>
          <p:spPr>
            <a:xfrm>
              <a:off x="6657428" y="2630321"/>
              <a:ext cx="304779" cy="0"/>
            </a:xfrm>
            <a:custGeom>
              <a:avLst/>
              <a:gdLst/>
              <a:ahLst/>
              <a:cxnLst/>
              <a:rect l="l" t="t" r="r" b="b"/>
              <a:pathLst>
                <a:path w="345440">
                  <a:moveTo>
                    <a:pt x="0" y="0"/>
                  </a:moveTo>
                  <a:lnTo>
                    <a:pt x="344995" y="0"/>
                  </a:lnTo>
                </a:path>
              </a:pathLst>
            </a:custGeom>
            <a:ln w="54063">
              <a:solidFill>
                <a:srgbClr val="00A8A9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B446FF9D-DF51-2540-2698-EC37F51E30EE}"/>
                </a:ext>
              </a:extLst>
            </p:cNvPr>
            <p:cNvSpPr/>
            <p:nvPr/>
          </p:nvSpPr>
          <p:spPr>
            <a:xfrm>
              <a:off x="6654254" y="2549342"/>
              <a:ext cx="307953" cy="92094"/>
            </a:xfrm>
            <a:custGeom>
              <a:avLst/>
              <a:gdLst/>
              <a:ahLst/>
              <a:cxnLst/>
              <a:rect l="l" t="t" r="r" b="b"/>
              <a:pathLst>
                <a:path w="347979" h="104139">
                  <a:moveTo>
                    <a:pt x="173951" y="0"/>
                  </a:moveTo>
                  <a:lnTo>
                    <a:pt x="106245" y="4068"/>
                  </a:lnTo>
                  <a:lnTo>
                    <a:pt x="50952" y="15162"/>
                  </a:lnTo>
                  <a:lnTo>
                    <a:pt x="13671" y="31616"/>
                  </a:lnTo>
                  <a:lnTo>
                    <a:pt x="0" y="51765"/>
                  </a:lnTo>
                  <a:lnTo>
                    <a:pt x="13671" y="71913"/>
                  </a:lnTo>
                  <a:lnTo>
                    <a:pt x="50952" y="88368"/>
                  </a:lnTo>
                  <a:lnTo>
                    <a:pt x="106245" y="99462"/>
                  </a:lnTo>
                  <a:lnTo>
                    <a:pt x="173951" y="103530"/>
                  </a:lnTo>
                  <a:lnTo>
                    <a:pt x="241665" y="99462"/>
                  </a:lnTo>
                  <a:lnTo>
                    <a:pt x="296962" y="88368"/>
                  </a:lnTo>
                  <a:lnTo>
                    <a:pt x="334245" y="71913"/>
                  </a:lnTo>
                  <a:lnTo>
                    <a:pt x="347916" y="51765"/>
                  </a:lnTo>
                  <a:lnTo>
                    <a:pt x="334245" y="31616"/>
                  </a:lnTo>
                  <a:lnTo>
                    <a:pt x="296962" y="15162"/>
                  </a:lnTo>
                  <a:lnTo>
                    <a:pt x="241665" y="4068"/>
                  </a:lnTo>
                  <a:lnTo>
                    <a:pt x="17395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7" name="object 55">
              <a:extLst>
                <a:ext uri="{FF2B5EF4-FFF2-40B4-BE49-F238E27FC236}">
                  <a16:creationId xmlns:a16="http://schemas.microsoft.com/office/drawing/2014/main" id="{9A57552A-2402-E606-C4B4-FDFCE04B0F82}"/>
                </a:ext>
              </a:extLst>
            </p:cNvPr>
            <p:cNvSpPr/>
            <p:nvPr/>
          </p:nvSpPr>
          <p:spPr>
            <a:xfrm>
              <a:off x="6654254" y="2549342"/>
              <a:ext cx="307953" cy="92094"/>
            </a:xfrm>
            <a:custGeom>
              <a:avLst/>
              <a:gdLst/>
              <a:ahLst/>
              <a:cxnLst/>
              <a:rect l="l" t="t" r="r" b="b"/>
              <a:pathLst>
                <a:path w="347979" h="104139">
                  <a:moveTo>
                    <a:pt x="0" y="51770"/>
                  </a:moveTo>
                  <a:lnTo>
                    <a:pt x="13671" y="31619"/>
                  </a:lnTo>
                  <a:lnTo>
                    <a:pt x="50953" y="15163"/>
                  </a:lnTo>
                  <a:lnTo>
                    <a:pt x="106249" y="4068"/>
                  </a:lnTo>
                  <a:lnTo>
                    <a:pt x="173960" y="0"/>
                  </a:lnTo>
                  <a:lnTo>
                    <a:pt x="241670" y="4068"/>
                  </a:lnTo>
                  <a:lnTo>
                    <a:pt x="296966" y="15163"/>
                  </a:lnTo>
                  <a:lnTo>
                    <a:pt x="334248" y="31619"/>
                  </a:lnTo>
                  <a:lnTo>
                    <a:pt x="347920" y="51770"/>
                  </a:lnTo>
                  <a:lnTo>
                    <a:pt x="334248" y="71920"/>
                  </a:lnTo>
                  <a:lnTo>
                    <a:pt x="296966" y="88376"/>
                  </a:lnTo>
                  <a:lnTo>
                    <a:pt x="241670" y="99471"/>
                  </a:lnTo>
                  <a:lnTo>
                    <a:pt x="173960" y="103540"/>
                  </a:lnTo>
                  <a:lnTo>
                    <a:pt x="106249" y="99471"/>
                  </a:lnTo>
                  <a:lnTo>
                    <a:pt x="50953" y="88376"/>
                  </a:lnTo>
                  <a:lnTo>
                    <a:pt x="13671" y="71920"/>
                  </a:lnTo>
                  <a:lnTo>
                    <a:pt x="0" y="517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8" name="object 56">
              <a:extLst>
                <a:ext uri="{FF2B5EF4-FFF2-40B4-BE49-F238E27FC236}">
                  <a16:creationId xmlns:a16="http://schemas.microsoft.com/office/drawing/2014/main" id="{E067528A-36AC-2A0F-F8C3-E1D8EC8F280C}"/>
                </a:ext>
              </a:extLst>
            </p:cNvPr>
            <p:cNvSpPr/>
            <p:nvPr/>
          </p:nvSpPr>
          <p:spPr>
            <a:xfrm>
              <a:off x="6728861" y="2569983"/>
              <a:ext cx="55558" cy="0"/>
            </a:xfrm>
            <a:custGeom>
              <a:avLst/>
              <a:gdLst/>
              <a:ahLst/>
              <a:cxnLst/>
              <a:rect l="l" t="t" r="r" b="b"/>
              <a:pathLst>
                <a:path w="62229" h="1269">
                  <a:moveTo>
                    <a:pt x="0" y="1230"/>
                  </a:moveTo>
                  <a:lnTo>
                    <a:pt x="6161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9" name="object 57">
              <a:extLst>
                <a:ext uri="{FF2B5EF4-FFF2-40B4-BE49-F238E27FC236}">
                  <a16:creationId xmlns:a16="http://schemas.microsoft.com/office/drawing/2014/main" id="{4E2F219B-901E-9F16-2E07-44830CDDF73C}"/>
                </a:ext>
              </a:extLst>
            </p:cNvPr>
            <p:cNvSpPr/>
            <p:nvPr/>
          </p:nvSpPr>
          <p:spPr>
            <a:xfrm>
              <a:off x="6833629" y="2622382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4609">
                  <a:moveTo>
                    <a:pt x="0" y="0"/>
                  </a:moveTo>
                  <a:lnTo>
                    <a:pt x="5421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0" name="object 58">
              <a:extLst>
                <a:ext uri="{FF2B5EF4-FFF2-40B4-BE49-F238E27FC236}">
                  <a16:creationId xmlns:a16="http://schemas.microsoft.com/office/drawing/2014/main" id="{578B363F-6C75-045A-FF19-5E7927F964B9}"/>
                </a:ext>
              </a:extLst>
            </p:cNvPr>
            <p:cNvSpPr/>
            <p:nvPr/>
          </p:nvSpPr>
          <p:spPr>
            <a:xfrm>
              <a:off x="6778070" y="2569983"/>
              <a:ext cx="57146" cy="53986"/>
            </a:xfrm>
            <a:custGeom>
              <a:avLst/>
              <a:gdLst/>
              <a:ahLst/>
              <a:cxnLst/>
              <a:rect l="l" t="t" r="r" b="b"/>
              <a:pathLst>
                <a:path w="64134" h="59689">
                  <a:moveTo>
                    <a:pt x="0" y="0"/>
                  </a:moveTo>
                  <a:lnTo>
                    <a:pt x="64070" y="592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1" name="object 59">
              <a:extLst>
                <a:ext uri="{FF2B5EF4-FFF2-40B4-BE49-F238E27FC236}">
                  <a16:creationId xmlns:a16="http://schemas.microsoft.com/office/drawing/2014/main" id="{C0965100-23E5-D85F-2274-37B410C08DC0}"/>
                </a:ext>
              </a:extLst>
            </p:cNvPr>
            <p:cNvSpPr/>
            <p:nvPr/>
          </p:nvSpPr>
          <p:spPr>
            <a:xfrm>
              <a:off x="6728861" y="2620794"/>
              <a:ext cx="55558" cy="1588"/>
            </a:xfrm>
            <a:custGeom>
              <a:avLst/>
              <a:gdLst/>
              <a:ahLst/>
              <a:cxnLst/>
              <a:rect l="l" t="t" r="r" b="b"/>
              <a:pathLst>
                <a:path w="62229" h="1269">
                  <a:moveTo>
                    <a:pt x="0" y="0"/>
                  </a:moveTo>
                  <a:lnTo>
                    <a:pt x="61610" y="123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2" name="object 60">
              <a:extLst>
                <a:ext uri="{FF2B5EF4-FFF2-40B4-BE49-F238E27FC236}">
                  <a16:creationId xmlns:a16="http://schemas.microsoft.com/office/drawing/2014/main" id="{E432A9EC-8A44-C794-5C7E-12D657611353}"/>
                </a:ext>
              </a:extLst>
            </p:cNvPr>
            <p:cNvSpPr/>
            <p:nvPr/>
          </p:nvSpPr>
          <p:spPr>
            <a:xfrm>
              <a:off x="6833629" y="2568396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4609">
                  <a:moveTo>
                    <a:pt x="0" y="0"/>
                  </a:moveTo>
                  <a:lnTo>
                    <a:pt x="5421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3" name="object 61">
              <a:extLst>
                <a:ext uri="{FF2B5EF4-FFF2-40B4-BE49-F238E27FC236}">
                  <a16:creationId xmlns:a16="http://schemas.microsoft.com/office/drawing/2014/main" id="{71A3A952-260F-DCEE-99AB-52C6D0C9CA37}"/>
                </a:ext>
              </a:extLst>
            </p:cNvPr>
            <p:cNvSpPr/>
            <p:nvPr/>
          </p:nvSpPr>
          <p:spPr>
            <a:xfrm>
              <a:off x="6778070" y="2568396"/>
              <a:ext cx="57146" cy="52398"/>
            </a:xfrm>
            <a:custGeom>
              <a:avLst/>
              <a:gdLst/>
              <a:ahLst/>
              <a:cxnLst/>
              <a:rect l="l" t="t" r="r" b="b"/>
              <a:pathLst>
                <a:path w="64134" h="59689">
                  <a:moveTo>
                    <a:pt x="0" y="59240"/>
                  </a:moveTo>
                  <a:lnTo>
                    <a:pt x="6407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4" name="object 62">
              <a:extLst>
                <a:ext uri="{FF2B5EF4-FFF2-40B4-BE49-F238E27FC236}">
                  <a16:creationId xmlns:a16="http://schemas.microsoft.com/office/drawing/2014/main" id="{CF911158-F8E9-06A2-CAB0-0773887C5F4D}"/>
                </a:ext>
              </a:extLst>
            </p:cNvPr>
            <p:cNvSpPr/>
            <p:nvPr/>
          </p:nvSpPr>
          <p:spPr>
            <a:xfrm>
              <a:off x="6655842" y="2841501"/>
              <a:ext cx="317478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76" y="0"/>
                  </a:moveTo>
                  <a:lnTo>
                    <a:pt x="109615" y="3733"/>
                  </a:lnTo>
                  <a:lnTo>
                    <a:pt x="52566" y="13917"/>
                  </a:lnTo>
                  <a:lnTo>
                    <a:pt x="14103" y="29023"/>
                  </a:lnTo>
                  <a:lnTo>
                    <a:pt x="0" y="47523"/>
                  </a:lnTo>
                  <a:lnTo>
                    <a:pt x="14103" y="66016"/>
                  </a:lnTo>
                  <a:lnTo>
                    <a:pt x="52566" y="81118"/>
                  </a:lnTo>
                  <a:lnTo>
                    <a:pt x="109615" y="91300"/>
                  </a:lnTo>
                  <a:lnTo>
                    <a:pt x="179476" y="95034"/>
                  </a:lnTo>
                  <a:lnTo>
                    <a:pt x="249329" y="91300"/>
                  </a:lnTo>
                  <a:lnTo>
                    <a:pt x="306374" y="81118"/>
                  </a:lnTo>
                  <a:lnTo>
                    <a:pt x="344836" y="66016"/>
                  </a:lnTo>
                  <a:lnTo>
                    <a:pt x="358940" y="47523"/>
                  </a:lnTo>
                  <a:lnTo>
                    <a:pt x="344836" y="29023"/>
                  </a:lnTo>
                  <a:lnTo>
                    <a:pt x="306374" y="13917"/>
                  </a:lnTo>
                  <a:lnTo>
                    <a:pt x="249329" y="3733"/>
                  </a:lnTo>
                  <a:lnTo>
                    <a:pt x="17947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5" name="object 63">
              <a:extLst>
                <a:ext uri="{FF2B5EF4-FFF2-40B4-BE49-F238E27FC236}">
                  <a16:creationId xmlns:a16="http://schemas.microsoft.com/office/drawing/2014/main" id="{2FC607C9-184B-21EB-FB87-3837F1EBC45C}"/>
                </a:ext>
              </a:extLst>
            </p:cNvPr>
            <p:cNvSpPr/>
            <p:nvPr/>
          </p:nvSpPr>
          <p:spPr>
            <a:xfrm>
              <a:off x="6655842" y="2841501"/>
              <a:ext cx="317478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0" y="47510"/>
                  </a:moveTo>
                  <a:lnTo>
                    <a:pt x="14103" y="29016"/>
                  </a:lnTo>
                  <a:lnTo>
                    <a:pt x="52565" y="13915"/>
                  </a:lnTo>
                  <a:lnTo>
                    <a:pt x="109611" y="3733"/>
                  </a:lnTo>
                  <a:lnTo>
                    <a:pt x="179470" y="0"/>
                  </a:lnTo>
                  <a:lnTo>
                    <a:pt x="249328" y="3733"/>
                  </a:lnTo>
                  <a:lnTo>
                    <a:pt x="306375" y="13915"/>
                  </a:lnTo>
                  <a:lnTo>
                    <a:pt x="344836" y="29016"/>
                  </a:lnTo>
                  <a:lnTo>
                    <a:pt x="358940" y="47510"/>
                  </a:lnTo>
                  <a:lnTo>
                    <a:pt x="344836" y="66005"/>
                  </a:lnTo>
                  <a:lnTo>
                    <a:pt x="306375" y="81110"/>
                  </a:lnTo>
                  <a:lnTo>
                    <a:pt x="249328" y="91295"/>
                  </a:lnTo>
                  <a:lnTo>
                    <a:pt x="179470" y="95030"/>
                  </a:lnTo>
                  <a:lnTo>
                    <a:pt x="109611" y="91295"/>
                  </a:lnTo>
                  <a:lnTo>
                    <a:pt x="52565" y="81110"/>
                  </a:lnTo>
                  <a:lnTo>
                    <a:pt x="14103" y="66005"/>
                  </a:lnTo>
                  <a:lnTo>
                    <a:pt x="0" y="475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6" name="object 64">
              <a:extLst>
                <a:ext uri="{FF2B5EF4-FFF2-40B4-BE49-F238E27FC236}">
                  <a16:creationId xmlns:a16="http://schemas.microsoft.com/office/drawing/2014/main" id="{DB5D9ED0-728A-95DE-A108-78C9E0304369}"/>
                </a:ext>
              </a:extLst>
            </p:cNvPr>
            <p:cNvSpPr/>
            <p:nvPr/>
          </p:nvSpPr>
          <p:spPr>
            <a:xfrm>
              <a:off x="6655842" y="2835150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7" name="object 65">
              <a:extLst>
                <a:ext uri="{FF2B5EF4-FFF2-40B4-BE49-F238E27FC236}">
                  <a16:creationId xmlns:a16="http://schemas.microsoft.com/office/drawing/2014/main" id="{5E42E122-F800-8946-A588-DCFFD6EA2883}"/>
                </a:ext>
              </a:extLst>
            </p:cNvPr>
            <p:cNvSpPr/>
            <p:nvPr/>
          </p:nvSpPr>
          <p:spPr>
            <a:xfrm>
              <a:off x="6973319" y="2835150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8" name="object 66">
              <a:extLst>
                <a:ext uri="{FF2B5EF4-FFF2-40B4-BE49-F238E27FC236}">
                  <a16:creationId xmlns:a16="http://schemas.microsoft.com/office/drawing/2014/main" id="{43E23F69-BD4A-E68D-E43E-FEB717F9CAFC}"/>
                </a:ext>
              </a:extLst>
            </p:cNvPr>
            <p:cNvSpPr/>
            <p:nvPr/>
          </p:nvSpPr>
          <p:spPr>
            <a:xfrm>
              <a:off x="6655842" y="2835150"/>
              <a:ext cx="314303" cy="52398"/>
            </a:xfrm>
            <a:custGeom>
              <a:avLst/>
              <a:gdLst/>
              <a:ahLst/>
              <a:cxnLst/>
              <a:rect l="l" t="t" r="r" b="b"/>
              <a:pathLst>
                <a:path w="356234" h="58420">
                  <a:moveTo>
                    <a:pt x="0" y="0"/>
                  </a:moveTo>
                  <a:lnTo>
                    <a:pt x="355930" y="0"/>
                  </a:lnTo>
                  <a:lnTo>
                    <a:pt x="355930" y="57797"/>
                  </a:lnTo>
                  <a:lnTo>
                    <a:pt x="0" y="5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9" name="object 67">
              <a:extLst>
                <a:ext uri="{FF2B5EF4-FFF2-40B4-BE49-F238E27FC236}">
                  <a16:creationId xmlns:a16="http://schemas.microsoft.com/office/drawing/2014/main" id="{85F22E61-BDA3-C123-D274-7792DFF21046}"/>
                </a:ext>
              </a:extLst>
            </p:cNvPr>
            <p:cNvSpPr/>
            <p:nvPr/>
          </p:nvSpPr>
          <p:spPr>
            <a:xfrm>
              <a:off x="6654254" y="2774813"/>
              <a:ext cx="315891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179463" y="0"/>
                  </a:moveTo>
                  <a:lnTo>
                    <a:pt x="109610" y="4349"/>
                  </a:lnTo>
                  <a:lnTo>
                    <a:pt x="52565" y="16211"/>
                  </a:lnTo>
                  <a:lnTo>
                    <a:pt x="14103" y="33807"/>
                  </a:lnTo>
                  <a:lnTo>
                    <a:pt x="0" y="55359"/>
                  </a:lnTo>
                  <a:lnTo>
                    <a:pt x="14103" y="76903"/>
                  </a:lnTo>
                  <a:lnTo>
                    <a:pt x="52565" y="94495"/>
                  </a:lnTo>
                  <a:lnTo>
                    <a:pt x="109610" y="106356"/>
                  </a:lnTo>
                  <a:lnTo>
                    <a:pt x="179463" y="110705"/>
                  </a:lnTo>
                  <a:lnTo>
                    <a:pt x="249324" y="106356"/>
                  </a:lnTo>
                  <a:lnTo>
                    <a:pt x="306373" y="94495"/>
                  </a:lnTo>
                  <a:lnTo>
                    <a:pt x="344836" y="76903"/>
                  </a:lnTo>
                  <a:lnTo>
                    <a:pt x="358940" y="55359"/>
                  </a:lnTo>
                  <a:lnTo>
                    <a:pt x="344836" y="33807"/>
                  </a:lnTo>
                  <a:lnTo>
                    <a:pt x="306373" y="16211"/>
                  </a:lnTo>
                  <a:lnTo>
                    <a:pt x="249324" y="4349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0" name="object 68">
              <a:extLst>
                <a:ext uri="{FF2B5EF4-FFF2-40B4-BE49-F238E27FC236}">
                  <a16:creationId xmlns:a16="http://schemas.microsoft.com/office/drawing/2014/main" id="{33F1FA28-F02E-2EC4-D8FD-D504071BF376}"/>
                </a:ext>
              </a:extLst>
            </p:cNvPr>
            <p:cNvSpPr/>
            <p:nvPr/>
          </p:nvSpPr>
          <p:spPr>
            <a:xfrm>
              <a:off x="6654254" y="2774813"/>
              <a:ext cx="315891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50"/>
                  </a:moveTo>
                  <a:lnTo>
                    <a:pt x="14103" y="33804"/>
                  </a:lnTo>
                  <a:lnTo>
                    <a:pt x="52563" y="16211"/>
                  </a:lnTo>
                  <a:lnTo>
                    <a:pt x="109607" y="4349"/>
                  </a:lnTo>
                  <a:lnTo>
                    <a:pt x="179460" y="0"/>
                  </a:lnTo>
                  <a:lnTo>
                    <a:pt x="249318" y="4349"/>
                  </a:lnTo>
                  <a:lnTo>
                    <a:pt x="306365" y="16211"/>
                  </a:lnTo>
                  <a:lnTo>
                    <a:pt x="344826" y="33804"/>
                  </a:lnTo>
                  <a:lnTo>
                    <a:pt x="358930" y="55350"/>
                  </a:lnTo>
                  <a:lnTo>
                    <a:pt x="344826" y="76896"/>
                  </a:lnTo>
                  <a:lnTo>
                    <a:pt x="306365" y="94493"/>
                  </a:lnTo>
                  <a:lnTo>
                    <a:pt x="249318" y="106358"/>
                  </a:lnTo>
                  <a:lnTo>
                    <a:pt x="179460" y="110710"/>
                  </a:lnTo>
                  <a:lnTo>
                    <a:pt x="109607" y="106358"/>
                  </a:lnTo>
                  <a:lnTo>
                    <a:pt x="52563" y="94493"/>
                  </a:lnTo>
                  <a:lnTo>
                    <a:pt x="14103" y="76896"/>
                  </a:lnTo>
                  <a:lnTo>
                    <a:pt x="0" y="5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1" name="object 69">
              <a:extLst>
                <a:ext uri="{FF2B5EF4-FFF2-40B4-BE49-F238E27FC236}">
                  <a16:creationId xmlns:a16="http://schemas.microsoft.com/office/drawing/2014/main" id="{27050DC8-DAF9-0AE6-16A9-5BE07D7B3B6E}"/>
                </a:ext>
              </a:extLst>
            </p:cNvPr>
            <p:cNvSpPr/>
            <p:nvPr/>
          </p:nvSpPr>
          <p:spPr>
            <a:xfrm>
              <a:off x="6730448" y="2797042"/>
              <a:ext cx="55559" cy="1587"/>
            </a:xfrm>
            <a:custGeom>
              <a:avLst/>
              <a:gdLst/>
              <a:ahLst/>
              <a:cxnLst/>
              <a:rect l="l" t="t" r="r" b="b"/>
              <a:pathLst>
                <a:path w="64134" h="1905">
                  <a:moveTo>
                    <a:pt x="0" y="1320"/>
                  </a:moveTo>
                  <a:lnTo>
                    <a:pt x="6356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2" name="object 70">
              <a:extLst>
                <a:ext uri="{FF2B5EF4-FFF2-40B4-BE49-F238E27FC236}">
                  <a16:creationId xmlns:a16="http://schemas.microsoft.com/office/drawing/2014/main" id="{523FEAAB-D915-6471-E758-9F697F8E553A}"/>
                </a:ext>
              </a:extLst>
            </p:cNvPr>
            <p:cNvSpPr/>
            <p:nvPr/>
          </p:nvSpPr>
          <p:spPr>
            <a:xfrm>
              <a:off x="6836804" y="2854204"/>
              <a:ext cx="50796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3" name="object 71">
              <a:extLst>
                <a:ext uri="{FF2B5EF4-FFF2-40B4-BE49-F238E27FC236}">
                  <a16:creationId xmlns:a16="http://schemas.microsoft.com/office/drawing/2014/main" id="{537DABCE-8611-D4FB-5912-8F7560A77D66}"/>
                </a:ext>
              </a:extLst>
            </p:cNvPr>
            <p:cNvSpPr/>
            <p:nvPr/>
          </p:nvSpPr>
          <p:spPr>
            <a:xfrm>
              <a:off x="6781245" y="2797042"/>
              <a:ext cx="58734" cy="57162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0"/>
                  </a:moveTo>
                  <a:lnTo>
                    <a:pt x="66100" y="63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4" name="object 72">
              <a:extLst>
                <a:ext uri="{FF2B5EF4-FFF2-40B4-BE49-F238E27FC236}">
                  <a16:creationId xmlns:a16="http://schemas.microsoft.com/office/drawing/2014/main" id="{846DFCB1-4E7B-C61E-9351-2B8595D05F4B}"/>
                </a:ext>
              </a:extLst>
            </p:cNvPr>
            <p:cNvSpPr/>
            <p:nvPr/>
          </p:nvSpPr>
          <p:spPr>
            <a:xfrm>
              <a:off x="6730448" y="2851028"/>
              <a:ext cx="55559" cy="1587"/>
            </a:xfrm>
            <a:custGeom>
              <a:avLst/>
              <a:gdLst/>
              <a:ahLst/>
              <a:cxnLst/>
              <a:rect l="l" t="t" r="r" b="b"/>
              <a:pathLst>
                <a:path w="64134" h="1905">
                  <a:moveTo>
                    <a:pt x="0" y="0"/>
                  </a:moveTo>
                  <a:lnTo>
                    <a:pt x="63560" y="13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5" name="object 73">
              <a:extLst>
                <a:ext uri="{FF2B5EF4-FFF2-40B4-BE49-F238E27FC236}">
                  <a16:creationId xmlns:a16="http://schemas.microsoft.com/office/drawing/2014/main" id="{969FE40B-343D-9FD9-D139-38A85C53133B}"/>
                </a:ext>
              </a:extLst>
            </p:cNvPr>
            <p:cNvSpPr/>
            <p:nvPr/>
          </p:nvSpPr>
          <p:spPr>
            <a:xfrm>
              <a:off x="6836804" y="2795454"/>
              <a:ext cx="50796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6" name="object 74">
              <a:extLst>
                <a:ext uri="{FF2B5EF4-FFF2-40B4-BE49-F238E27FC236}">
                  <a16:creationId xmlns:a16="http://schemas.microsoft.com/office/drawing/2014/main" id="{34EFE688-ECCB-93AC-B9A5-EB156AE02D08}"/>
                </a:ext>
              </a:extLst>
            </p:cNvPr>
            <p:cNvSpPr/>
            <p:nvPr/>
          </p:nvSpPr>
          <p:spPr>
            <a:xfrm>
              <a:off x="6781245" y="2795454"/>
              <a:ext cx="58734" cy="55574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63340"/>
                  </a:moveTo>
                  <a:lnTo>
                    <a:pt x="66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7" name="object 75">
              <a:extLst>
                <a:ext uri="{FF2B5EF4-FFF2-40B4-BE49-F238E27FC236}">
                  <a16:creationId xmlns:a16="http://schemas.microsoft.com/office/drawing/2014/main" id="{0FF94A7D-B10E-9272-E3E8-1F11A4E3E349}"/>
                </a:ext>
              </a:extLst>
            </p:cNvPr>
            <p:cNvSpPr/>
            <p:nvPr/>
          </p:nvSpPr>
          <p:spPr>
            <a:xfrm>
              <a:off x="7076499" y="2525524"/>
              <a:ext cx="292080" cy="76215"/>
            </a:xfrm>
            <a:custGeom>
              <a:avLst/>
              <a:gdLst/>
              <a:ahLst/>
              <a:cxnLst/>
              <a:rect l="l" t="t" r="r" b="b"/>
              <a:pathLst>
                <a:path w="330834" h="85725">
                  <a:moveTo>
                    <a:pt x="165290" y="0"/>
                  </a:moveTo>
                  <a:lnTo>
                    <a:pt x="100951" y="3354"/>
                  </a:lnTo>
                  <a:lnTo>
                    <a:pt x="48412" y="12503"/>
                  </a:lnTo>
                  <a:lnTo>
                    <a:pt x="12989" y="26071"/>
                  </a:lnTo>
                  <a:lnTo>
                    <a:pt x="0" y="42684"/>
                  </a:lnTo>
                  <a:lnTo>
                    <a:pt x="12989" y="59296"/>
                  </a:lnTo>
                  <a:lnTo>
                    <a:pt x="48412" y="72859"/>
                  </a:lnTo>
                  <a:lnTo>
                    <a:pt x="100951" y="82003"/>
                  </a:lnTo>
                  <a:lnTo>
                    <a:pt x="165290" y="85356"/>
                  </a:lnTo>
                  <a:lnTo>
                    <a:pt x="229636" y="82003"/>
                  </a:lnTo>
                  <a:lnTo>
                    <a:pt x="282179" y="72859"/>
                  </a:lnTo>
                  <a:lnTo>
                    <a:pt x="317604" y="59296"/>
                  </a:lnTo>
                  <a:lnTo>
                    <a:pt x="330593" y="42684"/>
                  </a:lnTo>
                  <a:lnTo>
                    <a:pt x="317604" y="26071"/>
                  </a:lnTo>
                  <a:lnTo>
                    <a:pt x="282179" y="12503"/>
                  </a:lnTo>
                  <a:lnTo>
                    <a:pt x="229636" y="3354"/>
                  </a:lnTo>
                  <a:lnTo>
                    <a:pt x="16529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8" name="object 76">
              <a:extLst>
                <a:ext uri="{FF2B5EF4-FFF2-40B4-BE49-F238E27FC236}">
                  <a16:creationId xmlns:a16="http://schemas.microsoft.com/office/drawing/2014/main" id="{2869C846-A6FC-2BF0-4F6E-F50879AE9BB3}"/>
                </a:ext>
              </a:extLst>
            </p:cNvPr>
            <p:cNvSpPr/>
            <p:nvPr/>
          </p:nvSpPr>
          <p:spPr>
            <a:xfrm>
              <a:off x="7076499" y="2525524"/>
              <a:ext cx="292080" cy="76215"/>
            </a:xfrm>
            <a:custGeom>
              <a:avLst/>
              <a:gdLst/>
              <a:ahLst/>
              <a:cxnLst/>
              <a:rect l="l" t="t" r="r" b="b"/>
              <a:pathLst>
                <a:path w="330834" h="85725">
                  <a:moveTo>
                    <a:pt x="0" y="42670"/>
                  </a:moveTo>
                  <a:lnTo>
                    <a:pt x="12990" y="26059"/>
                  </a:lnTo>
                  <a:lnTo>
                    <a:pt x="48416" y="12496"/>
                  </a:lnTo>
                  <a:lnTo>
                    <a:pt x="100958" y="3352"/>
                  </a:lnTo>
                  <a:lnTo>
                    <a:pt x="165300" y="0"/>
                  </a:lnTo>
                  <a:lnTo>
                    <a:pt x="229641" y="3352"/>
                  </a:lnTo>
                  <a:lnTo>
                    <a:pt x="282183" y="12496"/>
                  </a:lnTo>
                  <a:lnTo>
                    <a:pt x="317609" y="26059"/>
                  </a:lnTo>
                  <a:lnTo>
                    <a:pt x="330600" y="42670"/>
                  </a:lnTo>
                  <a:lnTo>
                    <a:pt x="317609" y="59282"/>
                  </a:lnTo>
                  <a:lnTo>
                    <a:pt x="282183" y="72848"/>
                  </a:lnTo>
                  <a:lnTo>
                    <a:pt x="229641" y="81995"/>
                  </a:lnTo>
                  <a:lnTo>
                    <a:pt x="165300" y="85350"/>
                  </a:lnTo>
                  <a:lnTo>
                    <a:pt x="100958" y="81995"/>
                  </a:lnTo>
                  <a:lnTo>
                    <a:pt x="48416" y="72848"/>
                  </a:lnTo>
                  <a:lnTo>
                    <a:pt x="12990" y="59282"/>
                  </a:lnTo>
                  <a:lnTo>
                    <a:pt x="0" y="426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9" name="object 77">
              <a:extLst>
                <a:ext uri="{FF2B5EF4-FFF2-40B4-BE49-F238E27FC236}">
                  <a16:creationId xmlns:a16="http://schemas.microsoft.com/office/drawing/2014/main" id="{418E6C8E-96F7-5241-3E84-279EE89867AC}"/>
                </a:ext>
              </a:extLst>
            </p:cNvPr>
            <p:cNvSpPr/>
            <p:nvPr/>
          </p:nvSpPr>
          <p:spPr>
            <a:xfrm>
              <a:off x="7076499" y="2519173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27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0" name="object 78">
              <a:extLst>
                <a:ext uri="{FF2B5EF4-FFF2-40B4-BE49-F238E27FC236}">
                  <a16:creationId xmlns:a16="http://schemas.microsoft.com/office/drawing/2014/main" id="{EB5B3AE1-89B0-220B-4CA6-8557E1832368}"/>
                </a:ext>
              </a:extLst>
            </p:cNvPr>
            <p:cNvSpPr/>
            <p:nvPr/>
          </p:nvSpPr>
          <p:spPr>
            <a:xfrm>
              <a:off x="7368579" y="2519173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27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1" name="object 79">
              <a:extLst>
                <a:ext uri="{FF2B5EF4-FFF2-40B4-BE49-F238E27FC236}">
                  <a16:creationId xmlns:a16="http://schemas.microsoft.com/office/drawing/2014/main" id="{13D82C33-7D28-6B86-B2AA-A09503E8AFD5}"/>
                </a:ext>
              </a:extLst>
            </p:cNvPr>
            <p:cNvSpPr/>
            <p:nvPr/>
          </p:nvSpPr>
          <p:spPr>
            <a:xfrm>
              <a:off x="7076499" y="2542991"/>
              <a:ext cx="288905" cy="0"/>
            </a:xfrm>
            <a:custGeom>
              <a:avLst/>
              <a:gdLst/>
              <a:ahLst/>
              <a:cxnLst/>
              <a:rect l="l" t="t" r="r" b="b"/>
              <a:pathLst>
                <a:path w="328295">
                  <a:moveTo>
                    <a:pt x="0" y="0"/>
                  </a:moveTo>
                  <a:lnTo>
                    <a:pt x="327812" y="0"/>
                  </a:lnTo>
                </a:path>
              </a:pathLst>
            </a:custGeom>
            <a:ln w="51917">
              <a:solidFill>
                <a:srgbClr val="00A8A9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2" name="object 80">
              <a:extLst>
                <a:ext uri="{FF2B5EF4-FFF2-40B4-BE49-F238E27FC236}">
                  <a16:creationId xmlns:a16="http://schemas.microsoft.com/office/drawing/2014/main" id="{2AE64883-41A0-0F9E-9731-714368E70201}"/>
                </a:ext>
              </a:extLst>
            </p:cNvPr>
            <p:cNvSpPr/>
            <p:nvPr/>
          </p:nvSpPr>
          <p:spPr>
            <a:xfrm>
              <a:off x="7073324" y="2465187"/>
              <a:ext cx="292080" cy="87331"/>
            </a:xfrm>
            <a:custGeom>
              <a:avLst/>
              <a:gdLst/>
              <a:ahLst/>
              <a:cxnLst/>
              <a:rect l="l" t="t" r="r" b="b"/>
              <a:pathLst>
                <a:path w="330834" h="99694">
                  <a:moveTo>
                    <a:pt x="165303" y="0"/>
                  </a:moveTo>
                  <a:lnTo>
                    <a:pt x="100957" y="3907"/>
                  </a:lnTo>
                  <a:lnTo>
                    <a:pt x="48413" y="14563"/>
                  </a:lnTo>
                  <a:lnTo>
                    <a:pt x="12989" y="30368"/>
                  </a:lnTo>
                  <a:lnTo>
                    <a:pt x="0" y="49720"/>
                  </a:lnTo>
                  <a:lnTo>
                    <a:pt x="12989" y="69070"/>
                  </a:lnTo>
                  <a:lnTo>
                    <a:pt x="48413" y="84870"/>
                  </a:lnTo>
                  <a:lnTo>
                    <a:pt x="100957" y="95522"/>
                  </a:lnTo>
                  <a:lnTo>
                    <a:pt x="165303" y="99428"/>
                  </a:lnTo>
                  <a:lnTo>
                    <a:pt x="229641" y="95522"/>
                  </a:lnTo>
                  <a:lnTo>
                    <a:pt x="282181" y="84870"/>
                  </a:lnTo>
                  <a:lnTo>
                    <a:pt x="317604" y="69070"/>
                  </a:lnTo>
                  <a:lnTo>
                    <a:pt x="330593" y="49720"/>
                  </a:lnTo>
                  <a:lnTo>
                    <a:pt x="317604" y="30368"/>
                  </a:lnTo>
                  <a:lnTo>
                    <a:pt x="282181" y="14563"/>
                  </a:lnTo>
                  <a:lnTo>
                    <a:pt x="229641" y="3907"/>
                  </a:lnTo>
                  <a:lnTo>
                    <a:pt x="16530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3" name="object 81">
              <a:extLst>
                <a:ext uri="{FF2B5EF4-FFF2-40B4-BE49-F238E27FC236}">
                  <a16:creationId xmlns:a16="http://schemas.microsoft.com/office/drawing/2014/main" id="{8D380FC8-46FE-F5AD-475A-9238FB59A310}"/>
                </a:ext>
              </a:extLst>
            </p:cNvPr>
            <p:cNvSpPr/>
            <p:nvPr/>
          </p:nvSpPr>
          <p:spPr>
            <a:xfrm>
              <a:off x="7073324" y="2465187"/>
              <a:ext cx="292080" cy="87331"/>
            </a:xfrm>
            <a:custGeom>
              <a:avLst/>
              <a:gdLst/>
              <a:ahLst/>
              <a:cxnLst/>
              <a:rect l="l" t="t" r="r" b="b"/>
              <a:pathLst>
                <a:path w="330834" h="99694">
                  <a:moveTo>
                    <a:pt x="0" y="49720"/>
                  </a:moveTo>
                  <a:lnTo>
                    <a:pt x="12988" y="30366"/>
                  </a:lnTo>
                  <a:lnTo>
                    <a:pt x="48411" y="14562"/>
                  </a:lnTo>
                  <a:lnTo>
                    <a:pt x="100950" y="3907"/>
                  </a:lnTo>
                  <a:lnTo>
                    <a:pt x="165290" y="0"/>
                  </a:lnTo>
                  <a:lnTo>
                    <a:pt x="229635" y="3907"/>
                  </a:lnTo>
                  <a:lnTo>
                    <a:pt x="282177" y="14562"/>
                  </a:lnTo>
                  <a:lnTo>
                    <a:pt x="317601" y="30366"/>
                  </a:lnTo>
                  <a:lnTo>
                    <a:pt x="330590" y="49720"/>
                  </a:lnTo>
                  <a:lnTo>
                    <a:pt x="317601" y="69067"/>
                  </a:lnTo>
                  <a:lnTo>
                    <a:pt x="282177" y="84868"/>
                  </a:lnTo>
                  <a:lnTo>
                    <a:pt x="229635" y="95523"/>
                  </a:lnTo>
                  <a:lnTo>
                    <a:pt x="165290" y="99430"/>
                  </a:lnTo>
                  <a:lnTo>
                    <a:pt x="100950" y="95523"/>
                  </a:lnTo>
                  <a:lnTo>
                    <a:pt x="48411" y="84868"/>
                  </a:lnTo>
                  <a:lnTo>
                    <a:pt x="12988" y="69067"/>
                  </a:lnTo>
                  <a:lnTo>
                    <a:pt x="0" y="497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4" name="object 82">
              <a:extLst>
                <a:ext uri="{FF2B5EF4-FFF2-40B4-BE49-F238E27FC236}">
                  <a16:creationId xmlns:a16="http://schemas.microsoft.com/office/drawing/2014/main" id="{8C0D3AAA-E6E8-39F1-95C0-044C246BD7F6}"/>
                </a:ext>
              </a:extLst>
            </p:cNvPr>
            <p:cNvSpPr/>
            <p:nvPr/>
          </p:nvSpPr>
          <p:spPr>
            <a:xfrm>
              <a:off x="7144757" y="2484241"/>
              <a:ext cx="50796" cy="1588"/>
            </a:xfrm>
            <a:custGeom>
              <a:avLst/>
              <a:gdLst/>
              <a:ahLst/>
              <a:cxnLst/>
              <a:rect l="l" t="t" r="r" b="b"/>
              <a:pathLst>
                <a:path w="59054" h="1269">
                  <a:moveTo>
                    <a:pt x="0" y="1180"/>
                  </a:moveTo>
                  <a:lnTo>
                    <a:pt x="585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5" name="object 83">
              <a:extLst>
                <a:ext uri="{FF2B5EF4-FFF2-40B4-BE49-F238E27FC236}">
                  <a16:creationId xmlns:a16="http://schemas.microsoft.com/office/drawing/2014/main" id="{BE7AD145-A278-773B-D5AA-14B89BE18462}"/>
                </a:ext>
              </a:extLst>
            </p:cNvPr>
            <p:cNvSpPr/>
            <p:nvPr/>
          </p:nvSpPr>
          <p:spPr>
            <a:xfrm>
              <a:off x="7243175" y="2536640"/>
              <a:ext cx="46034" cy="0"/>
            </a:xfrm>
            <a:custGeom>
              <a:avLst/>
              <a:gdLst/>
              <a:ahLst/>
              <a:cxnLst/>
              <a:rect l="l" t="t" r="r" b="b"/>
              <a:pathLst>
                <a:path w="52070">
                  <a:moveTo>
                    <a:pt x="0" y="0"/>
                  </a:moveTo>
                  <a:lnTo>
                    <a:pt x="515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6" name="object 84">
              <a:extLst>
                <a:ext uri="{FF2B5EF4-FFF2-40B4-BE49-F238E27FC236}">
                  <a16:creationId xmlns:a16="http://schemas.microsoft.com/office/drawing/2014/main" id="{E4F83B4F-A92A-92E7-F58D-D707A11F9178}"/>
                </a:ext>
              </a:extLst>
            </p:cNvPr>
            <p:cNvSpPr/>
            <p:nvPr/>
          </p:nvSpPr>
          <p:spPr>
            <a:xfrm>
              <a:off x="7190791" y="2485829"/>
              <a:ext cx="53971" cy="50810"/>
            </a:xfrm>
            <a:custGeom>
              <a:avLst/>
              <a:gdLst/>
              <a:ahLst/>
              <a:cxnLst/>
              <a:rect l="l" t="t" r="r" b="b"/>
              <a:pathLst>
                <a:path w="60959" h="57150">
                  <a:moveTo>
                    <a:pt x="0" y="0"/>
                  </a:moveTo>
                  <a:lnTo>
                    <a:pt x="60880" y="5689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7" name="object 85">
              <a:extLst>
                <a:ext uri="{FF2B5EF4-FFF2-40B4-BE49-F238E27FC236}">
                  <a16:creationId xmlns:a16="http://schemas.microsoft.com/office/drawing/2014/main" id="{DA328EA6-1028-E1B9-444B-AEECFE639661}"/>
                </a:ext>
              </a:extLst>
            </p:cNvPr>
            <p:cNvSpPr/>
            <p:nvPr/>
          </p:nvSpPr>
          <p:spPr>
            <a:xfrm>
              <a:off x="7144757" y="2533464"/>
              <a:ext cx="50796" cy="1587"/>
            </a:xfrm>
            <a:custGeom>
              <a:avLst/>
              <a:gdLst/>
              <a:ahLst/>
              <a:cxnLst/>
              <a:rect l="l" t="t" r="r" b="b"/>
              <a:pathLst>
                <a:path w="59054" h="1269">
                  <a:moveTo>
                    <a:pt x="0" y="0"/>
                  </a:moveTo>
                  <a:lnTo>
                    <a:pt x="58530" y="118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8" name="object 86">
              <a:extLst>
                <a:ext uri="{FF2B5EF4-FFF2-40B4-BE49-F238E27FC236}">
                  <a16:creationId xmlns:a16="http://schemas.microsoft.com/office/drawing/2014/main" id="{0D214795-8271-F12B-1869-CEB38DB46C0C}"/>
                </a:ext>
              </a:extLst>
            </p:cNvPr>
            <p:cNvSpPr/>
            <p:nvPr/>
          </p:nvSpPr>
          <p:spPr>
            <a:xfrm>
              <a:off x="7243175" y="2484241"/>
              <a:ext cx="46034" cy="0"/>
            </a:xfrm>
            <a:custGeom>
              <a:avLst/>
              <a:gdLst/>
              <a:ahLst/>
              <a:cxnLst/>
              <a:rect l="l" t="t" r="r" b="b"/>
              <a:pathLst>
                <a:path w="52070">
                  <a:moveTo>
                    <a:pt x="0" y="0"/>
                  </a:moveTo>
                  <a:lnTo>
                    <a:pt x="515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9" name="object 87">
              <a:extLst>
                <a:ext uri="{FF2B5EF4-FFF2-40B4-BE49-F238E27FC236}">
                  <a16:creationId xmlns:a16="http://schemas.microsoft.com/office/drawing/2014/main" id="{201DB4AC-1A98-061B-07E0-B9B04996944D}"/>
                </a:ext>
              </a:extLst>
            </p:cNvPr>
            <p:cNvSpPr/>
            <p:nvPr/>
          </p:nvSpPr>
          <p:spPr>
            <a:xfrm>
              <a:off x="7190791" y="2484241"/>
              <a:ext cx="53971" cy="50810"/>
            </a:xfrm>
            <a:custGeom>
              <a:avLst/>
              <a:gdLst/>
              <a:ahLst/>
              <a:cxnLst/>
              <a:rect l="l" t="t" r="r" b="b"/>
              <a:pathLst>
                <a:path w="60959" h="57150">
                  <a:moveTo>
                    <a:pt x="0" y="56890"/>
                  </a:moveTo>
                  <a:lnTo>
                    <a:pt x="6088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0" name="object 88">
              <a:extLst>
                <a:ext uri="{FF2B5EF4-FFF2-40B4-BE49-F238E27FC236}">
                  <a16:creationId xmlns:a16="http://schemas.microsoft.com/office/drawing/2014/main" id="{3EC2B7F2-6A81-A1C8-B904-E53C7073768F}"/>
                </a:ext>
              </a:extLst>
            </p:cNvPr>
            <p:cNvSpPr/>
            <p:nvPr/>
          </p:nvSpPr>
          <p:spPr>
            <a:xfrm>
              <a:off x="7152694" y="2841501"/>
              <a:ext cx="315891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76" y="0"/>
                  </a:moveTo>
                  <a:lnTo>
                    <a:pt x="109615" y="3733"/>
                  </a:lnTo>
                  <a:lnTo>
                    <a:pt x="52566" y="13917"/>
                  </a:lnTo>
                  <a:lnTo>
                    <a:pt x="14103" y="29023"/>
                  </a:lnTo>
                  <a:lnTo>
                    <a:pt x="0" y="47523"/>
                  </a:lnTo>
                  <a:lnTo>
                    <a:pt x="14103" y="66016"/>
                  </a:lnTo>
                  <a:lnTo>
                    <a:pt x="52566" y="81118"/>
                  </a:lnTo>
                  <a:lnTo>
                    <a:pt x="109615" y="91300"/>
                  </a:lnTo>
                  <a:lnTo>
                    <a:pt x="179476" y="95034"/>
                  </a:lnTo>
                  <a:lnTo>
                    <a:pt x="249329" y="91300"/>
                  </a:lnTo>
                  <a:lnTo>
                    <a:pt x="306374" y="81118"/>
                  </a:lnTo>
                  <a:lnTo>
                    <a:pt x="344836" y="66016"/>
                  </a:lnTo>
                  <a:lnTo>
                    <a:pt x="358940" y="47523"/>
                  </a:lnTo>
                  <a:lnTo>
                    <a:pt x="344836" y="29023"/>
                  </a:lnTo>
                  <a:lnTo>
                    <a:pt x="306374" y="13917"/>
                  </a:lnTo>
                  <a:lnTo>
                    <a:pt x="249329" y="3733"/>
                  </a:lnTo>
                  <a:lnTo>
                    <a:pt x="17947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1" name="object 89">
              <a:extLst>
                <a:ext uri="{FF2B5EF4-FFF2-40B4-BE49-F238E27FC236}">
                  <a16:creationId xmlns:a16="http://schemas.microsoft.com/office/drawing/2014/main" id="{0A3212B2-21E5-B949-4770-2D2854CA6760}"/>
                </a:ext>
              </a:extLst>
            </p:cNvPr>
            <p:cNvSpPr/>
            <p:nvPr/>
          </p:nvSpPr>
          <p:spPr>
            <a:xfrm>
              <a:off x="7152694" y="2841501"/>
              <a:ext cx="315891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0" y="47510"/>
                  </a:moveTo>
                  <a:lnTo>
                    <a:pt x="14103" y="29016"/>
                  </a:lnTo>
                  <a:lnTo>
                    <a:pt x="52563" y="13915"/>
                  </a:lnTo>
                  <a:lnTo>
                    <a:pt x="109607" y="3733"/>
                  </a:lnTo>
                  <a:lnTo>
                    <a:pt x="179460" y="0"/>
                  </a:lnTo>
                  <a:lnTo>
                    <a:pt x="249318" y="3733"/>
                  </a:lnTo>
                  <a:lnTo>
                    <a:pt x="306365" y="13915"/>
                  </a:lnTo>
                  <a:lnTo>
                    <a:pt x="344826" y="29016"/>
                  </a:lnTo>
                  <a:lnTo>
                    <a:pt x="358930" y="47510"/>
                  </a:lnTo>
                  <a:lnTo>
                    <a:pt x="344826" y="66005"/>
                  </a:lnTo>
                  <a:lnTo>
                    <a:pt x="306365" y="81110"/>
                  </a:lnTo>
                  <a:lnTo>
                    <a:pt x="249318" y="91295"/>
                  </a:lnTo>
                  <a:lnTo>
                    <a:pt x="179460" y="95030"/>
                  </a:lnTo>
                  <a:lnTo>
                    <a:pt x="109607" y="91295"/>
                  </a:lnTo>
                  <a:lnTo>
                    <a:pt x="52563" y="81110"/>
                  </a:lnTo>
                  <a:lnTo>
                    <a:pt x="14103" y="66005"/>
                  </a:lnTo>
                  <a:lnTo>
                    <a:pt x="0" y="475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2" name="object 90">
              <a:extLst>
                <a:ext uri="{FF2B5EF4-FFF2-40B4-BE49-F238E27FC236}">
                  <a16:creationId xmlns:a16="http://schemas.microsoft.com/office/drawing/2014/main" id="{4F863D24-9C53-838B-363C-52338C0B6B39}"/>
                </a:ext>
              </a:extLst>
            </p:cNvPr>
            <p:cNvSpPr/>
            <p:nvPr/>
          </p:nvSpPr>
          <p:spPr>
            <a:xfrm>
              <a:off x="7152694" y="2835150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3" name="object 91">
              <a:extLst>
                <a:ext uri="{FF2B5EF4-FFF2-40B4-BE49-F238E27FC236}">
                  <a16:creationId xmlns:a16="http://schemas.microsoft.com/office/drawing/2014/main" id="{BB3D6724-08B3-1A21-34B9-AE32350F7F90}"/>
                </a:ext>
              </a:extLst>
            </p:cNvPr>
            <p:cNvSpPr/>
            <p:nvPr/>
          </p:nvSpPr>
          <p:spPr>
            <a:xfrm>
              <a:off x="7468585" y="2835150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4" name="object 92">
              <a:extLst>
                <a:ext uri="{FF2B5EF4-FFF2-40B4-BE49-F238E27FC236}">
                  <a16:creationId xmlns:a16="http://schemas.microsoft.com/office/drawing/2014/main" id="{B697C98D-1EEA-8A65-2CFE-C8B41EF6B5D0}"/>
                </a:ext>
              </a:extLst>
            </p:cNvPr>
            <p:cNvSpPr/>
            <p:nvPr/>
          </p:nvSpPr>
          <p:spPr>
            <a:xfrm>
              <a:off x="7152694" y="2835150"/>
              <a:ext cx="314303" cy="52398"/>
            </a:xfrm>
            <a:custGeom>
              <a:avLst/>
              <a:gdLst/>
              <a:ahLst/>
              <a:cxnLst/>
              <a:rect l="l" t="t" r="r" b="b"/>
              <a:pathLst>
                <a:path w="356234" h="58420">
                  <a:moveTo>
                    <a:pt x="0" y="0"/>
                  </a:moveTo>
                  <a:lnTo>
                    <a:pt x="355930" y="0"/>
                  </a:lnTo>
                  <a:lnTo>
                    <a:pt x="355930" y="57797"/>
                  </a:lnTo>
                  <a:lnTo>
                    <a:pt x="0" y="5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5" name="object 93">
              <a:extLst>
                <a:ext uri="{FF2B5EF4-FFF2-40B4-BE49-F238E27FC236}">
                  <a16:creationId xmlns:a16="http://schemas.microsoft.com/office/drawing/2014/main" id="{6EDF9267-3C18-EB28-9569-E13ACA9F86CA}"/>
                </a:ext>
              </a:extLst>
            </p:cNvPr>
            <p:cNvSpPr/>
            <p:nvPr/>
          </p:nvSpPr>
          <p:spPr>
            <a:xfrm>
              <a:off x="7149519" y="2774813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179463" y="0"/>
                  </a:moveTo>
                  <a:lnTo>
                    <a:pt x="109610" y="4349"/>
                  </a:lnTo>
                  <a:lnTo>
                    <a:pt x="52565" y="16211"/>
                  </a:lnTo>
                  <a:lnTo>
                    <a:pt x="14103" y="33807"/>
                  </a:lnTo>
                  <a:lnTo>
                    <a:pt x="0" y="55359"/>
                  </a:lnTo>
                  <a:lnTo>
                    <a:pt x="14103" y="76903"/>
                  </a:lnTo>
                  <a:lnTo>
                    <a:pt x="52565" y="94495"/>
                  </a:lnTo>
                  <a:lnTo>
                    <a:pt x="109610" y="106356"/>
                  </a:lnTo>
                  <a:lnTo>
                    <a:pt x="179463" y="110705"/>
                  </a:lnTo>
                  <a:lnTo>
                    <a:pt x="249324" y="106356"/>
                  </a:lnTo>
                  <a:lnTo>
                    <a:pt x="306373" y="94495"/>
                  </a:lnTo>
                  <a:lnTo>
                    <a:pt x="344836" y="76903"/>
                  </a:lnTo>
                  <a:lnTo>
                    <a:pt x="358940" y="55359"/>
                  </a:lnTo>
                  <a:lnTo>
                    <a:pt x="344836" y="33807"/>
                  </a:lnTo>
                  <a:lnTo>
                    <a:pt x="306373" y="16211"/>
                  </a:lnTo>
                  <a:lnTo>
                    <a:pt x="249324" y="4349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6" name="object 94">
              <a:extLst>
                <a:ext uri="{FF2B5EF4-FFF2-40B4-BE49-F238E27FC236}">
                  <a16:creationId xmlns:a16="http://schemas.microsoft.com/office/drawing/2014/main" id="{D0AC5F40-D438-AD4A-1944-B614757232C8}"/>
                </a:ext>
              </a:extLst>
            </p:cNvPr>
            <p:cNvSpPr/>
            <p:nvPr/>
          </p:nvSpPr>
          <p:spPr>
            <a:xfrm>
              <a:off x="7149519" y="2774813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50"/>
                  </a:moveTo>
                  <a:lnTo>
                    <a:pt x="14103" y="33804"/>
                  </a:lnTo>
                  <a:lnTo>
                    <a:pt x="52565" y="16211"/>
                  </a:lnTo>
                  <a:lnTo>
                    <a:pt x="109611" y="4349"/>
                  </a:lnTo>
                  <a:lnTo>
                    <a:pt x="179470" y="0"/>
                  </a:lnTo>
                  <a:lnTo>
                    <a:pt x="249328" y="4349"/>
                  </a:lnTo>
                  <a:lnTo>
                    <a:pt x="306375" y="16211"/>
                  </a:lnTo>
                  <a:lnTo>
                    <a:pt x="344836" y="33804"/>
                  </a:lnTo>
                  <a:lnTo>
                    <a:pt x="358940" y="55350"/>
                  </a:lnTo>
                  <a:lnTo>
                    <a:pt x="344836" y="76896"/>
                  </a:lnTo>
                  <a:lnTo>
                    <a:pt x="306375" y="94493"/>
                  </a:lnTo>
                  <a:lnTo>
                    <a:pt x="249328" y="106358"/>
                  </a:lnTo>
                  <a:lnTo>
                    <a:pt x="179470" y="110710"/>
                  </a:lnTo>
                  <a:lnTo>
                    <a:pt x="109611" y="106358"/>
                  </a:lnTo>
                  <a:lnTo>
                    <a:pt x="52565" y="94493"/>
                  </a:lnTo>
                  <a:lnTo>
                    <a:pt x="14103" y="76896"/>
                  </a:lnTo>
                  <a:lnTo>
                    <a:pt x="0" y="5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7" name="object 95">
              <a:extLst>
                <a:ext uri="{FF2B5EF4-FFF2-40B4-BE49-F238E27FC236}">
                  <a16:creationId xmlns:a16="http://schemas.microsoft.com/office/drawing/2014/main" id="{C1A8BF97-9B06-A4D2-CE00-D11AFABA86C2}"/>
                </a:ext>
              </a:extLst>
            </p:cNvPr>
            <p:cNvSpPr/>
            <p:nvPr/>
          </p:nvSpPr>
          <p:spPr>
            <a:xfrm>
              <a:off x="7225714" y="2797042"/>
              <a:ext cx="57146" cy="1587"/>
            </a:xfrm>
            <a:custGeom>
              <a:avLst/>
              <a:gdLst/>
              <a:ahLst/>
              <a:cxnLst/>
              <a:rect l="l" t="t" r="r" b="b"/>
              <a:pathLst>
                <a:path w="64134" h="1905">
                  <a:moveTo>
                    <a:pt x="0" y="1320"/>
                  </a:moveTo>
                  <a:lnTo>
                    <a:pt x="635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8" name="object 96">
              <a:extLst>
                <a:ext uri="{FF2B5EF4-FFF2-40B4-BE49-F238E27FC236}">
                  <a16:creationId xmlns:a16="http://schemas.microsoft.com/office/drawing/2014/main" id="{DF46270A-A533-E702-00B1-D0366542DFF9}"/>
                </a:ext>
              </a:extLst>
            </p:cNvPr>
            <p:cNvSpPr/>
            <p:nvPr/>
          </p:nvSpPr>
          <p:spPr>
            <a:xfrm>
              <a:off x="7333656" y="2854204"/>
              <a:ext cx="49210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9" name="object 97">
              <a:extLst>
                <a:ext uri="{FF2B5EF4-FFF2-40B4-BE49-F238E27FC236}">
                  <a16:creationId xmlns:a16="http://schemas.microsoft.com/office/drawing/2014/main" id="{7AF8481F-0802-731B-1360-65AE7D670A3E}"/>
                </a:ext>
              </a:extLst>
            </p:cNvPr>
            <p:cNvSpPr/>
            <p:nvPr/>
          </p:nvSpPr>
          <p:spPr>
            <a:xfrm>
              <a:off x="7276510" y="2797042"/>
              <a:ext cx="60321" cy="57162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0"/>
                  </a:moveTo>
                  <a:lnTo>
                    <a:pt x="66100" y="63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0" name="object 98">
              <a:extLst>
                <a:ext uri="{FF2B5EF4-FFF2-40B4-BE49-F238E27FC236}">
                  <a16:creationId xmlns:a16="http://schemas.microsoft.com/office/drawing/2014/main" id="{1F327570-E965-4A37-4B1B-13BE75323D3A}"/>
                </a:ext>
              </a:extLst>
            </p:cNvPr>
            <p:cNvSpPr/>
            <p:nvPr/>
          </p:nvSpPr>
          <p:spPr>
            <a:xfrm>
              <a:off x="7225714" y="2851028"/>
              <a:ext cx="57146" cy="1587"/>
            </a:xfrm>
            <a:custGeom>
              <a:avLst/>
              <a:gdLst/>
              <a:ahLst/>
              <a:cxnLst/>
              <a:rect l="l" t="t" r="r" b="b"/>
              <a:pathLst>
                <a:path w="64134" h="1905">
                  <a:moveTo>
                    <a:pt x="0" y="0"/>
                  </a:moveTo>
                  <a:lnTo>
                    <a:pt x="63550" y="13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1" name="object 99">
              <a:extLst>
                <a:ext uri="{FF2B5EF4-FFF2-40B4-BE49-F238E27FC236}">
                  <a16:creationId xmlns:a16="http://schemas.microsoft.com/office/drawing/2014/main" id="{47B45AC1-08EC-C205-2B7E-A5B2DA18064E}"/>
                </a:ext>
              </a:extLst>
            </p:cNvPr>
            <p:cNvSpPr/>
            <p:nvPr/>
          </p:nvSpPr>
          <p:spPr>
            <a:xfrm>
              <a:off x="7333656" y="2795454"/>
              <a:ext cx="49210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2" name="object 100">
              <a:extLst>
                <a:ext uri="{FF2B5EF4-FFF2-40B4-BE49-F238E27FC236}">
                  <a16:creationId xmlns:a16="http://schemas.microsoft.com/office/drawing/2014/main" id="{86C704B5-FFC9-1A96-CCD9-85F31F04B268}"/>
                </a:ext>
              </a:extLst>
            </p:cNvPr>
            <p:cNvSpPr/>
            <p:nvPr/>
          </p:nvSpPr>
          <p:spPr>
            <a:xfrm>
              <a:off x="7276510" y="2795454"/>
              <a:ext cx="60321" cy="55574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63340"/>
                  </a:moveTo>
                  <a:lnTo>
                    <a:pt x="66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3" name="object 101">
              <a:extLst>
                <a:ext uri="{FF2B5EF4-FFF2-40B4-BE49-F238E27FC236}">
                  <a16:creationId xmlns:a16="http://schemas.microsoft.com/office/drawing/2014/main" id="{EDC8F000-1ABF-29AC-3B2B-BF7707933D97}"/>
                </a:ext>
              </a:extLst>
            </p:cNvPr>
            <p:cNvSpPr/>
            <p:nvPr/>
          </p:nvSpPr>
          <p:spPr>
            <a:xfrm>
              <a:off x="5908181" y="2608091"/>
              <a:ext cx="306367" cy="77804"/>
            </a:xfrm>
            <a:custGeom>
              <a:avLst/>
              <a:gdLst/>
              <a:ahLst/>
              <a:cxnLst/>
              <a:rect l="l" t="t" r="r" b="b"/>
              <a:pathLst>
                <a:path w="346709" h="88264">
                  <a:moveTo>
                    <a:pt x="173177" y="0"/>
                  </a:moveTo>
                  <a:lnTo>
                    <a:pt x="105768" y="3457"/>
                  </a:lnTo>
                  <a:lnTo>
                    <a:pt x="50722" y="12885"/>
                  </a:lnTo>
                  <a:lnTo>
                    <a:pt x="13609" y="26869"/>
                  </a:lnTo>
                  <a:lnTo>
                    <a:pt x="0" y="43992"/>
                  </a:lnTo>
                  <a:lnTo>
                    <a:pt x="13609" y="61116"/>
                  </a:lnTo>
                  <a:lnTo>
                    <a:pt x="50722" y="75099"/>
                  </a:lnTo>
                  <a:lnTo>
                    <a:pt x="105768" y="84528"/>
                  </a:lnTo>
                  <a:lnTo>
                    <a:pt x="173177" y="87985"/>
                  </a:lnTo>
                  <a:lnTo>
                    <a:pt x="240578" y="84528"/>
                  </a:lnTo>
                  <a:lnTo>
                    <a:pt x="295621" y="75099"/>
                  </a:lnTo>
                  <a:lnTo>
                    <a:pt x="332732" y="61116"/>
                  </a:lnTo>
                  <a:lnTo>
                    <a:pt x="346341" y="43992"/>
                  </a:lnTo>
                  <a:lnTo>
                    <a:pt x="332732" y="26869"/>
                  </a:lnTo>
                  <a:lnTo>
                    <a:pt x="295621" y="12885"/>
                  </a:lnTo>
                  <a:lnTo>
                    <a:pt x="240578" y="3457"/>
                  </a:lnTo>
                  <a:lnTo>
                    <a:pt x="173177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4" name="object 102">
              <a:extLst>
                <a:ext uri="{FF2B5EF4-FFF2-40B4-BE49-F238E27FC236}">
                  <a16:creationId xmlns:a16="http://schemas.microsoft.com/office/drawing/2014/main" id="{CD42ADD9-1E0B-E420-0B00-0DB092891B00}"/>
                </a:ext>
              </a:extLst>
            </p:cNvPr>
            <p:cNvSpPr/>
            <p:nvPr/>
          </p:nvSpPr>
          <p:spPr>
            <a:xfrm>
              <a:off x="5908181" y="2608091"/>
              <a:ext cx="306367" cy="77804"/>
            </a:xfrm>
            <a:custGeom>
              <a:avLst/>
              <a:gdLst/>
              <a:ahLst/>
              <a:cxnLst/>
              <a:rect l="l" t="t" r="r" b="b"/>
              <a:pathLst>
                <a:path w="346709" h="88264">
                  <a:moveTo>
                    <a:pt x="0" y="44000"/>
                  </a:moveTo>
                  <a:lnTo>
                    <a:pt x="13608" y="26873"/>
                  </a:lnTo>
                  <a:lnTo>
                    <a:pt x="50720" y="12887"/>
                  </a:lnTo>
                  <a:lnTo>
                    <a:pt x="105764" y="3457"/>
                  </a:lnTo>
                  <a:lnTo>
                    <a:pt x="173170" y="0"/>
                  </a:lnTo>
                  <a:lnTo>
                    <a:pt x="240576" y="3457"/>
                  </a:lnTo>
                  <a:lnTo>
                    <a:pt x="295620" y="12887"/>
                  </a:lnTo>
                  <a:lnTo>
                    <a:pt x="332731" y="26873"/>
                  </a:lnTo>
                  <a:lnTo>
                    <a:pt x="346340" y="44000"/>
                  </a:lnTo>
                  <a:lnTo>
                    <a:pt x="332731" y="61126"/>
                  </a:lnTo>
                  <a:lnTo>
                    <a:pt x="295620" y="75112"/>
                  </a:lnTo>
                  <a:lnTo>
                    <a:pt x="240576" y="84542"/>
                  </a:lnTo>
                  <a:lnTo>
                    <a:pt x="173170" y="88000"/>
                  </a:lnTo>
                  <a:lnTo>
                    <a:pt x="105764" y="84542"/>
                  </a:lnTo>
                  <a:lnTo>
                    <a:pt x="50720" y="75112"/>
                  </a:lnTo>
                  <a:lnTo>
                    <a:pt x="13608" y="61126"/>
                  </a:lnTo>
                  <a:lnTo>
                    <a:pt x="0" y="44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5" name="object 103">
              <a:extLst>
                <a:ext uri="{FF2B5EF4-FFF2-40B4-BE49-F238E27FC236}">
                  <a16:creationId xmlns:a16="http://schemas.microsoft.com/office/drawing/2014/main" id="{C12007EE-2AD2-566C-98D3-2C5BC0F78DA1}"/>
                </a:ext>
              </a:extLst>
            </p:cNvPr>
            <p:cNvSpPr/>
            <p:nvPr/>
          </p:nvSpPr>
          <p:spPr>
            <a:xfrm>
              <a:off x="5908181" y="2601740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6" name="object 104">
              <a:extLst>
                <a:ext uri="{FF2B5EF4-FFF2-40B4-BE49-F238E27FC236}">
                  <a16:creationId xmlns:a16="http://schemas.microsoft.com/office/drawing/2014/main" id="{B21AD74C-9438-FAD1-B5A6-9E041870E519}"/>
                </a:ext>
              </a:extLst>
            </p:cNvPr>
            <p:cNvSpPr/>
            <p:nvPr/>
          </p:nvSpPr>
          <p:spPr>
            <a:xfrm>
              <a:off x="6212959" y="2601740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7" name="object 105">
              <a:extLst>
                <a:ext uri="{FF2B5EF4-FFF2-40B4-BE49-F238E27FC236}">
                  <a16:creationId xmlns:a16="http://schemas.microsoft.com/office/drawing/2014/main" id="{025EA213-C0E4-B03C-C17C-3F828E76F40F}"/>
                </a:ext>
              </a:extLst>
            </p:cNvPr>
            <p:cNvSpPr/>
            <p:nvPr/>
          </p:nvSpPr>
          <p:spPr>
            <a:xfrm>
              <a:off x="5908181" y="2625558"/>
              <a:ext cx="303192" cy="0"/>
            </a:xfrm>
            <a:custGeom>
              <a:avLst/>
              <a:gdLst/>
              <a:ahLst/>
              <a:cxnLst/>
              <a:rect l="l" t="t" r="r" b="b"/>
              <a:pathLst>
                <a:path w="343534">
                  <a:moveTo>
                    <a:pt x="0" y="0"/>
                  </a:moveTo>
                  <a:lnTo>
                    <a:pt x="343433" y="0"/>
                  </a:lnTo>
                </a:path>
              </a:pathLst>
            </a:custGeom>
            <a:ln w="53517">
              <a:solidFill>
                <a:srgbClr val="00A8A9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8" name="object 106">
              <a:extLst>
                <a:ext uri="{FF2B5EF4-FFF2-40B4-BE49-F238E27FC236}">
                  <a16:creationId xmlns:a16="http://schemas.microsoft.com/office/drawing/2014/main" id="{D62D8E63-48A4-67EE-F13F-F0D852A87DE2}"/>
                </a:ext>
              </a:extLst>
            </p:cNvPr>
            <p:cNvSpPr/>
            <p:nvPr/>
          </p:nvSpPr>
          <p:spPr>
            <a:xfrm>
              <a:off x="5905006" y="2544578"/>
              <a:ext cx="306367" cy="92094"/>
            </a:xfrm>
            <a:custGeom>
              <a:avLst/>
              <a:gdLst/>
              <a:ahLst/>
              <a:cxnLst/>
              <a:rect l="l" t="t" r="r" b="b"/>
              <a:pathLst>
                <a:path w="346709" h="102869">
                  <a:moveTo>
                    <a:pt x="173164" y="0"/>
                  </a:moveTo>
                  <a:lnTo>
                    <a:pt x="105763" y="4028"/>
                  </a:lnTo>
                  <a:lnTo>
                    <a:pt x="50720" y="15012"/>
                  </a:lnTo>
                  <a:lnTo>
                    <a:pt x="13608" y="31305"/>
                  </a:lnTo>
                  <a:lnTo>
                    <a:pt x="0" y="51257"/>
                  </a:lnTo>
                  <a:lnTo>
                    <a:pt x="13608" y="71208"/>
                  </a:lnTo>
                  <a:lnTo>
                    <a:pt x="50720" y="87501"/>
                  </a:lnTo>
                  <a:lnTo>
                    <a:pt x="105763" y="98486"/>
                  </a:lnTo>
                  <a:lnTo>
                    <a:pt x="173164" y="102514"/>
                  </a:lnTo>
                  <a:lnTo>
                    <a:pt x="240573" y="98486"/>
                  </a:lnTo>
                  <a:lnTo>
                    <a:pt x="295619" y="87501"/>
                  </a:lnTo>
                  <a:lnTo>
                    <a:pt x="332732" y="71208"/>
                  </a:lnTo>
                  <a:lnTo>
                    <a:pt x="346341" y="51257"/>
                  </a:lnTo>
                  <a:lnTo>
                    <a:pt x="332732" y="31305"/>
                  </a:lnTo>
                  <a:lnTo>
                    <a:pt x="295619" y="15012"/>
                  </a:lnTo>
                  <a:lnTo>
                    <a:pt x="240573" y="4028"/>
                  </a:lnTo>
                  <a:lnTo>
                    <a:pt x="173164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9" name="object 107">
              <a:extLst>
                <a:ext uri="{FF2B5EF4-FFF2-40B4-BE49-F238E27FC236}">
                  <a16:creationId xmlns:a16="http://schemas.microsoft.com/office/drawing/2014/main" id="{D5B8D45F-8E2F-92B3-B26C-12B9FC70C465}"/>
                </a:ext>
              </a:extLst>
            </p:cNvPr>
            <p:cNvSpPr/>
            <p:nvPr/>
          </p:nvSpPr>
          <p:spPr>
            <a:xfrm>
              <a:off x="5905006" y="2544578"/>
              <a:ext cx="306367" cy="92094"/>
            </a:xfrm>
            <a:custGeom>
              <a:avLst/>
              <a:gdLst/>
              <a:ahLst/>
              <a:cxnLst/>
              <a:rect l="l" t="t" r="r" b="b"/>
              <a:pathLst>
                <a:path w="346709" h="102869">
                  <a:moveTo>
                    <a:pt x="0" y="51250"/>
                  </a:moveTo>
                  <a:lnTo>
                    <a:pt x="13608" y="31298"/>
                  </a:lnTo>
                  <a:lnTo>
                    <a:pt x="50720" y="15008"/>
                  </a:lnTo>
                  <a:lnTo>
                    <a:pt x="105764" y="4026"/>
                  </a:lnTo>
                  <a:lnTo>
                    <a:pt x="173170" y="0"/>
                  </a:lnTo>
                  <a:lnTo>
                    <a:pt x="240576" y="4026"/>
                  </a:lnTo>
                  <a:lnTo>
                    <a:pt x="295620" y="15008"/>
                  </a:lnTo>
                  <a:lnTo>
                    <a:pt x="332731" y="31298"/>
                  </a:lnTo>
                  <a:lnTo>
                    <a:pt x="346340" y="51250"/>
                  </a:lnTo>
                  <a:lnTo>
                    <a:pt x="332731" y="71202"/>
                  </a:lnTo>
                  <a:lnTo>
                    <a:pt x="295620" y="87496"/>
                  </a:lnTo>
                  <a:lnTo>
                    <a:pt x="240576" y="98481"/>
                  </a:lnTo>
                  <a:lnTo>
                    <a:pt x="173170" y="102510"/>
                  </a:lnTo>
                  <a:lnTo>
                    <a:pt x="105764" y="98481"/>
                  </a:lnTo>
                  <a:lnTo>
                    <a:pt x="50720" y="87496"/>
                  </a:lnTo>
                  <a:lnTo>
                    <a:pt x="13608" y="71202"/>
                  </a:lnTo>
                  <a:lnTo>
                    <a:pt x="0" y="512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0" name="object 108">
              <a:extLst>
                <a:ext uri="{FF2B5EF4-FFF2-40B4-BE49-F238E27FC236}">
                  <a16:creationId xmlns:a16="http://schemas.microsoft.com/office/drawing/2014/main" id="{1742944D-F471-E190-4B11-D4F785B9FCA9}"/>
                </a:ext>
              </a:extLst>
            </p:cNvPr>
            <p:cNvSpPr/>
            <p:nvPr/>
          </p:nvSpPr>
          <p:spPr>
            <a:xfrm>
              <a:off x="5979614" y="2565220"/>
              <a:ext cx="53971" cy="1587"/>
            </a:xfrm>
            <a:custGeom>
              <a:avLst/>
              <a:gdLst/>
              <a:ahLst/>
              <a:cxnLst/>
              <a:rect l="l" t="t" r="r" b="b"/>
              <a:pathLst>
                <a:path w="61595" h="1269">
                  <a:moveTo>
                    <a:pt x="0" y="1220"/>
                  </a:moveTo>
                  <a:lnTo>
                    <a:pt x="613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1" name="object 109">
              <a:extLst>
                <a:ext uri="{FF2B5EF4-FFF2-40B4-BE49-F238E27FC236}">
                  <a16:creationId xmlns:a16="http://schemas.microsoft.com/office/drawing/2014/main" id="{FAC0814C-06ED-8704-6F38-DCE03C453E37}"/>
                </a:ext>
              </a:extLst>
            </p:cNvPr>
            <p:cNvSpPr/>
            <p:nvPr/>
          </p:nvSpPr>
          <p:spPr>
            <a:xfrm>
              <a:off x="6082794" y="2617618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97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2" name="object 110">
              <a:extLst>
                <a:ext uri="{FF2B5EF4-FFF2-40B4-BE49-F238E27FC236}">
                  <a16:creationId xmlns:a16="http://schemas.microsoft.com/office/drawing/2014/main" id="{910B82C9-F44F-FD59-0C21-2C0701C019AD}"/>
                </a:ext>
              </a:extLst>
            </p:cNvPr>
            <p:cNvSpPr/>
            <p:nvPr/>
          </p:nvSpPr>
          <p:spPr>
            <a:xfrm>
              <a:off x="6028822" y="2566808"/>
              <a:ext cx="57146" cy="50810"/>
            </a:xfrm>
            <a:custGeom>
              <a:avLst/>
              <a:gdLst/>
              <a:ahLst/>
              <a:cxnLst/>
              <a:rect l="l" t="t" r="r" b="b"/>
              <a:pathLst>
                <a:path w="64134" h="59055">
                  <a:moveTo>
                    <a:pt x="0" y="0"/>
                  </a:moveTo>
                  <a:lnTo>
                    <a:pt x="63780" y="586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3" name="object 111">
              <a:extLst>
                <a:ext uri="{FF2B5EF4-FFF2-40B4-BE49-F238E27FC236}">
                  <a16:creationId xmlns:a16="http://schemas.microsoft.com/office/drawing/2014/main" id="{B012C294-6F34-55A2-31AB-F9CEADD6BF74}"/>
                </a:ext>
              </a:extLst>
            </p:cNvPr>
            <p:cNvSpPr/>
            <p:nvPr/>
          </p:nvSpPr>
          <p:spPr>
            <a:xfrm>
              <a:off x="5979614" y="2616031"/>
              <a:ext cx="53971" cy="1587"/>
            </a:xfrm>
            <a:custGeom>
              <a:avLst/>
              <a:gdLst/>
              <a:ahLst/>
              <a:cxnLst/>
              <a:rect l="l" t="t" r="r" b="b"/>
              <a:pathLst>
                <a:path w="61595" h="1269">
                  <a:moveTo>
                    <a:pt x="0" y="0"/>
                  </a:moveTo>
                  <a:lnTo>
                    <a:pt x="61330" y="12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4" name="object 112">
              <a:extLst>
                <a:ext uri="{FF2B5EF4-FFF2-40B4-BE49-F238E27FC236}">
                  <a16:creationId xmlns:a16="http://schemas.microsoft.com/office/drawing/2014/main" id="{43FC5A8C-144D-CE44-23D7-7E110955B589}"/>
                </a:ext>
              </a:extLst>
            </p:cNvPr>
            <p:cNvSpPr/>
            <p:nvPr/>
          </p:nvSpPr>
          <p:spPr>
            <a:xfrm>
              <a:off x="6082794" y="2563632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97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5" name="object 113">
              <a:extLst>
                <a:ext uri="{FF2B5EF4-FFF2-40B4-BE49-F238E27FC236}">
                  <a16:creationId xmlns:a16="http://schemas.microsoft.com/office/drawing/2014/main" id="{91DBC4F1-0AB6-0294-8476-B68707330796}"/>
                </a:ext>
              </a:extLst>
            </p:cNvPr>
            <p:cNvSpPr/>
            <p:nvPr/>
          </p:nvSpPr>
          <p:spPr>
            <a:xfrm>
              <a:off x="6028822" y="2563632"/>
              <a:ext cx="57146" cy="52399"/>
            </a:xfrm>
            <a:custGeom>
              <a:avLst/>
              <a:gdLst/>
              <a:ahLst/>
              <a:cxnLst/>
              <a:rect l="l" t="t" r="r" b="b"/>
              <a:pathLst>
                <a:path w="64134" h="59055">
                  <a:moveTo>
                    <a:pt x="0" y="58650"/>
                  </a:moveTo>
                  <a:lnTo>
                    <a:pt x="6378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6" name="object 114">
              <a:extLst>
                <a:ext uri="{FF2B5EF4-FFF2-40B4-BE49-F238E27FC236}">
                  <a16:creationId xmlns:a16="http://schemas.microsoft.com/office/drawing/2014/main" id="{80CED1D4-98F2-101C-AE17-E1CE5F26DC70}"/>
                </a:ext>
              </a:extLst>
            </p:cNvPr>
            <p:cNvSpPr/>
            <p:nvPr/>
          </p:nvSpPr>
          <p:spPr>
            <a:xfrm>
              <a:off x="5638325" y="3621121"/>
              <a:ext cx="304779" cy="77804"/>
            </a:xfrm>
            <a:custGeom>
              <a:avLst/>
              <a:gdLst/>
              <a:ahLst/>
              <a:cxnLst/>
              <a:rect l="l" t="t" r="r" b="b"/>
              <a:pathLst>
                <a:path w="346709" h="88264">
                  <a:moveTo>
                    <a:pt x="173177" y="0"/>
                  </a:moveTo>
                  <a:lnTo>
                    <a:pt x="105768" y="3457"/>
                  </a:lnTo>
                  <a:lnTo>
                    <a:pt x="50722" y="12885"/>
                  </a:lnTo>
                  <a:lnTo>
                    <a:pt x="13609" y="26869"/>
                  </a:lnTo>
                  <a:lnTo>
                    <a:pt x="0" y="43992"/>
                  </a:lnTo>
                  <a:lnTo>
                    <a:pt x="13609" y="61116"/>
                  </a:lnTo>
                  <a:lnTo>
                    <a:pt x="50722" y="75099"/>
                  </a:lnTo>
                  <a:lnTo>
                    <a:pt x="105768" y="84528"/>
                  </a:lnTo>
                  <a:lnTo>
                    <a:pt x="173177" y="87985"/>
                  </a:lnTo>
                  <a:lnTo>
                    <a:pt x="240578" y="84528"/>
                  </a:lnTo>
                  <a:lnTo>
                    <a:pt x="295621" y="75099"/>
                  </a:lnTo>
                  <a:lnTo>
                    <a:pt x="332732" y="61116"/>
                  </a:lnTo>
                  <a:lnTo>
                    <a:pt x="346341" y="43992"/>
                  </a:lnTo>
                  <a:lnTo>
                    <a:pt x="332732" y="26869"/>
                  </a:lnTo>
                  <a:lnTo>
                    <a:pt x="295621" y="12885"/>
                  </a:lnTo>
                  <a:lnTo>
                    <a:pt x="240578" y="3457"/>
                  </a:lnTo>
                  <a:lnTo>
                    <a:pt x="173177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7" name="object 115">
              <a:extLst>
                <a:ext uri="{FF2B5EF4-FFF2-40B4-BE49-F238E27FC236}">
                  <a16:creationId xmlns:a16="http://schemas.microsoft.com/office/drawing/2014/main" id="{1BEBFA01-0FAD-AE62-91A2-A74448C43D3F}"/>
                </a:ext>
              </a:extLst>
            </p:cNvPr>
            <p:cNvSpPr/>
            <p:nvPr/>
          </p:nvSpPr>
          <p:spPr>
            <a:xfrm>
              <a:off x="5638325" y="3621121"/>
              <a:ext cx="304779" cy="77804"/>
            </a:xfrm>
            <a:custGeom>
              <a:avLst/>
              <a:gdLst/>
              <a:ahLst/>
              <a:cxnLst/>
              <a:rect l="l" t="t" r="r" b="b"/>
              <a:pathLst>
                <a:path w="346709" h="88264">
                  <a:moveTo>
                    <a:pt x="0" y="44000"/>
                  </a:moveTo>
                  <a:lnTo>
                    <a:pt x="13608" y="26873"/>
                  </a:lnTo>
                  <a:lnTo>
                    <a:pt x="50720" y="12887"/>
                  </a:lnTo>
                  <a:lnTo>
                    <a:pt x="105764" y="3457"/>
                  </a:lnTo>
                  <a:lnTo>
                    <a:pt x="173170" y="0"/>
                  </a:lnTo>
                  <a:lnTo>
                    <a:pt x="240576" y="3457"/>
                  </a:lnTo>
                  <a:lnTo>
                    <a:pt x="295620" y="12887"/>
                  </a:lnTo>
                  <a:lnTo>
                    <a:pt x="332731" y="26873"/>
                  </a:lnTo>
                  <a:lnTo>
                    <a:pt x="346340" y="44000"/>
                  </a:lnTo>
                  <a:lnTo>
                    <a:pt x="332731" y="61126"/>
                  </a:lnTo>
                  <a:lnTo>
                    <a:pt x="295620" y="75112"/>
                  </a:lnTo>
                  <a:lnTo>
                    <a:pt x="240576" y="84542"/>
                  </a:lnTo>
                  <a:lnTo>
                    <a:pt x="173170" y="88000"/>
                  </a:lnTo>
                  <a:lnTo>
                    <a:pt x="105764" y="84542"/>
                  </a:lnTo>
                  <a:lnTo>
                    <a:pt x="50720" y="75112"/>
                  </a:lnTo>
                  <a:lnTo>
                    <a:pt x="13608" y="61126"/>
                  </a:lnTo>
                  <a:lnTo>
                    <a:pt x="0" y="44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8" name="object 116">
              <a:extLst>
                <a:ext uri="{FF2B5EF4-FFF2-40B4-BE49-F238E27FC236}">
                  <a16:creationId xmlns:a16="http://schemas.microsoft.com/office/drawing/2014/main" id="{752A0DE0-AE65-33DF-8EF5-2AC6D9375AD9}"/>
                </a:ext>
              </a:extLst>
            </p:cNvPr>
            <p:cNvSpPr/>
            <p:nvPr/>
          </p:nvSpPr>
          <p:spPr>
            <a:xfrm>
              <a:off x="5638325" y="3614770"/>
              <a:ext cx="0" cy="49223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9" name="object 117">
              <a:extLst>
                <a:ext uri="{FF2B5EF4-FFF2-40B4-BE49-F238E27FC236}">
                  <a16:creationId xmlns:a16="http://schemas.microsoft.com/office/drawing/2014/main" id="{EEB4516B-0EE2-F959-03A5-84344146CBCF}"/>
                </a:ext>
              </a:extLst>
            </p:cNvPr>
            <p:cNvSpPr/>
            <p:nvPr/>
          </p:nvSpPr>
          <p:spPr>
            <a:xfrm>
              <a:off x="5943103" y="3614770"/>
              <a:ext cx="0" cy="49223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0" name="object 118">
              <a:extLst>
                <a:ext uri="{FF2B5EF4-FFF2-40B4-BE49-F238E27FC236}">
                  <a16:creationId xmlns:a16="http://schemas.microsoft.com/office/drawing/2014/main" id="{810F520A-CD29-5963-5001-7800431F5333}"/>
                </a:ext>
              </a:extLst>
            </p:cNvPr>
            <p:cNvSpPr/>
            <p:nvPr/>
          </p:nvSpPr>
          <p:spPr>
            <a:xfrm>
              <a:off x="5638325" y="3638587"/>
              <a:ext cx="303192" cy="0"/>
            </a:xfrm>
            <a:custGeom>
              <a:avLst/>
              <a:gdLst/>
              <a:ahLst/>
              <a:cxnLst/>
              <a:rect l="l" t="t" r="r" b="b"/>
              <a:pathLst>
                <a:path w="343534">
                  <a:moveTo>
                    <a:pt x="0" y="0"/>
                  </a:moveTo>
                  <a:lnTo>
                    <a:pt x="343433" y="0"/>
                  </a:lnTo>
                </a:path>
              </a:pathLst>
            </a:custGeom>
            <a:ln w="53517">
              <a:solidFill>
                <a:srgbClr val="00A8A9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1" name="object 119">
              <a:extLst>
                <a:ext uri="{FF2B5EF4-FFF2-40B4-BE49-F238E27FC236}">
                  <a16:creationId xmlns:a16="http://schemas.microsoft.com/office/drawing/2014/main" id="{00C94294-0318-EFFF-6E10-FE0E20E95F54}"/>
                </a:ext>
              </a:extLst>
            </p:cNvPr>
            <p:cNvSpPr/>
            <p:nvPr/>
          </p:nvSpPr>
          <p:spPr>
            <a:xfrm>
              <a:off x="5635150" y="3559196"/>
              <a:ext cx="306367" cy="90505"/>
            </a:xfrm>
            <a:custGeom>
              <a:avLst/>
              <a:gdLst/>
              <a:ahLst/>
              <a:cxnLst/>
              <a:rect l="l" t="t" r="r" b="b"/>
              <a:pathLst>
                <a:path w="346709" h="102870">
                  <a:moveTo>
                    <a:pt x="173164" y="0"/>
                  </a:moveTo>
                  <a:lnTo>
                    <a:pt x="105763" y="4028"/>
                  </a:lnTo>
                  <a:lnTo>
                    <a:pt x="50720" y="15012"/>
                  </a:lnTo>
                  <a:lnTo>
                    <a:pt x="13608" y="31305"/>
                  </a:lnTo>
                  <a:lnTo>
                    <a:pt x="0" y="51257"/>
                  </a:lnTo>
                  <a:lnTo>
                    <a:pt x="13608" y="71208"/>
                  </a:lnTo>
                  <a:lnTo>
                    <a:pt x="50720" y="87501"/>
                  </a:lnTo>
                  <a:lnTo>
                    <a:pt x="105763" y="98486"/>
                  </a:lnTo>
                  <a:lnTo>
                    <a:pt x="173164" y="102514"/>
                  </a:lnTo>
                  <a:lnTo>
                    <a:pt x="240573" y="98486"/>
                  </a:lnTo>
                  <a:lnTo>
                    <a:pt x="295619" y="87501"/>
                  </a:lnTo>
                  <a:lnTo>
                    <a:pt x="332732" y="71208"/>
                  </a:lnTo>
                  <a:lnTo>
                    <a:pt x="346341" y="51257"/>
                  </a:lnTo>
                  <a:lnTo>
                    <a:pt x="332732" y="31305"/>
                  </a:lnTo>
                  <a:lnTo>
                    <a:pt x="295619" y="15012"/>
                  </a:lnTo>
                  <a:lnTo>
                    <a:pt x="240573" y="4028"/>
                  </a:lnTo>
                  <a:lnTo>
                    <a:pt x="173164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2" name="object 120">
              <a:extLst>
                <a:ext uri="{FF2B5EF4-FFF2-40B4-BE49-F238E27FC236}">
                  <a16:creationId xmlns:a16="http://schemas.microsoft.com/office/drawing/2014/main" id="{9164277A-82B7-3C24-B0A4-A8FF80497DE1}"/>
                </a:ext>
              </a:extLst>
            </p:cNvPr>
            <p:cNvSpPr/>
            <p:nvPr/>
          </p:nvSpPr>
          <p:spPr>
            <a:xfrm>
              <a:off x="5635150" y="3559196"/>
              <a:ext cx="306367" cy="90505"/>
            </a:xfrm>
            <a:custGeom>
              <a:avLst/>
              <a:gdLst/>
              <a:ahLst/>
              <a:cxnLst/>
              <a:rect l="l" t="t" r="r" b="b"/>
              <a:pathLst>
                <a:path w="346709" h="102870">
                  <a:moveTo>
                    <a:pt x="0" y="51250"/>
                  </a:moveTo>
                  <a:lnTo>
                    <a:pt x="13608" y="31298"/>
                  </a:lnTo>
                  <a:lnTo>
                    <a:pt x="50720" y="15008"/>
                  </a:lnTo>
                  <a:lnTo>
                    <a:pt x="105764" y="4026"/>
                  </a:lnTo>
                  <a:lnTo>
                    <a:pt x="173170" y="0"/>
                  </a:lnTo>
                  <a:lnTo>
                    <a:pt x="240576" y="4026"/>
                  </a:lnTo>
                  <a:lnTo>
                    <a:pt x="295620" y="15008"/>
                  </a:lnTo>
                  <a:lnTo>
                    <a:pt x="332731" y="31298"/>
                  </a:lnTo>
                  <a:lnTo>
                    <a:pt x="346340" y="51250"/>
                  </a:lnTo>
                  <a:lnTo>
                    <a:pt x="332731" y="71202"/>
                  </a:lnTo>
                  <a:lnTo>
                    <a:pt x="295620" y="87496"/>
                  </a:lnTo>
                  <a:lnTo>
                    <a:pt x="240576" y="98481"/>
                  </a:lnTo>
                  <a:lnTo>
                    <a:pt x="173170" y="102510"/>
                  </a:lnTo>
                  <a:lnTo>
                    <a:pt x="105764" y="98481"/>
                  </a:lnTo>
                  <a:lnTo>
                    <a:pt x="50720" y="87496"/>
                  </a:lnTo>
                  <a:lnTo>
                    <a:pt x="13608" y="71202"/>
                  </a:lnTo>
                  <a:lnTo>
                    <a:pt x="0" y="512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3" name="object 121">
              <a:extLst>
                <a:ext uri="{FF2B5EF4-FFF2-40B4-BE49-F238E27FC236}">
                  <a16:creationId xmlns:a16="http://schemas.microsoft.com/office/drawing/2014/main" id="{713E7F30-CE6F-44B6-D88E-8FDBD7569436}"/>
                </a:ext>
              </a:extLst>
            </p:cNvPr>
            <p:cNvSpPr/>
            <p:nvPr/>
          </p:nvSpPr>
          <p:spPr>
            <a:xfrm>
              <a:off x="5708170" y="3579838"/>
              <a:ext cx="55559" cy="0"/>
            </a:xfrm>
            <a:custGeom>
              <a:avLst/>
              <a:gdLst/>
              <a:ahLst/>
              <a:cxnLst/>
              <a:rect l="l" t="t" r="r" b="b"/>
              <a:pathLst>
                <a:path w="61595" h="1270">
                  <a:moveTo>
                    <a:pt x="0" y="1220"/>
                  </a:moveTo>
                  <a:lnTo>
                    <a:pt x="613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4" name="object 122">
              <a:extLst>
                <a:ext uri="{FF2B5EF4-FFF2-40B4-BE49-F238E27FC236}">
                  <a16:creationId xmlns:a16="http://schemas.microsoft.com/office/drawing/2014/main" id="{02B167E9-73AC-8A6D-0B20-26949302B759}"/>
                </a:ext>
              </a:extLst>
            </p:cNvPr>
            <p:cNvSpPr/>
            <p:nvPr/>
          </p:nvSpPr>
          <p:spPr>
            <a:xfrm>
              <a:off x="5812937" y="3632236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97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5" name="object 123">
              <a:extLst>
                <a:ext uri="{FF2B5EF4-FFF2-40B4-BE49-F238E27FC236}">
                  <a16:creationId xmlns:a16="http://schemas.microsoft.com/office/drawing/2014/main" id="{769BA1DD-9913-82B3-15C4-9F3F66B06787}"/>
                </a:ext>
              </a:extLst>
            </p:cNvPr>
            <p:cNvSpPr/>
            <p:nvPr/>
          </p:nvSpPr>
          <p:spPr>
            <a:xfrm>
              <a:off x="5758966" y="3579838"/>
              <a:ext cx="55559" cy="52399"/>
            </a:xfrm>
            <a:custGeom>
              <a:avLst/>
              <a:gdLst/>
              <a:ahLst/>
              <a:cxnLst/>
              <a:rect l="l" t="t" r="r" b="b"/>
              <a:pathLst>
                <a:path w="64135" h="59054">
                  <a:moveTo>
                    <a:pt x="0" y="0"/>
                  </a:moveTo>
                  <a:lnTo>
                    <a:pt x="63780" y="586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6" name="object 124">
              <a:extLst>
                <a:ext uri="{FF2B5EF4-FFF2-40B4-BE49-F238E27FC236}">
                  <a16:creationId xmlns:a16="http://schemas.microsoft.com/office/drawing/2014/main" id="{5C129AF3-0CBE-BCEC-0686-729992F28FE9}"/>
                </a:ext>
              </a:extLst>
            </p:cNvPr>
            <p:cNvSpPr/>
            <p:nvPr/>
          </p:nvSpPr>
          <p:spPr>
            <a:xfrm>
              <a:off x="5708170" y="3630648"/>
              <a:ext cx="55559" cy="0"/>
            </a:xfrm>
            <a:custGeom>
              <a:avLst/>
              <a:gdLst/>
              <a:ahLst/>
              <a:cxnLst/>
              <a:rect l="l" t="t" r="r" b="b"/>
              <a:pathLst>
                <a:path w="61595" h="1270">
                  <a:moveTo>
                    <a:pt x="0" y="0"/>
                  </a:moveTo>
                  <a:lnTo>
                    <a:pt x="61330" y="12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7" name="object 125">
              <a:extLst>
                <a:ext uri="{FF2B5EF4-FFF2-40B4-BE49-F238E27FC236}">
                  <a16:creationId xmlns:a16="http://schemas.microsoft.com/office/drawing/2014/main" id="{FA8DCC3A-4447-4777-85A2-2613499F2A1B}"/>
                </a:ext>
              </a:extLst>
            </p:cNvPr>
            <p:cNvSpPr/>
            <p:nvPr/>
          </p:nvSpPr>
          <p:spPr>
            <a:xfrm>
              <a:off x="5812937" y="3578250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97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8" name="object 126">
              <a:extLst>
                <a:ext uri="{FF2B5EF4-FFF2-40B4-BE49-F238E27FC236}">
                  <a16:creationId xmlns:a16="http://schemas.microsoft.com/office/drawing/2014/main" id="{9829486A-890F-1225-37E8-4ED52DA494C6}"/>
                </a:ext>
              </a:extLst>
            </p:cNvPr>
            <p:cNvSpPr/>
            <p:nvPr/>
          </p:nvSpPr>
          <p:spPr>
            <a:xfrm>
              <a:off x="5758966" y="3578250"/>
              <a:ext cx="55559" cy="52398"/>
            </a:xfrm>
            <a:custGeom>
              <a:avLst/>
              <a:gdLst/>
              <a:ahLst/>
              <a:cxnLst/>
              <a:rect l="l" t="t" r="r" b="b"/>
              <a:pathLst>
                <a:path w="64135" h="59054">
                  <a:moveTo>
                    <a:pt x="0" y="58650"/>
                  </a:moveTo>
                  <a:lnTo>
                    <a:pt x="6378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9" name="object 127">
              <a:extLst>
                <a:ext uri="{FF2B5EF4-FFF2-40B4-BE49-F238E27FC236}">
                  <a16:creationId xmlns:a16="http://schemas.microsoft.com/office/drawing/2014/main" id="{588BDA52-3845-192C-9446-3935A42FC537}"/>
                </a:ext>
              </a:extLst>
            </p:cNvPr>
            <p:cNvSpPr/>
            <p:nvPr/>
          </p:nvSpPr>
          <p:spPr>
            <a:xfrm>
              <a:off x="6695526" y="3937098"/>
              <a:ext cx="200011" cy="385840"/>
            </a:xfrm>
            <a:custGeom>
              <a:avLst/>
              <a:gdLst/>
              <a:ahLst/>
              <a:cxnLst/>
              <a:rect l="l" t="t" r="r" b="b"/>
              <a:pathLst>
                <a:path w="227329" h="436879">
                  <a:moveTo>
                    <a:pt x="0" y="436570"/>
                  </a:moveTo>
                  <a:lnTo>
                    <a:pt x="2270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0" name="object 128">
              <a:extLst>
                <a:ext uri="{FF2B5EF4-FFF2-40B4-BE49-F238E27FC236}">
                  <a16:creationId xmlns:a16="http://schemas.microsoft.com/office/drawing/2014/main" id="{0857526A-6BDB-23E8-1DD1-CFC21EFB839C}"/>
                </a:ext>
              </a:extLst>
            </p:cNvPr>
            <p:cNvSpPr/>
            <p:nvPr/>
          </p:nvSpPr>
          <p:spPr>
            <a:xfrm>
              <a:off x="6805056" y="3706863"/>
              <a:ext cx="144452" cy="106384"/>
            </a:xfrm>
            <a:custGeom>
              <a:avLst/>
              <a:gdLst/>
              <a:ahLst/>
              <a:cxnLst/>
              <a:rect l="l" t="t" r="r" b="b"/>
              <a:pathLst>
                <a:path w="163829" h="120650">
                  <a:moveTo>
                    <a:pt x="0" y="0"/>
                  </a:moveTo>
                  <a:lnTo>
                    <a:pt x="163510" y="1206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1" name="object 129">
              <a:extLst>
                <a:ext uri="{FF2B5EF4-FFF2-40B4-BE49-F238E27FC236}">
                  <a16:creationId xmlns:a16="http://schemas.microsoft.com/office/drawing/2014/main" id="{97FB04BE-A2B5-469C-45F4-14B698858D2E}"/>
                </a:ext>
              </a:extLst>
            </p:cNvPr>
            <p:cNvSpPr/>
            <p:nvPr/>
          </p:nvSpPr>
          <p:spPr>
            <a:xfrm>
              <a:off x="6890775" y="3636999"/>
              <a:ext cx="246045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79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2" name="object 130">
              <a:extLst>
                <a:ext uri="{FF2B5EF4-FFF2-40B4-BE49-F238E27FC236}">
                  <a16:creationId xmlns:a16="http://schemas.microsoft.com/office/drawing/2014/main" id="{4B9307F9-276A-037F-3244-1DEA3D89DD25}"/>
                </a:ext>
              </a:extLst>
            </p:cNvPr>
            <p:cNvSpPr/>
            <p:nvPr/>
          </p:nvSpPr>
          <p:spPr>
            <a:xfrm>
              <a:off x="7098723" y="3711627"/>
              <a:ext cx="119055" cy="92094"/>
            </a:xfrm>
            <a:custGeom>
              <a:avLst/>
              <a:gdLst/>
              <a:ahLst/>
              <a:cxnLst/>
              <a:rect l="l" t="t" r="r" b="b"/>
              <a:pathLst>
                <a:path w="135254" h="104775">
                  <a:moveTo>
                    <a:pt x="0" y="104770"/>
                  </a:moveTo>
                  <a:lnTo>
                    <a:pt x="1349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3" name="object 131">
              <a:extLst>
                <a:ext uri="{FF2B5EF4-FFF2-40B4-BE49-F238E27FC236}">
                  <a16:creationId xmlns:a16="http://schemas.microsoft.com/office/drawing/2014/main" id="{2650F0C3-5C11-6AA0-EEFD-D03E90258BD2}"/>
                </a:ext>
              </a:extLst>
            </p:cNvPr>
            <p:cNvSpPr/>
            <p:nvPr/>
          </p:nvSpPr>
          <p:spPr>
            <a:xfrm>
              <a:off x="5951041" y="3641763"/>
              <a:ext cx="598445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4" name="object 132">
              <a:extLst>
                <a:ext uri="{FF2B5EF4-FFF2-40B4-BE49-F238E27FC236}">
                  <a16:creationId xmlns:a16="http://schemas.microsoft.com/office/drawing/2014/main" id="{90ABE63B-3935-DC45-5D7F-25F8D9078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7512" y="3178119"/>
              <a:ext cx="292080" cy="311213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5" name="object 133">
              <a:extLst>
                <a:ext uri="{FF2B5EF4-FFF2-40B4-BE49-F238E27FC236}">
                  <a16:creationId xmlns:a16="http://schemas.microsoft.com/office/drawing/2014/main" id="{E7362176-6A33-F2EA-5A02-8FE5E64DC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756" y="3586189"/>
              <a:ext cx="128578" cy="185776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6" name="object 134">
              <a:extLst>
                <a:ext uri="{FF2B5EF4-FFF2-40B4-BE49-F238E27FC236}">
                  <a16:creationId xmlns:a16="http://schemas.microsoft.com/office/drawing/2014/main" id="{1402A8A9-35D8-B26A-CC2E-8C7EFB1E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610" y="3500446"/>
              <a:ext cx="195248" cy="98445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7" name="object 135">
              <a:extLst>
                <a:ext uri="{FF2B5EF4-FFF2-40B4-BE49-F238E27FC236}">
                  <a16:creationId xmlns:a16="http://schemas.microsoft.com/office/drawing/2014/main" id="{597D98D3-3EBF-A8CE-D8A7-E0090C3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723" y="3214639"/>
              <a:ext cx="285730" cy="24134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8" name="object 136">
              <a:extLst>
                <a:ext uri="{FF2B5EF4-FFF2-40B4-BE49-F238E27FC236}">
                  <a16:creationId xmlns:a16="http://schemas.microsoft.com/office/drawing/2014/main" id="{E2C3F4F4-E602-E5AA-5207-38CB8B571C5F}"/>
                </a:ext>
              </a:extLst>
            </p:cNvPr>
            <p:cNvSpPr/>
            <p:nvPr/>
          </p:nvSpPr>
          <p:spPr>
            <a:xfrm>
              <a:off x="6211373" y="2625558"/>
              <a:ext cx="449231" cy="1587"/>
            </a:xfrm>
            <a:custGeom>
              <a:avLst/>
              <a:gdLst/>
              <a:ahLst/>
              <a:cxnLst/>
              <a:rect l="l" t="t" r="r" b="b"/>
              <a:pathLst>
                <a:path w="509904" h="3175">
                  <a:moveTo>
                    <a:pt x="0" y="0"/>
                  </a:moveTo>
                  <a:lnTo>
                    <a:pt x="509580" y="31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9" name="object 137">
              <a:extLst>
                <a:ext uri="{FF2B5EF4-FFF2-40B4-BE49-F238E27FC236}">
                  <a16:creationId xmlns:a16="http://schemas.microsoft.com/office/drawing/2014/main" id="{AA7A3234-9815-3E5A-DEBF-06EAD61288AB}"/>
                </a:ext>
              </a:extLst>
            </p:cNvPr>
            <p:cNvSpPr/>
            <p:nvPr/>
          </p:nvSpPr>
          <p:spPr>
            <a:xfrm>
              <a:off x="5828811" y="2473127"/>
              <a:ext cx="133341" cy="73040"/>
            </a:xfrm>
            <a:custGeom>
              <a:avLst/>
              <a:gdLst/>
              <a:ahLst/>
              <a:cxnLst/>
              <a:rect l="l" t="t" r="r" b="b"/>
              <a:pathLst>
                <a:path w="152400" h="82550">
                  <a:moveTo>
                    <a:pt x="0" y="0"/>
                  </a:moveTo>
                  <a:lnTo>
                    <a:pt x="152400" y="82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0" name="object 138">
              <a:extLst>
                <a:ext uri="{FF2B5EF4-FFF2-40B4-BE49-F238E27FC236}">
                  <a16:creationId xmlns:a16="http://schemas.microsoft.com/office/drawing/2014/main" id="{0C7663E2-CE41-2A30-0152-5417C1D64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065" y="4253074"/>
              <a:ext cx="2595380" cy="1263905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1" name="object 139">
              <a:extLst>
                <a:ext uri="{FF2B5EF4-FFF2-40B4-BE49-F238E27FC236}">
                  <a16:creationId xmlns:a16="http://schemas.microsoft.com/office/drawing/2014/main" id="{AD592F18-55AA-DEA5-8F2B-2BF975DA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919" y="4900904"/>
              <a:ext cx="169850" cy="244524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2" name="object 140">
              <a:extLst>
                <a:ext uri="{FF2B5EF4-FFF2-40B4-BE49-F238E27FC236}">
                  <a16:creationId xmlns:a16="http://schemas.microsoft.com/office/drawing/2014/main" id="{285CCC3E-0737-4D29-631F-F1084A9DA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072" y="4788170"/>
              <a:ext cx="579396" cy="255639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3" name="object 141">
              <a:extLst>
                <a:ext uri="{FF2B5EF4-FFF2-40B4-BE49-F238E27FC236}">
                  <a16:creationId xmlns:a16="http://schemas.microsoft.com/office/drawing/2014/main" id="{E4F67950-3AE7-764E-66DD-EC18510066A1}"/>
                </a:ext>
              </a:extLst>
            </p:cNvPr>
            <p:cNvSpPr/>
            <p:nvPr/>
          </p:nvSpPr>
          <p:spPr>
            <a:xfrm>
              <a:off x="5743092" y="4742122"/>
              <a:ext cx="71433" cy="0"/>
            </a:xfrm>
            <a:custGeom>
              <a:avLst/>
              <a:gdLst/>
              <a:ahLst/>
              <a:cxnLst/>
              <a:rect l="l" t="t" r="r" b="b"/>
              <a:pathLst>
                <a:path w="81279">
                  <a:moveTo>
                    <a:pt x="0" y="0"/>
                  </a:moveTo>
                  <a:lnTo>
                    <a:pt x="8096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4" name="object 142">
              <a:extLst>
                <a:ext uri="{FF2B5EF4-FFF2-40B4-BE49-F238E27FC236}">
                  <a16:creationId xmlns:a16="http://schemas.microsoft.com/office/drawing/2014/main" id="{73E4E89A-84C2-C4B8-9E2C-32C786111F8F}"/>
                </a:ext>
              </a:extLst>
            </p:cNvPr>
            <p:cNvSpPr/>
            <p:nvPr/>
          </p:nvSpPr>
          <p:spPr>
            <a:xfrm>
              <a:off x="7487633" y="5073977"/>
              <a:ext cx="182549" cy="84154"/>
            </a:xfrm>
            <a:custGeom>
              <a:avLst/>
              <a:gdLst/>
              <a:ahLst/>
              <a:cxnLst/>
              <a:rect l="l" t="t" r="r" b="b"/>
              <a:pathLst>
                <a:path w="208279" h="95250">
                  <a:moveTo>
                    <a:pt x="207962" y="0"/>
                  </a:moveTo>
                  <a:lnTo>
                    <a:pt x="77089" y="0"/>
                  </a:lnTo>
                  <a:lnTo>
                    <a:pt x="0" y="94716"/>
                  </a:lnTo>
                  <a:lnTo>
                    <a:pt x="130873" y="94716"/>
                  </a:lnTo>
                  <a:lnTo>
                    <a:pt x="207962" y="0"/>
                  </a:lnTo>
                  <a:close/>
                </a:path>
              </a:pathLst>
            </a:custGeom>
            <a:solidFill>
              <a:srgbClr val="38D4D6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5" name="object 143">
              <a:extLst>
                <a:ext uri="{FF2B5EF4-FFF2-40B4-BE49-F238E27FC236}">
                  <a16:creationId xmlns:a16="http://schemas.microsoft.com/office/drawing/2014/main" id="{FAA1BF66-C80F-DE26-A295-C0BAF4092072}"/>
                </a:ext>
              </a:extLst>
            </p:cNvPr>
            <p:cNvSpPr/>
            <p:nvPr/>
          </p:nvSpPr>
          <p:spPr>
            <a:xfrm>
              <a:off x="7579702" y="4797697"/>
              <a:ext cx="84131" cy="279456"/>
            </a:xfrm>
            <a:custGeom>
              <a:avLst/>
              <a:gdLst/>
              <a:ahLst/>
              <a:cxnLst/>
              <a:rect l="l" t="t" r="r" b="b"/>
              <a:pathLst>
                <a:path w="95884" h="314960">
                  <a:moveTo>
                    <a:pt x="0" y="0"/>
                  </a:moveTo>
                  <a:lnTo>
                    <a:pt x="95656" y="0"/>
                  </a:lnTo>
                  <a:lnTo>
                    <a:pt x="95656" y="314858"/>
                  </a:lnTo>
                  <a:lnTo>
                    <a:pt x="0" y="314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D4D6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6" name="object 144">
              <a:extLst>
                <a:ext uri="{FF2B5EF4-FFF2-40B4-BE49-F238E27FC236}">
                  <a16:creationId xmlns:a16="http://schemas.microsoft.com/office/drawing/2014/main" id="{EFA33662-F822-9CD2-ED54-42E1B4BCF8D3}"/>
                </a:ext>
              </a:extLst>
            </p:cNvPr>
            <p:cNvSpPr/>
            <p:nvPr/>
          </p:nvSpPr>
          <p:spPr>
            <a:xfrm>
              <a:off x="7487633" y="4877088"/>
              <a:ext cx="117467" cy="277868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0"/>
                  </a:moveTo>
                  <a:lnTo>
                    <a:pt x="131711" y="0"/>
                  </a:lnTo>
                  <a:lnTo>
                    <a:pt x="131711" y="314858"/>
                  </a:lnTo>
                  <a:lnTo>
                    <a:pt x="0" y="314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D4D6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7" name="object 145">
              <a:extLst>
                <a:ext uri="{FF2B5EF4-FFF2-40B4-BE49-F238E27FC236}">
                  <a16:creationId xmlns:a16="http://schemas.microsoft.com/office/drawing/2014/main" id="{AC1BD817-BE94-81D6-05EB-C3AF3D714EF2}"/>
                </a:ext>
              </a:extLst>
            </p:cNvPr>
            <p:cNvSpPr/>
            <p:nvPr/>
          </p:nvSpPr>
          <p:spPr>
            <a:xfrm>
              <a:off x="7487633" y="4877088"/>
              <a:ext cx="117467" cy="277868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0"/>
                  </a:moveTo>
                  <a:lnTo>
                    <a:pt x="131710" y="0"/>
                  </a:lnTo>
                  <a:lnTo>
                    <a:pt x="131710" y="314860"/>
                  </a:lnTo>
                  <a:lnTo>
                    <a:pt x="0" y="3148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8" name="object 146">
              <a:extLst>
                <a:ext uri="{FF2B5EF4-FFF2-40B4-BE49-F238E27FC236}">
                  <a16:creationId xmlns:a16="http://schemas.microsoft.com/office/drawing/2014/main" id="{B4CEC297-B229-CD6A-829E-4088C0C70543}"/>
                </a:ext>
              </a:extLst>
            </p:cNvPr>
            <p:cNvSpPr/>
            <p:nvPr/>
          </p:nvSpPr>
          <p:spPr>
            <a:xfrm>
              <a:off x="7487633" y="4796108"/>
              <a:ext cx="182549" cy="84155"/>
            </a:xfrm>
            <a:custGeom>
              <a:avLst/>
              <a:gdLst/>
              <a:ahLst/>
              <a:cxnLst/>
              <a:rect l="l" t="t" r="r" b="b"/>
              <a:pathLst>
                <a:path w="208279" h="95250">
                  <a:moveTo>
                    <a:pt x="207962" y="0"/>
                  </a:moveTo>
                  <a:lnTo>
                    <a:pt x="77089" y="0"/>
                  </a:lnTo>
                  <a:lnTo>
                    <a:pt x="0" y="94729"/>
                  </a:lnTo>
                  <a:lnTo>
                    <a:pt x="130873" y="94729"/>
                  </a:lnTo>
                  <a:lnTo>
                    <a:pt x="207962" y="0"/>
                  </a:lnTo>
                  <a:close/>
                </a:path>
              </a:pathLst>
            </a:custGeom>
            <a:solidFill>
              <a:srgbClr val="38D4D6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9" name="object 147">
              <a:extLst>
                <a:ext uri="{FF2B5EF4-FFF2-40B4-BE49-F238E27FC236}">
                  <a16:creationId xmlns:a16="http://schemas.microsoft.com/office/drawing/2014/main" id="{3372C05B-7BC9-63D2-FE4E-801EB2E0B14D}"/>
                </a:ext>
              </a:extLst>
            </p:cNvPr>
            <p:cNvSpPr/>
            <p:nvPr/>
          </p:nvSpPr>
          <p:spPr>
            <a:xfrm>
              <a:off x="7487633" y="4796108"/>
              <a:ext cx="182549" cy="84155"/>
            </a:xfrm>
            <a:custGeom>
              <a:avLst/>
              <a:gdLst/>
              <a:ahLst/>
              <a:cxnLst/>
              <a:rect l="l" t="t" r="r" b="b"/>
              <a:pathLst>
                <a:path w="208279" h="95250">
                  <a:moveTo>
                    <a:pt x="0" y="94720"/>
                  </a:moveTo>
                  <a:lnTo>
                    <a:pt x="77090" y="0"/>
                  </a:lnTo>
                  <a:lnTo>
                    <a:pt x="207960" y="0"/>
                  </a:lnTo>
                  <a:lnTo>
                    <a:pt x="130870" y="94720"/>
                  </a:lnTo>
                  <a:lnTo>
                    <a:pt x="0" y="947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0" name="object 148">
              <a:extLst>
                <a:ext uri="{FF2B5EF4-FFF2-40B4-BE49-F238E27FC236}">
                  <a16:creationId xmlns:a16="http://schemas.microsoft.com/office/drawing/2014/main" id="{BA9E9059-253F-B3CA-F01C-9622E1398C9A}"/>
                </a:ext>
              </a:extLst>
            </p:cNvPr>
            <p:cNvSpPr/>
            <p:nvPr/>
          </p:nvSpPr>
          <p:spPr>
            <a:xfrm>
              <a:off x="7670183" y="4802460"/>
              <a:ext cx="0" cy="271518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0"/>
                  </a:moveTo>
                  <a:lnTo>
                    <a:pt x="0" y="3081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1" name="object 149">
              <a:extLst>
                <a:ext uri="{FF2B5EF4-FFF2-40B4-BE49-F238E27FC236}">
                  <a16:creationId xmlns:a16="http://schemas.microsoft.com/office/drawing/2014/main" id="{3B8DBD63-E23C-48EB-450B-15BD28096783}"/>
                </a:ext>
              </a:extLst>
            </p:cNvPr>
            <p:cNvSpPr/>
            <p:nvPr/>
          </p:nvSpPr>
          <p:spPr>
            <a:xfrm>
              <a:off x="7605100" y="5073977"/>
              <a:ext cx="65082" cy="80978"/>
            </a:xfrm>
            <a:custGeom>
              <a:avLst/>
              <a:gdLst/>
              <a:ahLst/>
              <a:cxnLst/>
              <a:rect l="l" t="t" r="r" b="b"/>
              <a:pathLst>
                <a:path w="74929" h="92075">
                  <a:moveTo>
                    <a:pt x="74870" y="0"/>
                  </a:moveTo>
                  <a:lnTo>
                    <a:pt x="0" y="920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2" name="object 150">
              <a:extLst>
                <a:ext uri="{FF2B5EF4-FFF2-40B4-BE49-F238E27FC236}">
                  <a16:creationId xmlns:a16="http://schemas.microsoft.com/office/drawing/2014/main" id="{6F2E4270-491D-81A7-B473-4AD59A17B6E4}"/>
                </a:ext>
              </a:extLst>
            </p:cNvPr>
            <p:cNvSpPr/>
            <p:nvPr/>
          </p:nvSpPr>
          <p:spPr>
            <a:xfrm>
              <a:off x="7503507" y="4913607"/>
              <a:ext cx="76195" cy="160370"/>
            </a:xfrm>
            <a:custGeom>
              <a:avLst/>
              <a:gdLst/>
              <a:ahLst/>
              <a:cxnLst/>
              <a:rect l="l" t="t" r="r" b="b"/>
              <a:pathLst>
                <a:path w="87629" h="181610">
                  <a:moveTo>
                    <a:pt x="0" y="0"/>
                  </a:moveTo>
                  <a:lnTo>
                    <a:pt x="87350" y="0"/>
                  </a:lnTo>
                  <a:lnTo>
                    <a:pt x="87350" y="181444"/>
                  </a:lnTo>
                  <a:lnTo>
                    <a:pt x="0" y="18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9AA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3" name="object 151">
              <a:extLst>
                <a:ext uri="{FF2B5EF4-FFF2-40B4-BE49-F238E27FC236}">
                  <a16:creationId xmlns:a16="http://schemas.microsoft.com/office/drawing/2014/main" id="{B4641885-57BF-A29E-C81B-393618AE1C05}"/>
                </a:ext>
              </a:extLst>
            </p:cNvPr>
            <p:cNvSpPr/>
            <p:nvPr/>
          </p:nvSpPr>
          <p:spPr>
            <a:xfrm>
              <a:off x="7503507" y="4913607"/>
              <a:ext cx="76195" cy="160370"/>
            </a:xfrm>
            <a:custGeom>
              <a:avLst/>
              <a:gdLst/>
              <a:ahLst/>
              <a:cxnLst/>
              <a:rect l="l" t="t" r="r" b="b"/>
              <a:pathLst>
                <a:path w="87629" h="181610">
                  <a:moveTo>
                    <a:pt x="0" y="0"/>
                  </a:moveTo>
                  <a:lnTo>
                    <a:pt x="87350" y="0"/>
                  </a:lnTo>
                  <a:lnTo>
                    <a:pt x="87350" y="181440"/>
                  </a:lnTo>
                  <a:lnTo>
                    <a:pt x="0" y="1814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4" name="object 152">
              <a:extLst>
                <a:ext uri="{FF2B5EF4-FFF2-40B4-BE49-F238E27FC236}">
                  <a16:creationId xmlns:a16="http://schemas.microsoft.com/office/drawing/2014/main" id="{81291FF0-5208-AEFF-973A-696BC4C0FF76}"/>
                </a:ext>
              </a:extLst>
            </p:cNvPr>
            <p:cNvSpPr/>
            <p:nvPr/>
          </p:nvSpPr>
          <p:spPr>
            <a:xfrm>
              <a:off x="7514618" y="4962830"/>
              <a:ext cx="58734" cy="55573"/>
            </a:xfrm>
            <a:custGeom>
              <a:avLst/>
              <a:gdLst/>
              <a:ahLst/>
              <a:cxnLst/>
              <a:rect l="l" t="t" r="r" b="b"/>
              <a:pathLst>
                <a:path w="66675" h="64135">
                  <a:moveTo>
                    <a:pt x="0" y="0"/>
                  </a:moveTo>
                  <a:lnTo>
                    <a:pt x="66548" y="0"/>
                  </a:lnTo>
                  <a:lnTo>
                    <a:pt x="66548" y="64033"/>
                  </a:lnTo>
                  <a:lnTo>
                    <a:pt x="0" y="64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5" name="object 153">
              <a:extLst>
                <a:ext uri="{FF2B5EF4-FFF2-40B4-BE49-F238E27FC236}">
                  <a16:creationId xmlns:a16="http://schemas.microsoft.com/office/drawing/2014/main" id="{E89CB2F0-F1AD-6BD3-5FBA-C8EF67F6D132}"/>
                </a:ext>
              </a:extLst>
            </p:cNvPr>
            <p:cNvSpPr/>
            <p:nvPr/>
          </p:nvSpPr>
          <p:spPr>
            <a:xfrm>
              <a:off x="5820875" y="3438522"/>
              <a:ext cx="3175" cy="128613"/>
            </a:xfrm>
            <a:custGeom>
              <a:avLst/>
              <a:gdLst/>
              <a:ahLst/>
              <a:cxnLst/>
              <a:rect l="l" t="t" r="r" b="b"/>
              <a:pathLst>
                <a:path w="3175" h="144779">
                  <a:moveTo>
                    <a:pt x="3180" y="0"/>
                  </a:moveTo>
                  <a:lnTo>
                    <a:pt x="0" y="1444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6" name="object 154">
              <a:extLst>
                <a:ext uri="{FF2B5EF4-FFF2-40B4-BE49-F238E27FC236}">
                  <a16:creationId xmlns:a16="http://schemas.microsoft.com/office/drawing/2014/main" id="{9021D53A-B9AB-3618-A19F-A3981F5FDD5C}"/>
                </a:ext>
              </a:extLst>
            </p:cNvPr>
            <p:cNvSpPr/>
            <p:nvPr/>
          </p:nvSpPr>
          <p:spPr>
            <a:xfrm>
              <a:off x="6965382" y="2541403"/>
              <a:ext cx="109530" cy="76215"/>
            </a:xfrm>
            <a:custGeom>
              <a:avLst/>
              <a:gdLst/>
              <a:ahLst/>
              <a:cxnLst/>
              <a:rect l="l" t="t" r="r" b="b"/>
              <a:pathLst>
                <a:path w="123825" h="87630">
                  <a:moveTo>
                    <a:pt x="0" y="87310"/>
                  </a:moveTo>
                  <a:lnTo>
                    <a:pt x="1238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7" name="object 155">
              <a:extLst>
                <a:ext uri="{FF2B5EF4-FFF2-40B4-BE49-F238E27FC236}">
                  <a16:creationId xmlns:a16="http://schemas.microsoft.com/office/drawing/2014/main" id="{EBAF69B4-5E8D-41DB-89E1-5A293FFCBC0E}"/>
                </a:ext>
              </a:extLst>
            </p:cNvPr>
            <p:cNvSpPr/>
            <p:nvPr/>
          </p:nvSpPr>
          <p:spPr>
            <a:xfrm>
              <a:off x="6812993" y="2693833"/>
              <a:ext cx="0" cy="7304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8" name="object 156">
              <a:extLst>
                <a:ext uri="{FF2B5EF4-FFF2-40B4-BE49-F238E27FC236}">
                  <a16:creationId xmlns:a16="http://schemas.microsoft.com/office/drawing/2014/main" id="{5276624D-CE57-1CB5-1B0C-89E7FCFCE53C}"/>
                </a:ext>
              </a:extLst>
            </p:cNvPr>
            <p:cNvSpPr/>
            <p:nvPr/>
          </p:nvSpPr>
          <p:spPr>
            <a:xfrm>
              <a:off x="6974906" y="2603328"/>
              <a:ext cx="233347" cy="254051"/>
            </a:xfrm>
            <a:custGeom>
              <a:avLst/>
              <a:gdLst/>
              <a:ahLst/>
              <a:cxnLst/>
              <a:rect l="l" t="t" r="r" b="b"/>
              <a:pathLst>
                <a:path w="263525" h="288925">
                  <a:moveTo>
                    <a:pt x="0" y="288920"/>
                  </a:moveTo>
                  <a:lnTo>
                    <a:pt x="26353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9" name="object 157">
              <a:extLst>
                <a:ext uri="{FF2B5EF4-FFF2-40B4-BE49-F238E27FC236}">
                  <a16:creationId xmlns:a16="http://schemas.microsoft.com/office/drawing/2014/main" id="{814C0D25-865E-2E9C-B3B4-BF806F61BC64}"/>
                </a:ext>
              </a:extLst>
            </p:cNvPr>
            <p:cNvSpPr/>
            <p:nvPr/>
          </p:nvSpPr>
          <p:spPr>
            <a:xfrm>
              <a:off x="7286034" y="2601740"/>
              <a:ext cx="0" cy="173073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8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0" name="object 158">
              <a:extLst>
                <a:ext uri="{FF2B5EF4-FFF2-40B4-BE49-F238E27FC236}">
                  <a16:creationId xmlns:a16="http://schemas.microsoft.com/office/drawing/2014/main" id="{3F1EF241-C57A-0F2A-4143-74A966B6FDDF}"/>
                </a:ext>
              </a:extLst>
            </p:cNvPr>
            <p:cNvSpPr/>
            <p:nvPr/>
          </p:nvSpPr>
          <p:spPr>
            <a:xfrm>
              <a:off x="6981256" y="2871669"/>
              <a:ext cx="166676" cy="0"/>
            </a:xfrm>
            <a:custGeom>
              <a:avLst/>
              <a:gdLst/>
              <a:ahLst/>
              <a:cxnLst/>
              <a:rect l="l" t="t" r="r" b="b"/>
              <a:pathLst>
                <a:path w="189229">
                  <a:moveTo>
                    <a:pt x="0" y="0"/>
                  </a:moveTo>
                  <a:lnTo>
                    <a:pt x="1889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1" name="object 159">
              <a:extLst>
                <a:ext uri="{FF2B5EF4-FFF2-40B4-BE49-F238E27FC236}">
                  <a16:creationId xmlns:a16="http://schemas.microsoft.com/office/drawing/2014/main" id="{F7CA86C4-32C2-3973-47AC-5B94D8CD7909}"/>
                </a:ext>
              </a:extLst>
            </p:cNvPr>
            <p:cNvSpPr/>
            <p:nvPr/>
          </p:nvSpPr>
          <p:spPr>
            <a:xfrm>
              <a:off x="5476411" y="3636999"/>
              <a:ext cx="149215" cy="1588"/>
            </a:xfrm>
            <a:custGeom>
              <a:avLst/>
              <a:gdLst/>
              <a:ahLst/>
              <a:cxnLst/>
              <a:rect l="l" t="t" r="r" b="b"/>
              <a:pathLst>
                <a:path w="168275" h="3175">
                  <a:moveTo>
                    <a:pt x="0" y="3180"/>
                  </a:moveTo>
                  <a:lnTo>
                    <a:pt x="16827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2" name="object 160">
              <a:extLst>
                <a:ext uri="{FF2B5EF4-FFF2-40B4-BE49-F238E27FC236}">
                  <a16:creationId xmlns:a16="http://schemas.microsoft.com/office/drawing/2014/main" id="{8F5F520D-9D83-FC43-6AFD-E8248894D25E}"/>
                </a:ext>
              </a:extLst>
            </p:cNvPr>
            <p:cNvSpPr/>
            <p:nvPr/>
          </p:nvSpPr>
          <p:spPr>
            <a:xfrm>
              <a:off x="7346355" y="2336574"/>
              <a:ext cx="211123" cy="147667"/>
            </a:xfrm>
            <a:custGeom>
              <a:avLst/>
              <a:gdLst/>
              <a:ahLst/>
              <a:cxnLst/>
              <a:rect l="l" t="t" r="r" b="b"/>
              <a:pathLst>
                <a:path w="238125" h="168275">
                  <a:moveTo>
                    <a:pt x="0" y="168280"/>
                  </a:moveTo>
                  <a:lnTo>
                    <a:pt x="2381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3" name="object 161">
              <a:extLst>
                <a:ext uri="{FF2B5EF4-FFF2-40B4-BE49-F238E27FC236}">
                  <a16:creationId xmlns:a16="http://schemas.microsoft.com/office/drawing/2014/main" id="{CBB36772-D8F8-3ADF-0C2E-2A2BE2E709D5}"/>
                </a:ext>
              </a:extLst>
            </p:cNvPr>
            <p:cNvSpPr/>
            <p:nvPr/>
          </p:nvSpPr>
          <p:spPr>
            <a:xfrm>
              <a:off x="7470172" y="2863731"/>
              <a:ext cx="157152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4" name="object 162">
              <a:extLst>
                <a:ext uri="{FF2B5EF4-FFF2-40B4-BE49-F238E27FC236}">
                  <a16:creationId xmlns:a16="http://schemas.microsoft.com/office/drawing/2014/main" id="{58EBC7E8-3DF9-437A-91C4-64C88DB35BFC}"/>
                </a:ext>
              </a:extLst>
            </p:cNvPr>
            <p:cNvSpPr/>
            <p:nvPr/>
          </p:nvSpPr>
          <p:spPr>
            <a:xfrm>
              <a:off x="6716162" y="2930419"/>
              <a:ext cx="87306" cy="622426"/>
            </a:xfrm>
            <a:custGeom>
              <a:avLst/>
              <a:gdLst/>
              <a:ahLst/>
              <a:cxnLst/>
              <a:rect l="l" t="t" r="r" b="b"/>
              <a:pathLst>
                <a:path w="98425" h="704850">
                  <a:moveTo>
                    <a:pt x="98430" y="0"/>
                  </a:moveTo>
                  <a:lnTo>
                    <a:pt x="0" y="7048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5" name="object 163">
              <a:extLst>
                <a:ext uri="{FF2B5EF4-FFF2-40B4-BE49-F238E27FC236}">
                  <a16:creationId xmlns:a16="http://schemas.microsoft.com/office/drawing/2014/main" id="{7AD6BE96-21A5-4EE0-10D7-893B55440A55}"/>
                </a:ext>
              </a:extLst>
            </p:cNvPr>
            <p:cNvSpPr/>
            <p:nvPr/>
          </p:nvSpPr>
          <p:spPr>
            <a:xfrm>
              <a:off x="7236826" y="2930419"/>
              <a:ext cx="98418" cy="641480"/>
            </a:xfrm>
            <a:custGeom>
              <a:avLst/>
              <a:gdLst/>
              <a:ahLst/>
              <a:cxnLst/>
              <a:rect l="l" t="t" r="r" b="b"/>
              <a:pathLst>
                <a:path w="111125" h="727075">
                  <a:moveTo>
                    <a:pt x="111130" y="0"/>
                  </a:moveTo>
                  <a:lnTo>
                    <a:pt x="0" y="7270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6" name="object 164">
              <a:extLst>
                <a:ext uri="{FF2B5EF4-FFF2-40B4-BE49-F238E27FC236}">
                  <a16:creationId xmlns:a16="http://schemas.microsoft.com/office/drawing/2014/main" id="{E59585F3-4B5E-D510-B44E-62956778BE2F}"/>
                </a:ext>
              </a:extLst>
            </p:cNvPr>
            <p:cNvSpPr txBox="1"/>
            <p:nvPr/>
          </p:nvSpPr>
          <p:spPr>
            <a:xfrm>
              <a:off x="5482761" y="4110170"/>
              <a:ext cx="2031858" cy="244524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1206">
                <a:defRPr/>
              </a:pPr>
              <a:r>
                <a:rPr sz="1588" dirty="0">
                  <a:latin typeface="Comic Sans MS"/>
                  <a:cs typeface="Comic Sans MS"/>
                </a:rPr>
                <a:t>Institutional</a:t>
              </a:r>
              <a:r>
                <a:rPr sz="1588" spc="-88" dirty="0">
                  <a:latin typeface="Comic Sans MS"/>
                  <a:cs typeface="Comic Sans MS"/>
                </a:rPr>
                <a:t> </a:t>
              </a:r>
              <a:r>
                <a:rPr sz="1588" dirty="0">
                  <a:latin typeface="Comic Sans MS"/>
                  <a:cs typeface="Comic Sans MS"/>
                </a:rPr>
                <a:t>network</a:t>
              </a:r>
            </a:p>
          </p:txBody>
        </p:sp>
        <p:sp>
          <p:nvSpPr>
            <p:cNvPr id="82087" name="object 165">
              <a:extLst>
                <a:ext uri="{FF2B5EF4-FFF2-40B4-BE49-F238E27FC236}">
                  <a16:creationId xmlns:a16="http://schemas.microsoft.com/office/drawing/2014/main" id="{A093662E-5868-6F7E-0E85-3EEDEC9EC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9088" y="1607764"/>
              <a:ext cx="2903335" cy="64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11113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ea typeface="Comic Sans MS" panose="030F0702030302020204" pitchFamily="66" charset="0"/>
                  <a:cs typeface="Comic Sans MS" panose="030F0702030302020204" pitchFamily="66" charset="0"/>
                </a:rPr>
                <a:t>Mobile network</a:t>
              </a:r>
            </a:p>
            <a:p>
              <a:pPr>
                <a:spcBef>
                  <a:spcPts val="13"/>
                </a:spcBef>
                <a:buClrTx/>
                <a:buSzTx/>
                <a:buNone/>
              </a:pP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ea typeface="Comic Sans MS" panose="030F0702030302020204" pitchFamily="66" charset="0"/>
                  <a:cs typeface="Comic Sans MS" panose="030F0702030302020204" pitchFamily="66" charset="0"/>
                </a:rPr>
                <a:t>Global ISP</a:t>
              </a:r>
            </a:p>
          </p:txBody>
        </p:sp>
        <p:sp>
          <p:nvSpPr>
            <p:cNvPr id="168" name="object 166">
              <a:extLst>
                <a:ext uri="{FF2B5EF4-FFF2-40B4-BE49-F238E27FC236}">
                  <a16:creationId xmlns:a16="http://schemas.microsoft.com/office/drawing/2014/main" id="{105287A3-820F-9CFC-8E1A-F9CEFFEFE2A3}"/>
                </a:ext>
              </a:extLst>
            </p:cNvPr>
            <p:cNvSpPr txBox="1"/>
            <p:nvPr/>
          </p:nvSpPr>
          <p:spPr>
            <a:xfrm>
              <a:off x="5082739" y="2925655"/>
              <a:ext cx="2623954" cy="577967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1206">
                <a:defRPr/>
              </a:pPr>
              <a:r>
                <a:rPr sz="1588" dirty="0">
                  <a:latin typeface="Comic Sans MS"/>
                  <a:cs typeface="Comic Sans MS"/>
                </a:rPr>
                <a:t>Home</a:t>
              </a:r>
              <a:r>
                <a:rPr sz="1588" spc="-88" dirty="0">
                  <a:latin typeface="Comic Sans MS"/>
                  <a:cs typeface="Comic Sans MS"/>
                </a:rPr>
                <a:t> </a:t>
              </a:r>
              <a:r>
                <a:rPr sz="1588" dirty="0">
                  <a:latin typeface="Comic Sans MS"/>
                  <a:cs typeface="Comic Sans MS"/>
                </a:rPr>
                <a:t>network</a:t>
              </a:r>
            </a:p>
            <a:p>
              <a:pPr marL="1427145">
                <a:spcBef>
                  <a:spcPts val="675"/>
                </a:spcBef>
                <a:defRPr/>
              </a:pPr>
              <a:r>
                <a:rPr sz="1588" spc="-4" dirty="0">
                  <a:latin typeface="Comic Sans MS"/>
                  <a:cs typeface="Comic Sans MS"/>
                </a:rPr>
                <a:t>Regional</a:t>
              </a:r>
              <a:r>
                <a:rPr sz="1588" spc="-75" dirty="0">
                  <a:latin typeface="Comic Sans MS"/>
                  <a:cs typeface="Comic Sans MS"/>
                </a:rPr>
                <a:t> </a:t>
              </a:r>
              <a:r>
                <a:rPr sz="1588" dirty="0">
                  <a:latin typeface="Comic Sans MS"/>
                  <a:cs typeface="Comic Sans MS"/>
                </a:rPr>
                <a:t>ISP</a:t>
              </a:r>
            </a:p>
          </p:txBody>
        </p:sp>
      </p:grpSp>
      <p:sp>
        <p:nvSpPr>
          <p:cNvPr id="81924" name="object 3">
            <a:extLst>
              <a:ext uri="{FF2B5EF4-FFF2-40B4-BE49-F238E27FC236}">
                <a16:creationId xmlns:a16="http://schemas.microsoft.com/office/drawing/2014/main" id="{0B006B2E-C355-217C-0F1C-02BA912C0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2022475"/>
            <a:ext cx="27622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11213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1000"/>
              </a:lnSpc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0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Internet: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“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network of  networks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”</a:t>
            </a:r>
            <a:endParaRPr lang="en-US" altLang="en-US" sz="2000" dirty="0">
              <a:latin typeface="+mn-lt"/>
              <a:ea typeface="MS PGothic" panose="020B0600070205080204" pitchFamily="34" charset="-128"/>
            </a:endParaRPr>
          </a:p>
          <a:p>
            <a:pPr lvl="1">
              <a:lnSpc>
                <a:spcPct val="101000"/>
              </a:lnSpc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hierarchical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9B70E5E-23A1-CBAC-CCC4-462DFACEF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493" y="90362"/>
            <a:ext cx="8054311" cy="151447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What’s the Internet: “Service” View</a:t>
            </a:r>
            <a:endParaRPr lang="en-US" spc="-4" dirty="0">
              <a:latin typeface="+mn-lt"/>
            </a:endParaRPr>
          </a:p>
        </p:txBody>
      </p:sp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0B387B3B-9486-C8C3-6547-F7F8CAE1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9464" y="6319838"/>
            <a:ext cx="625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5D0058-0F75-4A43-B8B4-B46587C5A9E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0FE3D185-A938-7538-D967-B5C0CA08B235}"/>
              </a:ext>
            </a:extLst>
          </p:cNvPr>
          <p:cNvGrpSpPr>
            <a:grpSpLocks/>
          </p:cNvGrpSpPr>
          <p:nvPr/>
        </p:nvGrpSpPr>
        <p:grpSpPr bwMode="auto">
          <a:xfrm>
            <a:off x="6821489" y="1993901"/>
            <a:ext cx="3044825" cy="3908425"/>
            <a:chOff x="4947811" y="1607764"/>
            <a:chExt cx="3044612" cy="390921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AE064578-ADAA-F318-5290-BEF321F584B5}"/>
                </a:ext>
              </a:extLst>
            </p:cNvPr>
            <p:cNvSpPr/>
            <p:nvPr/>
          </p:nvSpPr>
          <p:spPr>
            <a:xfrm>
              <a:off x="6466942" y="3475041"/>
              <a:ext cx="1123871" cy="565264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337616" y="14696"/>
                  </a:moveTo>
                  <a:lnTo>
                    <a:pt x="282277" y="15651"/>
                  </a:lnTo>
                  <a:lnTo>
                    <a:pt x="232147" y="19434"/>
                  </a:lnTo>
                  <a:lnTo>
                    <a:pt x="190500" y="26863"/>
                  </a:lnTo>
                  <a:lnTo>
                    <a:pt x="134416" y="46040"/>
                  </a:lnTo>
                  <a:lnTo>
                    <a:pt x="84353" y="72075"/>
                  </a:lnTo>
                  <a:lnTo>
                    <a:pt x="43281" y="103444"/>
                  </a:lnTo>
                  <a:lnTo>
                    <a:pt x="14173" y="138623"/>
                  </a:lnTo>
                  <a:lnTo>
                    <a:pt x="0" y="176088"/>
                  </a:lnTo>
                  <a:lnTo>
                    <a:pt x="1514" y="210800"/>
                  </a:lnTo>
                  <a:lnTo>
                    <a:pt x="14228" y="250054"/>
                  </a:lnTo>
                  <a:lnTo>
                    <a:pt x="36115" y="291777"/>
                  </a:lnTo>
                  <a:lnTo>
                    <a:pt x="65146" y="333897"/>
                  </a:lnTo>
                  <a:lnTo>
                    <a:pt x="99292" y="374342"/>
                  </a:lnTo>
                  <a:lnTo>
                    <a:pt x="136525" y="411038"/>
                  </a:lnTo>
                  <a:lnTo>
                    <a:pt x="171857" y="440205"/>
                  </a:lnTo>
                  <a:lnTo>
                    <a:pt x="211965" y="468845"/>
                  </a:lnTo>
                  <a:lnTo>
                    <a:pt x="255990" y="496430"/>
                  </a:lnTo>
                  <a:lnTo>
                    <a:pt x="303069" y="522431"/>
                  </a:lnTo>
                  <a:lnTo>
                    <a:pt x="352341" y="546323"/>
                  </a:lnTo>
                  <a:lnTo>
                    <a:pt x="402947" y="567576"/>
                  </a:lnTo>
                  <a:lnTo>
                    <a:pt x="454025" y="585663"/>
                  </a:lnTo>
                  <a:lnTo>
                    <a:pt x="500698" y="599371"/>
                  </a:lnTo>
                  <a:lnTo>
                    <a:pt x="550589" y="611683"/>
                  </a:lnTo>
                  <a:lnTo>
                    <a:pt x="602453" y="622247"/>
                  </a:lnTo>
                  <a:lnTo>
                    <a:pt x="655042" y="630708"/>
                  </a:lnTo>
                  <a:lnTo>
                    <a:pt x="707110" y="636714"/>
                  </a:lnTo>
                  <a:lnTo>
                    <a:pt x="757411" y="639911"/>
                  </a:lnTo>
                  <a:lnTo>
                    <a:pt x="804698" y="639945"/>
                  </a:lnTo>
                  <a:lnTo>
                    <a:pt x="847725" y="636463"/>
                  </a:lnTo>
                  <a:lnTo>
                    <a:pt x="899487" y="625909"/>
                  </a:lnTo>
                  <a:lnTo>
                    <a:pt x="946973" y="609181"/>
                  </a:lnTo>
                  <a:lnTo>
                    <a:pt x="990401" y="587250"/>
                  </a:lnTo>
                  <a:lnTo>
                    <a:pt x="1029993" y="561086"/>
                  </a:lnTo>
                  <a:lnTo>
                    <a:pt x="1065969" y="531659"/>
                  </a:lnTo>
                  <a:lnTo>
                    <a:pt x="1098550" y="499938"/>
                  </a:lnTo>
                  <a:lnTo>
                    <a:pt x="1127455" y="464146"/>
                  </a:lnTo>
                  <a:lnTo>
                    <a:pt x="1152525" y="423150"/>
                  </a:lnTo>
                  <a:lnTo>
                    <a:pt x="1174154" y="378891"/>
                  </a:lnTo>
                  <a:lnTo>
                    <a:pt x="1192741" y="333309"/>
                  </a:lnTo>
                  <a:lnTo>
                    <a:pt x="1208682" y="288345"/>
                  </a:lnTo>
                  <a:lnTo>
                    <a:pt x="1222375" y="245938"/>
                  </a:lnTo>
                  <a:lnTo>
                    <a:pt x="1237044" y="202848"/>
                  </a:lnTo>
                  <a:lnTo>
                    <a:pt x="1252949" y="156803"/>
                  </a:lnTo>
                  <a:lnTo>
                    <a:pt x="1266031" y="111199"/>
                  </a:lnTo>
                  <a:lnTo>
                    <a:pt x="1272234" y="69431"/>
                  </a:lnTo>
                  <a:lnTo>
                    <a:pt x="1267705" y="36388"/>
                  </a:lnTo>
                  <a:lnTo>
                    <a:pt x="879475" y="36388"/>
                  </a:lnTo>
                  <a:lnTo>
                    <a:pt x="823486" y="36109"/>
                  </a:lnTo>
                  <a:lnTo>
                    <a:pt x="768114" y="34154"/>
                  </a:lnTo>
                  <a:lnTo>
                    <a:pt x="715565" y="31229"/>
                  </a:lnTo>
                  <a:lnTo>
                    <a:pt x="627753" y="25290"/>
                  </a:lnTo>
                  <a:lnTo>
                    <a:pt x="596900" y="23688"/>
                  </a:lnTo>
                  <a:lnTo>
                    <a:pt x="577850" y="23688"/>
                  </a:lnTo>
                  <a:lnTo>
                    <a:pt x="545579" y="22783"/>
                  </a:lnTo>
                  <a:lnTo>
                    <a:pt x="450825" y="17995"/>
                  </a:lnTo>
                  <a:lnTo>
                    <a:pt x="394890" y="15750"/>
                  </a:lnTo>
                  <a:lnTo>
                    <a:pt x="337616" y="14696"/>
                  </a:lnTo>
                  <a:close/>
                </a:path>
                <a:path w="1272540" h="640079">
                  <a:moveTo>
                    <a:pt x="1181744" y="0"/>
                  </a:moveTo>
                  <a:lnTo>
                    <a:pt x="1135428" y="3258"/>
                  </a:lnTo>
                  <a:lnTo>
                    <a:pt x="1083865" y="9996"/>
                  </a:lnTo>
                  <a:lnTo>
                    <a:pt x="975866" y="26838"/>
                  </a:lnTo>
                  <a:lnTo>
                    <a:pt x="924861" y="33408"/>
                  </a:lnTo>
                  <a:lnTo>
                    <a:pt x="879475" y="36388"/>
                  </a:lnTo>
                  <a:lnTo>
                    <a:pt x="1267705" y="36388"/>
                  </a:lnTo>
                  <a:lnTo>
                    <a:pt x="1267501" y="34896"/>
                  </a:lnTo>
                  <a:lnTo>
                    <a:pt x="1247775" y="10988"/>
                  </a:lnTo>
                  <a:lnTo>
                    <a:pt x="1220099" y="1987"/>
                  </a:lnTo>
                  <a:lnTo>
                    <a:pt x="1181744" y="0"/>
                  </a:lnTo>
                  <a:close/>
                </a:path>
                <a:path w="1272540" h="640079">
                  <a:moveTo>
                    <a:pt x="593719" y="23544"/>
                  </a:moveTo>
                  <a:lnTo>
                    <a:pt x="577850" y="23688"/>
                  </a:lnTo>
                  <a:lnTo>
                    <a:pt x="596900" y="23688"/>
                  </a:lnTo>
                  <a:lnTo>
                    <a:pt x="593719" y="23544"/>
                  </a:lnTo>
                  <a:close/>
                </a:path>
                <a:path w="1272540" h="640079">
                  <a:moveTo>
                    <a:pt x="582091" y="23018"/>
                  </a:moveTo>
                  <a:lnTo>
                    <a:pt x="593719" y="23544"/>
                  </a:lnTo>
                  <a:lnTo>
                    <a:pt x="602481" y="23465"/>
                  </a:lnTo>
                  <a:lnTo>
                    <a:pt x="593923" y="23093"/>
                  </a:lnTo>
                  <a:lnTo>
                    <a:pt x="582091" y="23018"/>
                  </a:lnTo>
                  <a:close/>
                </a:path>
              </a:pathLst>
            </a:custGeom>
            <a:solidFill>
              <a:srgbClr val="00D5FF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9D3D0A58-7627-A22C-08DB-F339FA50C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8690" y="2120631"/>
              <a:ext cx="1493733" cy="88600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46BEFD46-15BF-76EC-A66D-ADCFEE086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811" y="1853877"/>
              <a:ext cx="1433412" cy="9336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251FD9E0-C0D1-9CF2-A1C0-5BC351F8CBC6}"/>
                </a:ext>
              </a:extLst>
            </p:cNvPr>
            <p:cNvSpPr/>
            <p:nvPr/>
          </p:nvSpPr>
          <p:spPr>
            <a:xfrm>
              <a:off x="5224017" y="3260686"/>
              <a:ext cx="871476" cy="592257"/>
            </a:xfrm>
            <a:custGeom>
              <a:avLst/>
              <a:gdLst/>
              <a:ahLst/>
              <a:cxnLst/>
              <a:rect l="l" t="t" r="r" b="b"/>
              <a:pathLst>
                <a:path w="987425" h="669925">
                  <a:moveTo>
                    <a:pt x="0" y="0"/>
                  </a:moveTo>
                  <a:lnTo>
                    <a:pt x="986993" y="0"/>
                  </a:lnTo>
                  <a:lnTo>
                    <a:pt x="986993" y="669620"/>
                  </a:lnTo>
                  <a:lnTo>
                    <a:pt x="0" y="669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5FF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5FA3A9A4-2ED9-B5CF-8C93-08B3B3318F67}"/>
                </a:ext>
              </a:extLst>
            </p:cNvPr>
            <p:cNvSpPr/>
            <p:nvPr/>
          </p:nvSpPr>
          <p:spPr>
            <a:xfrm>
              <a:off x="5017656" y="3028864"/>
              <a:ext cx="1287372" cy="279456"/>
            </a:xfrm>
            <a:custGeom>
              <a:avLst/>
              <a:gdLst/>
              <a:ahLst/>
              <a:cxnLst/>
              <a:rect l="l" t="t" r="r" b="b"/>
              <a:pathLst>
                <a:path w="1459229" h="318135">
                  <a:moveTo>
                    <a:pt x="729462" y="0"/>
                  </a:moveTo>
                  <a:lnTo>
                    <a:pt x="0" y="317855"/>
                  </a:lnTo>
                  <a:lnTo>
                    <a:pt x="1458912" y="317855"/>
                  </a:lnTo>
                  <a:lnTo>
                    <a:pt x="729462" y="0"/>
                  </a:lnTo>
                  <a:close/>
                </a:path>
              </a:pathLst>
            </a:custGeom>
            <a:solidFill>
              <a:srgbClr val="00D5FF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7009257C-C182-1770-B99F-60000DBD8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002" y="2060293"/>
              <a:ext cx="325415" cy="234997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AE3C312D-3D64-563B-B8FB-DFCDB025D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643" y="1903099"/>
              <a:ext cx="357162" cy="374726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5EF86944-6A26-1AB4-37AC-405F7DD7EE49}"/>
                </a:ext>
              </a:extLst>
            </p:cNvPr>
            <p:cNvSpPr/>
            <p:nvPr/>
          </p:nvSpPr>
          <p:spPr>
            <a:xfrm>
              <a:off x="6568535" y="3627472"/>
              <a:ext cx="317478" cy="82567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76" y="0"/>
                  </a:moveTo>
                  <a:lnTo>
                    <a:pt x="109615" y="3733"/>
                  </a:lnTo>
                  <a:lnTo>
                    <a:pt x="52566" y="13917"/>
                  </a:lnTo>
                  <a:lnTo>
                    <a:pt x="14103" y="29023"/>
                  </a:lnTo>
                  <a:lnTo>
                    <a:pt x="0" y="47523"/>
                  </a:lnTo>
                  <a:lnTo>
                    <a:pt x="14103" y="66016"/>
                  </a:lnTo>
                  <a:lnTo>
                    <a:pt x="52566" y="81118"/>
                  </a:lnTo>
                  <a:lnTo>
                    <a:pt x="109615" y="91300"/>
                  </a:lnTo>
                  <a:lnTo>
                    <a:pt x="179476" y="95034"/>
                  </a:lnTo>
                  <a:lnTo>
                    <a:pt x="249329" y="91300"/>
                  </a:lnTo>
                  <a:lnTo>
                    <a:pt x="306374" y="81118"/>
                  </a:lnTo>
                  <a:lnTo>
                    <a:pt x="344836" y="66016"/>
                  </a:lnTo>
                  <a:lnTo>
                    <a:pt x="358940" y="47523"/>
                  </a:lnTo>
                  <a:lnTo>
                    <a:pt x="344836" y="29023"/>
                  </a:lnTo>
                  <a:lnTo>
                    <a:pt x="306374" y="13917"/>
                  </a:lnTo>
                  <a:lnTo>
                    <a:pt x="249329" y="3733"/>
                  </a:lnTo>
                  <a:lnTo>
                    <a:pt x="17947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1E492C4E-BB9E-FEC1-0C9B-12000807D173}"/>
                </a:ext>
              </a:extLst>
            </p:cNvPr>
            <p:cNvSpPr/>
            <p:nvPr/>
          </p:nvSpPr>
          <p:spPr>
            <a:xfrm>
              <a:off x="6568535" y="3627472"/>
              <a:ext cx="317478" cy="82567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0" y="47510"/>
                  </a:moveTo>
                  <a:lnTo>
                    <a:pt x="14103" y="29016"/>
                  </a:lnTo>
                  <a:lnTo>
                    <a:pt x="52563" y="13915"/>
                  </a:lnTo>
                  <a:lnTo>
                    <a:pt x="109607" y="3733"/>
                  </a:lnTo>
                  <a:lnTo>
                    <a:pt x="179460" y="0"/>
                  </a:lnTo>
                  <a:lnTo>
                    <a:pt x="249318" y="3733"/>
                  </a:lnTo>
                  <a:lnTo>
                    <a:pt x="306365" y="13915"/>
                  </a:lnTo>
                  <a:lnTo>
                    <a:pt x="344826" y="29016"/>
                  </a:lnTo>
                  <a:lnTo>
                    <a:pt x="358930" y="47510"/>
                  </a:lnTo>
                  <a:lnTo>
                    <a:pt x="344826" y="66005"/>
                  </a:lnTo>
                  <a:lnTo>
                    <a:pt x="306365" y="81110"/>
                  </a:lnTo>
                  <a:lnTo>
                    <a:pt x="249318" y="91295"/>
                  </a:lnTo>
                  <a:lnTo>
                    <a:pt x="179460" y="95030"/>
                  </a:lnTo>
                  <a:lnTo>
                    <a:pt x="109607" y="91295"/>
                  </a:lnTo>
                  <a:lnTo>
                    <a:pt x="52563" y="81110"/>
                  </a:lnTo>
                  <a:lnTo>
                    <a:pt x="14103" y="66005"/>
                  </a:lnTo>
                  <a:lnTo>
                    <a:pt x="0" y="475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A8A656AA-168F-49D3-F6D6-8F9DD58E0F19}"/>
                </a:ext>
              </a:extLst>
            </p:cNvPr>
            <p:cNvSpPr/>
            <p:nvPr/>
          </p:nvSpPr>
          <p:spPr>
            <a:xfrm>
              <a:off x="6568535" y="3619534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182DC5C9-1A22-AF21-6FD4-E61AE5B7C2E6}"/>
                </a:ext>
              </a:extLst>
            </p:cNvPr>
            <p:cNvSpPr/>
            <p:nvPr/>
          </p:nvSpPr>
          <p:spPr>
            <a:xfrm>
              <a:off x="6886012" y="3619534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1EB17236-0ED8-89E9-AE8C-9B83EA135633}"/>
                </a:ext>
              </a:extLst>
            </p:cNvPr>
            <p:cNvSpPr/>
            <p:nvPr/>
          </p:nvSpPr>
          <p:spPr>
            <a:xfrm>
              <a:off x="6568535" y="3619534"/>
              <a:ext cx="314303" cy="52398"/>
            </a:xfrm>
            <a:custGeom>
              <a:avLst/>
              <a:gdLst/>
              <a:ahLst/>
              <a:cxnLst/>
              <a:rect l="l" t="t" r="r" b="b"/>
              <a:pathLst>
                <a:path w="356234" h="58420">
                  <a:moveTo>
                    <a:pt x="0" y="0"/>
                  </a:moveTo>
                  <a:lnTo>
                    <a:pt x="355930" y="0"/>
                  </a:lnTo>
                  <a:lnTo>
                    <a:pt x="355930" y="57797"/>
                  </a:lnTo>
                  <a:lnTo>
                    <a:pt x="0" y="5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E02B889F-F6A2-4E69-FEAD-C923F4F3DAE5}"/>
                </a:ext>
              </a:extLst>
            </p:cNvPr>
            <p:cNvSpPr/>
            <p:nvPr/>
          </p:nvSpPr>
          <p:spPr>
            <a:xfrm>
              <a:off x="6566948" y="3559196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179463" y="0"/>
                  </a:moveTo>
                  <a:lnTo>
                    <a:pt x="109610" y="4349"/>
                  </a:lnTo>
                  <a:lnTo>
                    <a:pt x="52565" y="16211"/>
                  </a:lnTo>
                  <a:lnTo>
                    <a:pt x="14103" y="33807"/>
                  </a:lnTo>
                  <a:lnTo>
                    <a:pt x="0" y="55359"/>
                  </a:lnTo>
                  <a:lnTo>
                    <a:pt x="14103" y="76903"/>
                  </a:lnTo>
                  <a:lnTo>
                    <a:pt x="52565" y="94495"/>
                  </a:lnTo>
                  <a:lnTo>
                    <a:pt x="109610" y="106356"/>
                  </a:lnTo>
                  <a:lnTo>
                    <a:pt x="179463" y="110705"/>
                  </a:lnTo>
                  <a:lnTo>
                    <a:pt x="249324" y="106356"/>
                  </a:lnTo>
                  <a:lnTo>
                    <a:pt x="306373" y="94495"/>
                  </a:lnTo>
                  <a:lnTo>
                    <a:pt x="344836" y="76903"/>
                  </a:lnTo>
                  <a:lnTo>
                    <a:pt x="358940" y="55359"/>
                  </a:lnTo>
                  <a:lnTo>
                    <a:pt x="344836" y="33807"/>
                  </a:lnTo>
                  <a:lnTo>
                    <a:pt x="306373" y="16211"/>
                  </a:lnTo>
                  <a:lnTo>
                    <a:pt x="249324" y="4349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3FB97FCC-8296-D500-05AF-F02669E94E7D}"/>
                </a:ext>
              </a:extLst>
            </p:cNvPr>
            <p:cNvSpPr/>
            <p:nvPr/>
          </p:nvSpPr>
          <p:spPr>
            <a:xfrm>
              <a:off x="6566948" y="3559196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50"/>
                  </a:moveTo>
                  <a:lnTo>
                    <a:pt x="14103" y="33804"/>
                  </a:lnTo>
                  <a:lnTo>
                    <a:pt x="52565" y="16211"/>
                  </a:lnTo>
                  <a:lnTo>
                    <a:pt x="109611" y="4349"/>
                  </a:lnTo>
                  <a:lnTo>
                    <a:pt x="179470" y="0"/>
                  </a:lnTo>
                  <a:lnTo>
                    <a:pt x="249328" y="4349"/>
                  </a:lnTo>
                  <a:lnTo>
                    <a:pt x="306375" y="16211"/>
                  </a:lnTo>
                  <a:lnTo>
                    <a:pt x="344836" y="33804"/>
                  </a:lnTo>
                  <a:lnTo>
                    <a:pt x="358940" y="55350"/>
                  </a:lnTo>
                  <a:lnTo>
                    <a:pt x="344836" y="76896"/>
                  </a:lnTo>
                  <a:lnTo>
                    <a:pt x="306375" y="94493"/>
                  </a:lnTo>
                  <a:lnTo>
                    <a:pt x="249328" y="106358"/>
                  </a:lnTo>
                  <a:lnTo>
                    <a:pt x="179470" y="110710"/>
                  </a:lnTo>
                  <a:lnTo>
                    <a:pt x="109611" y="106358"/>
                  </a:lnTo>
                  <a:lnTo>
                    <a:pt x="52565" y="94493"/>
                  </a:lnTo>
                  <a:lnTo>
                    <a:pt x="14103" y="76896"/>
                  </a:lnTo>
                  <a:lnTo>
                    <a:pt x="0" y="5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3A176DC0-F9BA-7D0D-9102-02CCE8C9E145}"/>
                </a:ext>
              </a:extLst>
            </p:cNvPr>
            <p:cNvSpPr/>
            <p:nvPr/>
          </p:nvSpPr>
          <p:spPr>
            <a:xfrm>
              <a:off x="6643142" y="3581426"/>
              <a:ext cx="57146" cy="1587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1320"/>
                  </a:moveTo>
                  <a:lnTo>
                    <a:pt x="635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E1517215-DA29-3BA4-AFFD-7E5BFE6F6C69}"/>
                </a:ext>
              </a:extLst>
            </p:cNvPr>
            <p:cNvSpPr/>
            <p:nvPr/>
          </p:nvSpPr>
          <p:spPr>
            <a:xfrm>
              <a:off x="6751085" y="3638587"/>
              <a:ext cx="49209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CCD84AE0-C9A3-0FCC-6C25-3AF9672CB43F}"/>
                </a:ext>
              </a:extLst>
            </p:cNvPr>
            <p:cNvSpPr/>
            <p:nvPr/>
          </p:nvSpPr>
          <p:spPr>
            <a:xfrm>
              <a:off x="6693939" y="3581426"/>
              <a:ext cx="58733" cy="57162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0"/>
                  </a:moveTo>
                  <a:lnTo>
                    <a:pt x="66100" y="63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E4C42BCF-ED2C-BB9F-B3F4-9B188850FCD6}"/>
                </a:ext>
              </a:extLst>
            </p:cNvPr>
            <p:cNvSpPr/>
            <p:nvPr/>
          </p:nvSpPr>
          <p:spPr>
            <a:xfrm>
              <a:off x="6643142" y="3635412"/>
              <a:ext cx="57146" cy="1587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0"/>
                  </a:moveTo>
                  <a:lnTo>
                    <a:pt x="63550" y="13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C377818A-1EF3-8DD4-3152-EB750DF38B33}"/>
                </a:ext>
              </a:extLst>
            </p:cNvPr>
            <p:cNvSpPr/>
            <p:nvPr/>
          </p:nvSpPr>
          <p:spPr>
            <a:xfrm>
              <a:off x="6751085" y="3579838"/>
              <a:ext cx="49209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CD638469-F750-425E-C0A2-683AD7DAAA90}"/>
                </a:ext>
              </a:extLst>
            </p:cNvPr>
            <p:cNvSpPr/>
            <p:nvPr/>
          </p:nvSpPr>
          <p:spPr>
            <a:xfrm>
              <a:off x="6693939" y="3579838"/>
              <a:ext cx="58733" cy="55574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63340"/>
                  </a:moveTo>
                  <a:lnTo>
                    <a:pt x="66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900E6CB-A9BD-7A1C-7BFE-38753B0EA7C4}"/>
                </a:ext>
              </a:extLst>
            </p:cNvPr>
            <p:cNvSpPr/>
            <p:nvPr/>
          </p:nvSpPr>
          <p:spPr>
            <a:xfrm>
              <a:off x="6882838" y="3873585"/>
              <a:ext cx="317478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76" y="0"/>
                  </a:moveTo>
                  <a:lnTo>
                    <a:pt x="109615" y="3733"/>
                  </a:lnTo>
                  <a:lnTo>
                    <a:pt x="52566" y="13917"/>
                  </a:lnTo>
                  <a:lnTo>
                    <a:pt x="14103" y="29023"/>
                  </a:lnTo>
                  <a:lnTo>
                    <a:pt x="0" y="47523"/>
                  </a:lnTo>
                  <a:lnTo>
                    <a:pt x="14103" y="66016"/>
                  </a:lnTo>
                  <a:lnTo>
                    <a:pt x="52566" y="81118"/>
                  </a:lnTo>
                  <a:lnTo>
                    <a:pt x="109615" y="91300"/>
                  </a:lnTo>
                  <a:lnTo>
                    <a:pt x="179476" y="95034"/>
                  </a:lnTo>
                  <a:lnTo>
                    <a:pt x="249329" y="91300"/>
                  </a:lnTo>
                  <a:lnTo>
                    <a:pt x="306374" y="81118"/>
                  </a:lnTo>
                  <a:lnTo>
                    <a:pt x="344836" y="66016"/>
                  </a:lnTo>
                  <a:lnTo>
                    <a:pt x="358940" y="47523"/>
                  </a:lnTo>
                  <a:lnTo>
                    <a:pt x="344836" y="29023"/>
                  </a:lnTo>
                  <a:lnTo>
                    <a:pt x="306374" y="13917"/>
                  </a:lnTo>
                  <a:lnTo>
                    <a:pt x="249329" y="3733"/>
                  </a:lnTo>
                  <a:lnTo>
                    <a:pt x="17947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807D8E94-241F-B9D5-977E-214F06BFD66B}"/>
                </a:ext>
              </a:extLst>
            </p:cNvPr>
            <p:cNvSpPr/>
            <p:nvPr/>
          </p:nvSpPr>
          <p:spPr>
            <a:xfrm>
              <a:off x="6882838" y="3873585"/>
              <a:ext cx="317478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0" y="47510"/>
                  </a:moveTo>
                  <a:lnTo>
                    <a:pt x="14103" y="29016"/>
                  </a:lnTo>
                  <a:lnTo>
                    <a:pt x="52563" y="13915"/>
                  </a:lnTo>
                  <a:lnTo>
                    <a:pt x="109607" y="3733"/>
                  </a:lnTo>
                  <a:lnTo>
                    <a:pt x="179460" y="0"/>
                  </a:lnTo>
                  <a:lnTo>
                    <a:pt x="249318" y="3733"/>
                  </a:lnTo>
                  <a:lnTo>
                    <a:pt x="306365" y="13915"/>
                  </a:lnTo>
                  <a:lnTo>
                    <a:pt x="344826" y="29016"/>
                  </a:lnTo>
                  <a:lnTo>
                    <a:pt x="358930" y="47510"/>
                  </a:lnTo>
                  <a:lnTo>
                    <a:pt x="344826" y="66005"/>
                  </a:lnTo>
                  <a:lnTo>
                    <a:pt x="306365" y="81110"/>
                  </a:lnTo>
                  <a:lnTo>
                    <a:pt x="249318" y="91295"/>
                  </a:lnTo>
                  <a:lnTo>
                    <a:pt x="179460" y="95030"/>
                  </a:lnTo>
                  <a:lnTo>
                    <a:pt x="109607" y="91295"/>
                  </a:lnTo>
                  <a:lnTo>
                    <a:pt x="52563" y="81110"/>
                  </a:lnTo>
                  <a:lnTo>
                    <a:pt x="14103" y="66005"/>
                  </a:lnTo>
                  <a:lnTo>
                    <a:pt x="0" y="475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823F89DE-61C1-B474-B624-5BB9CDB86C30}"/>
                </a:ext>
              </a:extLst>
            </p:cNvPr>
            <p:cNvSpPr/>
            <p:nvPr/>
          </p:nvSpPr>
          <p:spPr>
            <a:xfrm>
              <a:off x="6882838" y="3865645"/>
              <a:ext cx="0" cy="52399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D41ACD3B-CCE7-6D9C-80CD-2789B9D53A3D}"/>
                </a:ext>
              </a:extLst>
            </p:cNvPr>
            <p:cNvSpPr/>
            <p:nvPr/>
          </p:nvSpPr>
          <p:spPr>
            <a:xfrm>
              <a:off x="7200315" y="3865645"/>
              <a:ext cx="0" cy="52399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91FA864B-D8C4-120D-EEB7-24BDB8AFE22D}"/>
                </a:ext>
              </a:extLst>
            </p:cNvPr>
            <p:cNvSpPr/>
            <p:nvPr/>
          </p:nvSpPr>
          <p:spPr>
            <a:xfrm>
              <a:off x="6882838" y="3865645"/>
              <a:ext cx="314303" cy="52399"/>
            </a:xfrm>
            <a:custGeom>
              <a:avLst/>
              <a:gdLst/>
              <a:ahLst/>
              <a:cxnLst/>
              <a:rect l="l" t="t" r="r" b="b"/>
              <a:pathLst>
                <a:path w="356234" h="58420">
                  <a:moveTo>
                    <a:pt x="0" y="0"/>
                  </a:moveTo>
                  <a:lnTo>
                    <a:pt x="355930" y="0"/>
                  </a:lnTo>
                  <a:lnTo>
                    <a:pt x="355930" y="57797"/>
                  </a:lnTo>
                  <a:lnTo>
                    <a:pt x="0" y="5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30AA4E56-C888-25BC-C651-85545F8604B5}"/>
                </a:ext>
              </a:extLst>
            </p:cNvPr>
            <p:cNvSpPr/>
            <p:nvPr/>
          </p:nvSpPr>
          <p:spPr>
            <a:xfrm>
              <a:off x="6879663" y="3805308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179463" y="0"/>
                  </a:moveTo>
                  <a:lnTo>
                    <a:pt x="109610" y="4349"/>
                  </a:lnTo>
                  <a:lnTo>
                    <a:pt x="52565" y="16211"/>
                  </a:lnTo>
                  <a:lnTo>
                    <a:pt x="14103" y="33807"/>
                  </a:lnTo>
                  <a:lnTo>
                    <a:pt x="0" y="55359"/>
                  </a:lnTo>
                  <a:lnTo>
                    <a:pt x="14103" y="76903"/>
                  </a:lnTo>
                  <a:lnTo>
                    <a:pt x="52565" y="94495"/>
                  </a:lnTo>
                  <a:lnTo>
                    <a:pt x="109610" y="106356"/>
                  </a:lnTo>
                  <a:lnTo>
                    <a:pt x="179463" y="110705"/>
                  </a:lnTo>
                  <a:lnTo>
                    <a:pt x="249324" y="106356"/>
                  </a:lnTo>
                  <a:lnTo>
                    <a:pt x="306373" y="94495"/>
                  </a:lnTo>
                  <a:lnTo>
                    <a:pt x="344836" y="76903"/>
                  </a:lnTo>
                  <a:lnTo>
                    <a:pt x="358940" y="55359"/>
                  </a:lnTo>
                  <a:lnTo>
                    <a:pt x="344836" y="33807"/>
                  </a:lnTo>
                  <a:lnTo>
                    <a:pt x="306373" y="16211"/>
                  </a:lnTo>
                  <a:lnTo>
                    <a:pt x="249324" y="4349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3072B80A-5CCF-D48A-1CB5-A1E4461F4082}"/>
                </a:ext>
              </a:extLst>
            </p:cNvPr>
            <p:cNvSpPr/>
            <p:nvPr/>
          </p:nvSpPr>
          <p:spPr>
            <a:xfrm>
              <a:off x="6879663" y="3805308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50"/>
                  </a:moveTo>
                  <a:lnTo>
                    <a:pt x="14103" y="33804"/>
                  </a:lnTo>
                  <a:lnTo>
                    <a:pt x="52565" y="16211"/>
                  </a:lnTo>
                  <a:lnTo>
                    <a:pt x="109611" y="4349"/>
                  </a:lnTo>
                  <a:lnTo>
                    <a:pt x="179470" y="0"/>
                  </a:lnTo>
                  <a:lnTo>
                    <a:pt x="249328" y="4349"/>
                  </a:lnTo>
                  <a:lnTo>
                    <a:pt x="306375" y="16211"/>
                  </a:lnTo>
                  <a:lnTo>
                    <a:pt x="344836" y="33804"/>
                  </a:lnTo>
                  <a:lnTo>
                    <a:pt x="358940" y="55350"/>
                  </a:lnTo>
                  <a:lnTo>
                    <a:pt x="344836" y="76896"/>
                  </a:lnTo>
                  <a:lnTo>
                    <a:pt x="306375" y="94493"/>
                  </a:lnTo>
                  <a:lnTo>
                    <a:pt x="249328" y="106358"/>
                  </a:lnTo>
                  <a:lnTo>
                    <a:pt x="179470" y="110710"/>
                  </a:lnTo>
                  <a:lnTo>
                    <a:pt x="109611" y="106358"/>
                  </a:lnTo>
                  <a:lnTo>
                    <a:pt x="52565" y="94493"/>
                  </a:lnTo>
                  <a:lnTo>
                    <a:pt x="14103" y="76896"/>
                  </a:lnTo>
                  <a:lnTo>
                    <a:pt x="0" y="5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D8BE8BCC-D3E1-6BCF-E020-04873D1DD328}"/>
                </a:ext>
              </a:extLst>
            </p:cNvPr>
            <p:cNvSpPr/>
            <p:nvPr/>
          </p:nvSpPr>
          <p:spPr>
            <a:xfrm>
              <a:off x="6957445" y="3827538"/>
              <a:ext cx="55558" cy="1588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1320"/>
                  </a:moveTo>
                  <a:lnTo>
                    <a:pt x="635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0B28967C-F2B9-4D5C-47A3-B355B8880694}"/>
                </a:ext>
              </a:extLst>
            </p:cNvPr>
            <p:cNvSpPr/>
            <p:nvPr/>
          </p:nvSpPr>
          <p:spPr>
            <a:xfrm>
              <a:off x="7063800" y="3884699"/>
              <a:ext cx="50796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383DC4A5-6D80-7C55-E33E-BEA1ED16C409}"/>
                </a:ext>
              </a:extLst>
            </p:cNvPr>
            <p:cNvSpPr/>
            <p:nvPr/>
          </p:nvSpPr>
          <p:spPr>
            <a:xfrm>
              <a:off x="7008242" y="3829126"/>
              <a:ext cx="58733" cy="55573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0"/>
                  </a:moveTo>
                  <a:lnTo>
                    <a:pt x="66100" y="63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B1A14755-7663-9CE8-CFD4-B3F1507A56C3}"/>
                </a:ext>
              </a:extLst>
            </p:cNvPr>
            <p:cNvSpPr/>
            <p:nvPr/>
          </p:nvSpPr>
          <p:spPr>
            <a:xfrm>
              <a:off x="6957445" y="3883112"/>
              <a:ext cx="55558" cy="1587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0"/>
                  </a:moveTo>
                  <a:lnTo>
                    <a:pt x="63550" y="13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0E1F302F-DE5A-E21D-CBA4-CFD6694C6870}"/>
                </a:ext>
              </a:extLst>
            </p:cNvPr>
            <p:cNvSpPr/>
            <p:nvPr/>
          </p:nvSpPr>
          <p:spPr>
            <a:xfrm>
              <a:off x="7063800" y="3825950"/>
              <a:ext cx="50796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56F0F477-AC48-BF93-E440-60496CDBC147}"/>
                </a:ext>
              </a:extLst>
            </p:cNvPr>
            <p:cNvSpPr/>
            <p:nvPr/>
          </p:nvSpPr>
          <p:spPr>
            <a:xfrm>
              <a:off x="7008242" y="3825950"/>
              <a:ext cx="58733" cy="57162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63340"/>
                  </a:moveTo>
                  <a:lnTo>
                    <a:pt x="66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96F9BAE1-A3E4-585C-3C9A-F8D289C29E06}"/>
                </a:ext>
              </a:extLst>
            </p:cNvPr>
            <p:cNvSpPr/>
            <p:nvPr/>
          </p:nvSpPr>
          <p:spPr>
            <a:xfrm>
              <a:off x="7128883" y="3638587"/>
              <a:ext cx="317478" cy="82567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76" y="0"/>
                  </a:moveTo>
                  <a:lnTo>
                    <a:pt x="109615" y="3733"/>
                  </a:lnTo>
                  <a:lnTo>
                    <a:pt x="52566" y="13917"/>
                  </a:lnTo>
                  <a:lnTo>
                    <a:pt x="14103" y="29023"/>
                  </a:lnTo>
                  <a:lnTo>
                    <a:pt x="0" y="47523"/>
                  </a:lnTo>
                  <a:lnTo>
                    <a:pt x="14103" y="66016"/>
                  </a:lnTo>
                  <a:lnTo>
                    <a:pt x="52566" y="81118"/>
                  </a:lnTo>
                  <a:lnTo>
                    <a:pt x="109615" y="91300"/>
                  </a:lnTo>
                  <a:lnTo>
                    <a:pt x="179476" y="95034"/>
                  </a:lnTo>
                  <a:lnTo>
                    <a:pt x="249329" y="91300"/>
                  </a:lnTo>
                  <a:lnTo>
                    <a:pt x="306374" y="81118"/>
                  </a:lnTo>
                  <a:lnTo>
                    <a:pt x="344836" y="66016"/>
                  </a:lnTo>
                  <a:lnTo>
                    <a:pt x="358940" y="47523"/>
                  </a:lnTo>
                  <a:lnTo>
                    <a:pt x="344836" y="29023"/>
                  </a:lnTo>
                  <a:lnTo>
                    <a:pt x="306374" y="13917"/>
                  </a:lnTo>
                  <a:lnTo>
                    <a:pt x="249329" y="3733"/>
                  </a:lnTo>
                  <a:lnTo>
                    <a:pt x="17947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10E88E0E-652C-92B2-36F6-EEFA8F8898AF}"/>
                </a:ext>
              </a:extLst>
            </p:cNvPr>
            <p:cNvSpPr/>
            <p:nvPr/>
          </p:nvSpPr>
          <p:spPr>
            <a:xfrm>
              <a:off x="7128883" y="3638587"/>
              <a:ext cx="317478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0" y="47510"/>
                  </a:moveTo>
                  <a:lnTo>
                    <a:pt x="14103" y="29016"/>
                  </a:lnTo>
                  <a:lnTo>
                    <a:pt x="52563" y="13915"/>
                  </a:lnTo>
                  <a:lnTo>
                    <a:pt x="109607" y="3733"/>
                  </a:lnTo>
                  <a:lnTo>
                    <a:pt x="179460" y="0"/>
                  </a:lnTo>
                  <a:lnTo>
                    <a:pt x="249318" y="3733"/>
                  </a:lnTo>
                  <a:lnTo>
                    <a:pt x="306365" y="13915"/>
                  </a:lnTo>
                  <a:lnTo>
                    <a:pt x="344826" y="29016"/>
                  </a:lnTo>
                  <a:lnTo>
                    <a:pt x="358930" y="47510"/>
                  </a:lnTo>
                  <a:lnTo>
                    <a:pt x="344826" y="66005"/>
                  </a:lnTo>
                  <a:lnTo>
                    <a:pt x="306365" y="81110"/>
                  </a:lnTo>
                  <a:lnTo>
                    <a:pt x="249318" y="91295"/>
                  </a:lnTo>
                  <a:lnTo>
                    <a:pt x="179460" y="95030"/>
                  </a:lnTo>
                  <a:lnTo>
                    <a:pt x="109607" y="91295"/>
                  </a:lnTo>
                  <a:lnTo>
                    <a:pt x="52563" y="81110"/>
                  </a:lnTo>
                  <a:lnTo>
                    <a:pt x="14103" y="66005"/>
                  </a:lnTo>
                  <a:lnTo>
                    <a:pt x="0" y="475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A376CA82-5A2A-14EF-49D1-49635C761250}"/>
                </a:ext>
              </a:extLst>
            </p:cNvPr>
            <p:cNvSpPr/>
            <p:nvPr/>
          </p:nvSpPr>
          <p:spPr>
            <a:xfrm>
              <a:off x="7128883" y="3630648"/>
              <a:ext cx="0" cy="52399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A81B76C9-B492-37EA-1C8B-C061A17C0EAF}"/>
                </a:ext>
              </a:extLst>
            </p:cNvPr>
            <p:cNvSpPr/>
            <p:nvPr/>
          </p:nvSpPr>
          <p:spPr>
            <a:xfrm>
              <a:off x="7446361" y="3630648"/>
              <a:ext cx="0" cy="52399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9B9C3955-842B-31CC-5E8A-F6149FC36F0D}"/>
                </a:ext>
              </a:extLst>
            </p:cNvPr>
            <p:cNvSpPr/>
            <p:nvPr/>
          </p:nvSpPr>
          <p:spPr>
            <a:xfrm>
              <a:off x="7128883" y="3630648"/>
              <a:ext cx="314303" cy="52399"/>
            </a:xfrm>
            <a:custGeom>
              <a:avLst/>
              <a:gdLst/>
              <a:ahLst/>
              <a:cxnLst/>
              <a:rect l="l" t="t" r="r" b="b"/>
              <a:pathLst>
                <a:path w="356234" h="58420">
                  <a:moveTo>
                    <a:pt x="0" y="0"/>
                  </a:moveTo>
                  <a:lnTo>
                    <a:pt x="355930" y="0"/>
                  </a:lnTo>
                  <a:lnTo>
                    <a:pt x="355930" y="57797"/>
                  </a:lnTo>
                  <a:lnTo>
                    <a:pt x="0" y="5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7E0B69F1-2F45-5179-4B55-8BF4E045DC0B}"/>
                </a:ext>
              </a:extLst>
            </p:cNvPr>
            <p:cNvSpPr/>
            <p:nvPr/>
          </p:nvSpPr>
          <p:spPr>
            <a:xfrm>
              <a:off x="7127296" y="3570311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179463" y="0"/>
                  </a:moveTo>
                  <a:lnTo>
                    <a:pt x="109610" y="4349"/>
                  </a:lnTo>
                  <a:lnTo>
                    <a:pt x="52565" y="16211"/>
                  </a:lnTo>
                  <a:lnTo>
                    <a:pt x="14103" y="33807"/>
                  </a:lnTo>
                  <a:lnTo>
                    <a:pt x="0" y="55359"/>
                  </a:lnTo>
                  <a:lnTo>
                    <a:pt x="14103" y="76903"/>
                  </a:lnTo>
                  <a:lnTo>
                    <a:pt x="52565" y="94495"/>
                  </a:lnTo>
                  <a:lnTo>
                    <a:pt x="109610" y="106356"/>
                  </a:lnTo>
                  <a:lnTo>
                    <a:pt x="179463" y="110705"/>
                  </a:lnTo>
                  <a:lnTo>
                    <a:pt x="249324" y="106356"/>
                  </a:lnTo>
                  <a:lnTo>
                    <a:pt x="306373" y="94495"/>
                  </a:lnTo>
                  <a:lnTo>
                    <a:pt x="344836" y="76903"/>
                  </a:lnTo>
                  <a:lnTo>
                    <a:pt x="358940" y="55359"/>
                  </a:lnTo>
                  <a:lnTo>
                    <a:pt x="344836" y="33807"/>
                  </a:lnTo>
                  <a:lnTo>
                    <a:pt x="306373" y="16211"/>
                  </a:lnTo>
                  <a:lnTo>
                    <a:pt x="249324" y="4349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41F6EE59-0CFB-673B-ACC6-4DE1362A4358}"/>
                </a:ext>
              </a:extLst>
            </p:cNvPr>
            <p:cNvSpPr/>
            <p:nvPr/>
          </p:nvSpPr>
          <p:spPr>
            <a:xfrm>
              <a:off x="7127296" y="3570311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50"/>
                  </a:moveTo>
                  <a:lnTo>
                    <a:pt x="14103" y="33804"/>
                  </a:lnTo>
                  <a:lnTo>
                    <a:pt x="52565" y="16211"/>
                  </a:lnTo>
                  <a:lnTo>
                    <a:pt x="109611" y="4349"/>
                  </a:lnTo>
                  <a:lnTo>
                    <a:pt x="179470" y="0"/>
                  </a:lnTo>
                  <a:lnTo>
                    <a:pt x="249328" y="4349"/>
                  </a:lnTo>
                  <a:lnTo>
                    <a:pt x="306375" y="16211"/>
                  </a:lnTo>
                  <a:lnTo>
                    <a:pt x="344836" y="33804"/>
                  </a:lnTo>
                  <a:lnTo>
                    <a:pt x="358940" y="55350"/>
                  </a:lnTo>
                  <a:lnTo>
                    <a:pt x="344836" y="76896"/>
                  </a:lnTo>
                  <a:lnTo>
                    <a:pt x="306375" y="94493"/>
                  </a:lnTo>
                  <a:lnTo>
                    <a:pt x="249328" y="106358"/>
                  </a:lnTo>
                  <a:lnTo>
                    <a:pt x="179470" y="110710"/>
                  </a:lnTo>
                  <a:lnTo>
                    <a:pt x="109611" y="106358"/>
                  </a:lnTo>
                  <a:lnTo>
                    <a:pt x="52565" y="94493"/>
                  </a:lnTo>
                  <a:lnTo>
                    <a:pt x="14103" y="76896"/>
                  </a:lnTo>
                  <a:lnTo>
                    <a:pt x="0" y="5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63CF76B1-33A3-79E9-44F5-E66E0BF3AE25}"/>
                </a:ext>
              </a:extLst>
            </p:cNvPr>
            <p:cNvSpPr/>
            <p:nvPr/>
          </p:nvSpPr>
          <p:spPr>
            <a:xfrm>
              <a:off x="7203490" y="3592540"/>
              <a:ext cx="55559" cy="1588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1320"/>
                  </a:moveTo>
                  <a:lnTo>
                    <a:pt x="635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D9F9D72D-A4D6-285C-ED83-768D04C48B40}"/>
                </a:ext>
              </a:extLst>
            </p:cNvPr>
            <p:cNvSpPr/>
            <p:nvPr/>
          </p:nvSpPr>
          <p:spPr>
            <a:xfrm>
              <a:off x="7311433" y="3649702"/>
              <a:ext cx="49210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6F4B0B15-9F28-F5D9-94E8-869C32242B37}"/>
                </a:ext>
              </a:extLst>
            </p:cNvPr>
            <p:cNvSpPr/>
            <p:nvPr/>
          </p:nvSpPr>
          <p:spPr>
            <a:xfrm>
              <a:off x="7254287" y="3592540"/>
              <a:ext cx="58734" cy="57162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0"/>
                  </a:moveTo>
                  <a:lnTo>
                    <a:pt x="66100" y="63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08D874D4-57BF-7433-282E-3EC54BF19777}"/>
                </a:ext>
              </a:extLst>
            </p:cNvPr>
            <p:cNvSpPr/>
            <p:nvPr/>
          </p:nvSpPr>
          <p:spPr>
            <a:xfrm>
              <a:off x="7203490" y="3646526"/>
              <a:ext cx="55559" cy="1588"/>
            </a:xfrm>
            <a:custGeom>
              <a:avLst/>
              <a:gdLst/>
              <a:ahLst/>
              <a:cxnLst/>
              <a:rect l="l" t="t" r="r" b="b"/>
              <a:pathLst>
                <a:path w="64134" h="1904">
                  <a:moveTo>
                    <a:pt x="0" y="0"/>
                  </a:moveTo>
                  <a:lnTo>
                    <a:pt x="63550" y="13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20C67B9C-7AC3-B4F4-8DB2-FC7950648E1B}"/>
                </a:ext>
              </a:extLst>
            </p:cNvPr>
            <p:cNvSpPr/>
            <p:nvPr/>
          </p:nvSpPr>
          <p:spPr>
            <a:xfrm>
              <a:off x="7311433" y="3590953"/>
              <a:ext cx="49210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03E3A1F2-DC8E-EC95-C6F1-422FA76329E9}"/>
                </a:ext>
              </a:extLst>
            </p:cNvPr>
            <p:cNvSpPr/>
            <p:nvPr/>
          </p:nvSpPr>
          <p:spPr>
            <a:xfrm>
              <a:off x="7254287" y="3590953"/>
              <a:ext cx="58734" cy="55573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63340"/>
                  </a:moveTo>
                  <a:lnTo>
                    <a:pt x="66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A76EF033-DBAD-3DB2-AE21-877070405BDE}"/>
                </a:ext>
              </a:extLst>
            </p:cNvPr>
            <p:cNvSpPr/>
            <p:nvPr/>
          </p:nvSpPr>
          <p:spPr>
            <a:xfrm>
              <a:off x="6657428" y="2612855"/>
              <a:ext cx="306367" cy="77803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964" y="0"/>
                  </a:moveTo>
                  <a:lnTo>
                    <a:pt x="106250" y="3492"/>
                  </a:lnTo>
                  <a:lnTo>
                    <a:pt x="50953" y="13017"/>
                  </a:lnTo>
                  <a:lnTo>
                    <a:pt x="13671" y="27142"/>
                  </a:lnTo>
                  <a:lnTo>
                    <a:pt x="0" y="44437"/>
                  </a:lnTo>
                  <a:lnTo>
                    <a:pt x="13671" y="61737"/>
                  </a:lnTo>
                  <a:lnTo>
                    <a:pt x="50953" y="75861"/>
                  </a:lnTo>
                  <a:lnTo>
                    <a:pt x="106250" y="85383"/>
                  </a:lnTo>
                  <a:lnTo>
                    <a:pt x="173964" y="88874"/>
                  </a:lnTo>
                  <a:lnTo>
                    <a:pt x="241676" y="85383"/>
                  </a:lnTo>
                  <a:lnTo>
                    <a:pt x="296968" y="75861"/>
                  </a:lnTo>
                  <a:lnTo>
                    <a:pt x="334247" y="61737"/>
                  </a:lnTo>
                  <a:lnTo>
                    <a:pt x="347916" y="44437"/>
                  </a:lnTo>
                  <a:lnTo>
                    <a:pt x="334247" y="27142"/>
                  </a:lnTo>
                  <a:lnTo>
                    <a:pt x="296968" y="13017"/>
                  </a:lnTo>
                  <a:lnTo>
                    <a:pt x="241676" y="3492"/>
                  </a:lnTo>
                  <a:lnTo>
                    <a:pt x="173964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1DC8D2F0-9044-57BA-2751-6C1B5B23D410}"/>
                </a:ext>
              </a:extLst>
            </p:cNvPr>
            <p:cNvSpPr/>
            <p:nvPr/>
          </p:nvSpPr>
          <p:spPr>
            <a:xfrm>
              <a:off x="6657428" y="2612855"/>
              <a:ext cx="306367" cy="77803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0" y="44430"/>
                  </a:moveTo>
                  <a:lnTo>
                    <a:pt x="13669" y="27135"/>
                  </a:lnTo>
                  <a:lnTo>
                    <a:pt x="50948" y="13012"/>
                  </a:lnTo>
                  <a:lnTo>
                    <a:pt x="106240" y="3491"/>
                  </a:lnTo>
                  <a:lnTo>
                    <a:pt x="173950" y="0"/>
                  </a:lnTo>
                  <a:lnTo>
                    <a:pt x="241665" y="3491"/>
                  </a:lnTo>
                  <a:lnTo>
                    <a:pt x="296960" y="13012"/>
                  </a:lnTo>
                  <a:lnTo>
                    <a:pt x="334240" y="27135"/>
                  </a:lnTo>
                  <a:lnTo>
                    <a:pt x="347910" y="44430"/>
                  </a:lnTo>
                  <a:lnTo>
                    <a:pt x="334240" y="61726"/>
                  </a:lnTo>
                  <a:lnTo>
                    <a:pt x="296960" y="75852"/>
                  </a:lnTo>
                  <a:lnTo>
                    <a:pt x="241665" y="85377"/>
                  </a:lnTo>
                  <a:lnTo>
                    <a:pt x="173950" y="88870"/>
                  </a:lnTo>
                  <a:lnTo>
                    <a:pt x="106240" y="85377"/>
                  </a:lnTo>
                  <a:lnTo>
                    <a:pt x="50948" y="75852"/>
                  </a:lnTo>
                  <a:lnTo>
                    <a:pt x="13669" y="61726"/>
                  </a:lnTo>
                  <a:lnTo>
                    <a:pt x="0" y="444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639DB95F-8058-0307-6C86-CA71D7724415}"/>
                </a:ext>
              </a:extLst>
            </p:cNvPr>
            <p:cNvSpPr/>
            <p:nvPr/>
          </p:nvSpPr>
          <p:spPr>
            <a:xfrm>
              <a:off x="6657428" y="2606504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5244">
                  <a:moveTo>
                    <a:pt x="0" y="0"/>
                  </a:moveTo>
                  <a:lnTo>
                    <a:pt x="0" y="549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94E1C2D4-1CCF-B763-1F37-D11B261C0C4D}"/>
                </a:ext>
              </a:extLst>
            </p:cNvPr>
            <p:cNvSpPr/>
            <p:nvPr/>
          </p:nvSpPr>
          <p:spPr>
            <a:xfrm>
              <a:off x="6963795" y="2606504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5244">
                  <a:moveTo>
                    <a:pt x="0" y="0"/>
                  </a:moveTo>
                  <a:lnTo>
                    <a:pt x="0" y="549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0F11457F-E0B4-831C-D9BA-970E8159FABE}"/>
                </a:ext>
              </a:extLst>
            </p:cNvPr>
            <p:cNvSpPr/>
            <p:nvPr/>
          </p:nvSpPr>
          <p:spPr>
            <a:xfrm>
              <a:off x="6657428" y="2630321"/>
              <a:ext cx="304779" cy="0"/>
            </a:xfrm>
            <a:custGeom>
              <a:avLst/>
              <a:gdLst/>
              <a:ahLst/>
              <a:cxnLst/>
              <a:rect l="l" t="t" r="r" b="b"/>
              <a:pathLst>
                <a:path w="345440">
                  <a:moveTo>
                    <a:pt x="0" y="0"/>
                  </a:moveTo>
                  <a:lnTo>
                    <a:pt x="344995" y="0"/>
                  </a:lnTo>
                </a:path>
              </a:pathLst>
            </a:custGeom>
            <a:ln w="54063">
              <a:solidFill>
                <a:srgbClr val="00A8A9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F30D8F24-662E-2E40-3199-2AD8D3986ABB}"/>
                </a:ext>
              </a:extLst>
            </p:cNvPr>
            <p:cNvSpPr/>
            <p:nvPr/>
          </p:nvSpPr>
          <p:spPr>
            <a:xfrm>
              <a:off x="6654254" y="2549342"/>
              <a:ext cx="307953" cy="92094"/>
            </a:xfrm>
            <a:custGeom>
              <a:avLst/>
              <a:gdLst/>
              <a:ahLst/>
              <a:cxnLst/>
              <a:rect l="l" t="t" r="r" b="b"/>
              <a:pathLst>
                <a:path w="347979" h="104139">
                  <a:moveTo>
                    <a:pt x="173951" y="0"/>
                  </a:moveTo>
                  <a:lnTo>
                    <a:pt x="106245" y="4068"/>
                  </a:lnTo>
                  <a:lnTo>
                    <a:pt x="50952" y="15162"/>
                  </a:lnTo>
                  <a:lnTo>
                    <a:pt x="13671" y="31616"/>
                  </a:lnTo>
                  <a:lnTo>
                    <a:pt x="0" y="51765"/>
                  </a:lnTo>
                  <a:lnTo>
                    <a:pt x="13671" y="71913"/>
                  </a:lnTo>
                  <a:lnTo>
                    <a:pt x="50952" y="88368"/>
                  </a:lnTo>
                  <a:lnTo>
                    <a:pt x="106245" y="99462"/>
                  </a:lnTo>
                  <a:lnTo>
                    <a:pt x="173951" y="103530"/>
                  </a:lnTo>
                  <a:lnTo>
                    <a:pt x="241665" y="99462"/>
                  </a:lnTo>
                  <a:lnTo>
                    <a:pt x="296962" y="88368"/>
                  </a:lnTo>
                  <a:lnTo>
                    <a:pt x="334245" y="71913"/>
                  </a:lnTo>
                  <a:lnTo>
                    <a:pt x="347916" y="51765"/>
                  </a:lnTo>
                  <a:lnTo>
                    <a:pt x="334245" y="31616"/>
                  </a:lnTo>
                  <a:lnTo>
                    <a:pt x="296962" y="15162"/>
                  </a:lnTo>
                  <a:lnTo>
                    <a:pt x="241665" y="4068"/>
                  </a:lnTo>
                  <a:lnTo>
                    <a:pt x="17395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7" name="object 55">
              <a:extLst>
                <a:ext uri="{FF2B5EF4-FFF2-40B4-BE49-F238E27FC236}">
                  <a16:creationId xmlns:a16="http://schemas.microsoft.com/office/drawing/2014/main" id="{E69DECFF-3258-5A75-7AA8-A691A48332D2}"/>
                </a:ext>
              </a:extLst>
            </p:cNvPr>
            <p:cNvSpPr/>
            <p:nvPr/>
          </p:nvSpPr>
          <p:spPr>
            <a:xfrm>
              <a:off x="6654254" y="2549342"/>
              <a:ext cx="307953" cy="92094"/>
            </a:xfrm>
            <a:custGeom>
              <a:avLst/>
              <a:gdLst/>
              <a:ahLst/>
              <a:cxnLst/>
              <a:rect l="l" t="t" r="r" b="b"/>
              <a:pathLst>
                <a:path w="347979" h="104139">
                  <a:moveTo>
                    <a:pt x="0" y="51770"/>
                  </a:moveTo>
                  <a:lnTo>
                    <a:pt x="13671" y="31619"/>
                  </a:lnTo>
                  <a:lnTo>
                    <a:pt x="50953" y="15163"/>
                  </a:lnTo>
                  <a:lnTo>
                    <a:pt x="106249" y="4068"/>
                  </a:lnTo>
                  <a:lnTo>
                    <a:pt x="173960" y="0"/>
                  </a:lnTo>
                  <a:lnTo>
                    <a:pt x="241670" y="4068"/>
                  </a:lnTo>
                  <a:lnTo>
                    <a:pt x="296966" y="15163"/>
                  </a:lnTo>
                  <a:lnTo>
                    <a:pt x="334248" y="31619"/>
                  </a:lnTo>
                  <a:lnTo>
                    <a:pt x="347920" y="51770"/>
                  </a:lnTo>
                  <a:lnTo>
                    <a:pt x="334248" y="71920"/>
                  </a:lnTo>
                  <a:lnTo>
                    <a:pt x="296966" y="88376"/>
                  </a:lnTo>
                  <a:lnTo>
                    <a:pt x="241670" y="99471"/>
                  </a:lnTo>
                  <a:lnTo>
                    <a:pt x="173960" y="103540"/>
                  </a:lnTo>
                  <a:lnTo>
                    <a:pt x="106249" y="99471"/>
                  </a:lnTo>
                  <a:lnTo>
                    <a:pt x="50953" y="88376"/>
                  </a:lnTo>
                  <a:lnTo>
                    <a:pt x="13671" y="71920"/>
                  </a:lnTo>
                  <a:lnTo>
                    <a:pt x="0" y="517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8" name="object 56">
              <a:extLst>
                <a:ext uri="{FF2B5EF4-FFF2-40B4-BE49-F238E27FC236}">
                  <a16:creationId xmlns:a16="http://schemas.microsoft.com/office/drawing/2014/main" id="{C9A9E75D-32CA-F5B2-986D-71732F00B596}"/>
                </a:ext>
              </a:extLst>
            </p:cNvPr>
            <p:cNvSpPr/>
            <p:nvPr/>
          </p:nvSpPr>
          <p:spPr>
            <a:xfrm>
              <a:off x="6728861" y="2569983"/>
              <a:ext cx="55558" cy="0"/>
            </a:xfrm>
            <a:custGeom>
              <a:avLst/>
              <a:gdLst/>
              <a:ahLst/>
              <a:cxnLst/>
              <a:rect l="l" t="t" r="r" b="b"/>
              <a:pathLst>
                <a:path w="62229" h="1269">
                  <a:moveTo>
                    <a:pt x="0" y="1230"/>
                  </a:moveTo>
                  <a:lnTo>
                    <a:pt x="6161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59" name="object 57">
              <a:extLst>
                <a:ext uri="{FF2B5EF4-FFF2-40B4-BE49-F238E27FC236}">
                  <a16:creationId xmlns:a16="http://schemas.microsoft.com/office/drawing/2014/main" id="{17593134-1EB3-C0D8-65D7-DC50F29B3093}"/>
                </a:ext>
              </a:extLst>
            </p:cNvPr>
            <p:cNvSpPr/>
            <p:nvPr/>
          </p:nvSpPr>
          <p:spPr>
            <a:xfrm>
              <a:off x="6833629" y="2622382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4609">
                  <a:moveTo>
                    <a:pt x="0" y="0"/>
                  </a:moveTo>
                  <a:lnTo>
                    <a:pt x="5421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0" name="object 58">
              <a:extLst>
                <a:ext uri="{FF2B5EF4-FFF2-40B4-BE49-F238E27FC236}">
                  <a16:creationId xmlns:a16="http://schemas.microsoft.com/office/drawing/2014/main" id="{9DE76D2F-C159-18CC-BDC0-7463774BB437}"/>
                </a:ext>
              </a:extLst>
            </p:cNvPr>
            <p:cNvSpPr/>
            <p:nvPr/>
          </p:nvSpPr>
          <p:spPr>
            <a:xfrm>
              <a:off x="6778070" y="2569983"/>
              <a:ext cx="57146" cy="53986"/>
            </a:xfrm>
            <a:custGeom>
              <a:avLst/>
              <a:gdLst/>
              <a:ahLst/>
              <a:cxnLst/>
              <a:rect l="l" t="t" r="r" b="b"/>
              <a:pathLst>
                <a:path w="64134" h="59689">
                  <a:moveTo>
                    <a:pt x="0" y="0"/>
                  </a:moveTo>
                  <a:lnTo>
                    <a:pt x="64070" y="592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1" name="object 59">
              <a:extLst>
                <a:ext uri="{FF2B5EF4-FFF2-40B4-BE49-F238E27FC236}">
                  <a16:creationId xmlns:a16="http://schemas.microsoft.com/office/drawing/2014/main" id="{74C1D59D-4B3A-BCFD-8FE0-DEE4A803C666}"/>
                </a:ext>
              </a:extLst>
            </p:cNvPr>
            <p:cNvSpPr/>
            <p:nvPr/>
          </p:nvSpPr>
          <p:spPr>
            <a:xfrm>
              <a:off x="6728861" y="2620794"/>
              <a:ext cx="55558" cy="1588"/>
            </a:xfrm>
            <a:custGeom>
              <a:avLst/>
              <a:gdLst/>
              <a:ahLst/>
              <a:cxnLst/>
              <a:rect l="l" t="t" r="r" b="b"/>
              <a:pathLst>
                <a:path w="62229" h="1269">
                  <a:moveTo>
                    <a:pt x="0" y="0"/>
                  </a:moveTo>
                  <a:lnTo>
                    <a:pt x="61610" y="123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2" name="object 60">
              <a:extLst>
                <a:ext uri="{FF2B5EF4-FFF2-40B4-BE49-F238E27FC236}">
                  <a16:creationId xmlns:a16="http://schemas.microsoft.com/office/drawing/2014/main" id="{84700BC2-54A1-FB20-31B6-B80DC0FCA466}"/>
                </a:ext>
              </a:extLst>
            </p:cNvPr>
            <p:cNvSpPr/>
            <p:nvPr/>
          </p:nvSpPr>
          <p:spPr>
            <a:xfrm>
              <a:off x="6833629" y="2568396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4609">
                  <a:moveTo>
                    <a:pt x="0" y="0"/>
                  </a:moveTo>
                  <a:lnTo>
                    <a:pt x="5421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3" name="object 61">
              <a:extLst>
                <a:ext uri="{FF2B5EF4-FFF2-40B4-BE49-F238E27FC236}">
                  <a16:creationId xmlns:a16="http://schemas.microsoft.com/office/drawing/2014/main" id="{EF638ED4-A9A5-33E1-84AC-277CB2F8E599}"/>
                </a:ext>
              </a:extLst>
            </p:cNvPr>
            <p:cNvSpPr/>
            <p:nvPr/>
          </p:nvSpPr>
          <p:spPr>
            <a:xfrm>
              <a:off x="6778070" y="2568396"/>
              <a:ext cx="57146" cy="52398"/>
            </a:xfrm>
            <a:custGeom>
              <a:avLst/>
              <a:gdLst/>
              <a:ahLst/>
              <a:cxnLst/>
              <a:rect l="l" t="t" r="r" b="b"/>
              <a:pathLst>
                <a:path w="64134" h="59689">
                  <a:moveTo>
                    <a:pt x="0" y="59240"/>
                  </a:moveTo>
                  <a:lnTo>
                    <a:pt x="6407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4" name="object 62">
              <a:extLst>
                <a:ext uri="{FF2B5EF4-FFF2-40B4-BE49-F238E27FC236}">
                  <a16:creationId xmlns:a16="http://schemas.microsoft.com/office/drawing/2014/main" id="{FAC6B547-2BD7-4AE0-D5FC-2DEBA8D7E1C5}"/>
                </a:ext>
              </a:extLst>
            </p:cNvPr>
            <p:cNvSpPr/>
            <p:nvPr/>
          </p:nvSpPr>
          <p:spPr>
            <a:xfrm>
              <a:off x="6655842" y="2841501"/>
              <a:ext cx="317478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76" y="0"/>
                  </a:moveTo>
                  <a:lnTo>
                    <a:pt x="109615" y="3733"/>
                  </a:lnTo>
                  <a:lnTo>
                    <a:pt x="52566" y="13917"/>
                  </a:lnTo>
                  <a:lnTo>
                    <a:pt x="14103" y="29023"/>
                  </a:lnTo>
                  <a:lnTo>
                    <a:pt x="0" y="47523"/>
                  </a:lnTo>
                  <a:lnTo>
                    <a:pt x="14103" y="66016"/>
                  </a:lnTo>
                  <a:lnTo>
                    <a:pt x="52566" y="81118"/>
                  </a:lnTo>
                  <a:lnTo>
                    <a:pt x="109615" y="91300"/>
                  </a:lnTo>
                  <a:lnTo>
                    <a:pt x="179476" y="95034"/>
                  </a:lnTo>
                  <a:lnTo>
                    <a:pt x="249329" y="91300"/>
                  </a:lnTo>
                  <a:lnTo>
                    <a:pt x="306374" y="81118"/>
                  </a:lnTo>
                  <a:lnTo>
                    <a:pt x="344836" y="66016"/>
                  </a:lnTo>
                  <a:lnTo>
                    <a:pt x="358940" y="47523"/>
                  </a:lnTo>
                  <a:lnTo>
                    <a:pt x="344836" y="29023"/>
                  </a:lnTo>
                  <a:lnTo>
                    <a:pt x="306374" y="13917"/>
                  </a:lnTo>
                  <a:lnTo>
                    <a:pt x="249329" y="3733"/>
                  </a:lnTo>
                  <a:lnTo>
                    <a:pt x="17947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5" name="object 63">
              <a:extLst>
                <a:ext uri="{FF2B5EF4-FFF2-40B4-BE49-F238E27FC236}">
                  <a16:creationId xmlns:a16="http://schemas.microsoft.com/office/drawing/2014/main" id="{0D9F7DA7-2933-6288-06D1-94125DC07856}"/>
                </a:ext>
              </a:extLst>
            </p:cNvPr>
            <p:cNvSpPr/>
            <p:nvPr/>
          </p:nvSpPr>
          <p:spPr>
            <a:xfrm>
              <a:off x="6655842" y="2841501"/>
              <a:ext cx="317478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0" y="47510"/>
                  </a:moveTo>
                  <a:lnTo>
                    <a:pt x="14103" y="29016"/>
                  </a:lnTo>
                  <a:lnTo>
                    <a:pt x="52565" y="13915"/>
                  </a:lnTo>
                  <a:lnTo>
                    <a:pt x="109611" y="3733"/>
                  </a:lnTo>
                  <a:lnTo>
                    <a:pt x="179470" y="0"/>
                  </a:lnTo>
                  <a:lnTo>
                    <a:pt x="249328" y="3733"/>
                  </a:lnTo>
                  <a:lnTo>
                    <a:pt x="306375" y="13915"/>
                  </a:lnTo>
                  <a:lnTo>
                    <a:pt x="344836" y="29016"/>
                  </a:lnTo>
                  <a:lnTo>
                    <a:pt x="358940" y="47510"/>
                  </a:lnTo>
                  <a:lnTo>
                    <a:pt x="344836" y="66005"/>
                  </a:lnTo>
                  <a:lnTo>
                    <a:pt x="306375" y="81110"/>
                  </a:lnTo>
                  <a:lnTo>
                    <a:pt x="249328" y="91295"/>
                  </a:lnTo>
                  <a:lnTo>
                    <a:pt x="179470" y="95030"/>
                  </a:lnTo>
                  <a:lnTo>
                    <a:pt x="109611" y="91295"/>
                  </a:lnTo>
                  <a:lnTo>
                    <a:pt x="52565" y="81110"/>
                  </a:lnTo>
                  <a:lnTo>
                    <a:pt x="14103" y="66005"/>
                  </a:lnTo>
                  <a:lnTo>
                    <a:pt x="0" y="475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6" name="object 64">
              <a:extLst>
                <a:ext uri="{FF2B5EF4-FFF2-40B4-BE49-F238E27FC236}">
                  <a16:creationId xmlns:a16="http://schemas.microsoft.com/office/drawing/2014/main" id="{9D00EC3D-3E24-9B0B-CFFD-74EC394AE09B}"/>
                </a:ext>
              </a:extLst>
            </p:cNvPr>
            <p:cNvSpPr/>
            <p:nvPr/>
          </p:nvSpPr>
          <p:spPr>
            <a:xfrm>
              <a:off x="6655842" y="2835150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7" name="object 65">
              <a:extLst>
                <a:ext uri="{FF2B5EF4-FFF2-40B4-BE49-F238E27FC236}">
                  <a16:creationId xmlns:a16="http://schemas.microsoft.com/office/drawing/2014/main" id="{07C66230-99B6-4FF2-FFCE-75D99E42AEA0}"/>
                </a:ext>
              </a:extLst>
            </p:cNvPr>
            <p:cNvSpPr/>
            <p:nvPr/>
          </p:nvSpPr>
          <p:spPr>
            <a:xfrm>
              <a:off x="6973319" y="2835150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8" name="object 66">
              <a:extLst>
                <a:ext uri="{FF2B5EF4-FFF2-40B4-BE49-F238E27FC236}">
                  <a16:creationId xmlns:a16="http://schemas.microsoft.com/office/drawing/2014/main" id="{5A15EBF7-C865-1F6D-6792-7863ABAE622B}"/>
                </a:ext>
              </a:extLst>
            </p:cNvPr>
            <p:cNvSpPr/>
            <p:nvPr/>
          </p:nvSpPr>
          <p:spPr>
            <a:xfrm>
              <a:off x="6655842" y="2835150"/>
              <a:ext cx="314303" cy="52398"/>
            </a:xfrm>
            <a:custGeom>
              <a:avLst/>
              <a:gdLst/>
              <a:ahLst/>
              <a:cxnLst/>
              <a:rect l="l" t="t" r="r" b="b"/>
              <a:pathLst>
                <a:path w="356234" h="58420">
                  <a:moveTo>
                    <a:pt x="0" y="0"/>
                  </a:moveTo>
                  <a:lnTo>
                    <a:pt x="355930" y="0"/>
                  </a:lnTo>
                  <a:lnTo>
                    <a:pt x="355930" y="57797"/>
                  </a:lnTo>
                  <a:lnTo>
                    <a:pt x="0" y="5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69" name="object 67">
              <a:extLst>
                <a:ext uri="{FF2B5EF4-FFF2-40B4-BE49-F238E27FC236}">
                  <a16:creationId xmlns:a16="http://schemas.microsoft.com/office/drawing/2014/main" id="{67FDC0AE-783C-E10C-047B-3BCD5758C885}"/>
                </a:ext>
              </a:extLst>
            </p:cNvPr>
            <p:cNvSpPr/>
            <p:nvPr/>
          </p:nvSpPr>
          <p:spPr>
            <a:xfrm>
              <a:off x="6654254" y="2774813"/>
              <a:ext cx="315891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179463" y="0"/>
                  </a:moveTo>
                  <a:lnTo>
                    <a:pt x="109610" y="4349"/>
                  </a:lnTo>
                  <a:lnTo>
                    <a:pt x="52565" y="16211"/>
                  </a:lnTo>
                  <a:lnTo>
                    <a:pt x="14103" y="33807"/>
                  </a:lnTo>
                  <a:lnTo>
                    <a:pt x="0" y="55359"/>
                  </a:lnTo>
                  <a:lnTo>
                    <a:pt x="14103" y="76903"/>
                  </a:lnTo>
                  <a:lnTo>
                    <a:pt x="52565" y="94495"/>
                  </a:lnTo>
                  <a:lnTo>
                    <a:pt x="109610" y="106356"/>
                  </a:lnTo>
                  <a:lnTo>
                    <a:pt x="179463" y="110705"/>
                  </a:lnTo>
                  <a:lnTo>
                    <a:pt x="249324" y="106356"/>
                  </a:lnTo>
                  <a:lnTo>
                    <a:pt x="306373" y="94495"/>
                  </a:lnTo>
                  <a:lnTo>
                    <a:pt x="344836" y="76903"/>
                  </a:lnTo>
                  <a:lnTo>
                    <a:pt x="358940" y="55359"/>
                  </a:lnTo>
                  <a:lnTo>
                    <a:pt x="344836" y="33807"/>
                  </a:lnTo>
                  <a:lnTo>
                    <a:pt x="306373" y="16211"/>
                  </a:lnTo>
                  <a:lnTo>
                    <a:pt x="249324" y="4349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0" name="object 68">
              <a:extLst>
                <a:ext uri="{FF2B5EF4-FFF2-40B4-BE49-F238E27FC236}">
                  <a16:creationId xmlns:a16="http://schemas.microsoft.com/office/drawing/2014/main" id="{ACFE19D8-1264-97D0-AC0E-C4B0AC75633B}"/>
                </a:ext>
              </a:extLst>
            </p:cNvPr>
            <p:cNvSpPr/>
            <p:nvPr/>
          </p:nvSpPr>
          <p:spPr>
            <a:xfrm>
              <a:off x="6654254" y="2774813"/>
              <a:ext cx="315891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50"/>
                  </a:moveTo>
                  <a:lnTo>
                    <a:pt x="14103" y="33804"/>
                  </a:lnTo>
                  <a:lnTo>
                    <a:pt x="52563" y="16211"/>
                  </a:lnTo>
                  <a:lnTo>
                    <a:pt x="109607" y="4349"/>
                  </a:lnTo>
                  <a:lnTo>
                    <a:pt x="179460" y="0"/>
                  </a:lnTo>
                  <a:lnTo>
                    <a:pt x="249318" y="4349"/>
                  </a:lnTo>
                  <a:lnTo>
                    <a:pt x="306365" y="16211"/>
                  </a:lnTo>
                  <a:lnTo>
                    <a:pt x="344826" y="33804"/>
                  </a:lnTo>
                  <a:lnTo>
                    <a:pt x="358930" y="55350"/>
                  </a:lnTo>
                  <a:lnTo>
                    <a:pt x="344826" y="76896"/>
                  </a:lnTo>
                  <a:lnTo>
                    <a:pt x="306365" y="94493"/>
                  </a:lnTo>
                  <a:lnTo>
                    <a:pt x="249318" y="106358"/>
                  </a:lnTo>
                  <a:lnTo>
                    <a:pt x="179460" y="110710"/>
                  </a:lnTo>
                  <a:lnTo>
                    <a:pt x="109607" y="106358"/>
                  </a:lnTo>
                  <a:lnTo>
                    <a:pt x="52563" y="94493"/>
                  </a:lnTo>
                  <a:lnTo>
                    <a:pt x="14103" y="76896"/>
                  </a:lnTo>
                  <a:lnTo>
                    <a:pt x="0" y="5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1" name="object 69">
              <a:extLst>
                <a:ext uri="{FF2B5EF4-FFF2-40B4-BE49-F238E27FC236}">
                  <a16:creationId xmlns:a16="http://schemas.microsoft.com/office/drawing/2014/main" id="{7CFADF0A-56C7-B447-FDA9-4CCF5DE17923}"/>
                </a:ext>
              </a:extLst>
            </p:cNvPr>
            <p:cNvSpPr/>
            <p:nvPr/>
          </p:nvSpPr>
          <p:spPr>
            <a:xfrm>
              <a:off x="6730448" y="2797042"/>
              <a:ext cx="55559" cy="1587"/>
            </a:xfrm>
            <a:custGeom>
              <a:avLst/>
              <a:gdLst/>
              <a:ahLst/>
              <a:cxnLst/>
              <a:rect l="l" t="t" r="r" b="b"/>
              <a:pathLst>
                <a:path w="64134" h="1905">
                  <a:moveTo>
                    <a:pt x="0" y="1320"/>
                  </a:moveTo>
                  <a:lnTo>
                    <a:pt x="6356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2" name="object 70">
              <a:extLst>
                <a:ext uri="{FF2B5EF4-FFF2-40B4-BE49-F238E27FC236}">
                  <a16:creationId xmlns:a16="http://schemas.microsoft.com/office/drawing/2014/main" id="{B958BB10-4190-A812-A2D6-02E915883EA1}"/>
                </a:ext>
              </a:extLst>
            </p:cNvPr>
            <p:cNvSpPr/>
            <p:nvPr/>
          </p:nvSpPr>
          <p:spPr>
            <a:xfrm>
              <a:off x="6836804" y="2854204"/>
              <a:ext cx="50796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3" name="object 71">
              <a:extLst>
                <a:ext uri="{FF2B5EF4-FFF2-40B4-BE49-F238E27FC236}">
                  <a16:creationId xmlns:a16="http://schemas.microsoft.com/office/drawing/2014/main" id="{2BFF291A-19E1-A46B-CDC0-4BFAF602D5B1}"/>
                </a:ext>
              </a:extLst>
            </p:cNvPr>
            <p:cNvSpPr/>
            <p:nvPr/>
          </p:nvSpPr>
          <p:spPr>
            <a:xfrm>
              <a:off x="6781245" y="2797042"/>
              <a:ext cx="58734" cy="57162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0"/>
                  </a:moveTo>
                  <a:lnTo>
                    <a:pt x="66100" y="63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4" name="object 72">
              <a:extLst>
                <a:ext uri="{FF2B5EF4-FFF2-40B4-BE49-F238E27FC236}">
                  <a16:creationId xmlns:a16="http://schemas.microsoft.com/office/drawing/2014/main" id="{81530B37-F97C-BF34-16E9-FA855D81692F}"/>
                </a:ext>
              </a:extLst>
            </p:cNvPr>
            <p:cNvSpPr/>
            <p:nvPr/>
          </p:nvSpPr>
          <p:spPr>
            <a:xfrm>
              <a:off x="6730448" y="2851028"/>
              <a:ext cx="55559" cy="1587"/>
            </a:xfrm>
            <a:custGeom>
              <a:avLst/>
              <a:gdLst/>
              <a:ahLst/>
              <a:cxnLst/>
              <a:rect l="l" t="t" r="r" b="b"/>
              <a:pathLst>
                <a:path w="64134" h="1905">
                  <a:moveTo>
                    <a:pt x="0" y="0"/>
                  </a:moveTo>
                  <a:lnTo>
                    <a:pt x="63560" y="13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5" name="object 73">
              <a:extLst>
                <a:ext uri="{FF2B5EF4-FFF2-40B4-BE49-F238E27FC236}">
                  <a16:creationId xmlns:a16="http://schemas.microsoft.com/office/drawing/2014/main" id="{8683EE3E-6944-23D8-5844-A14B1B0B8DF9}"/>
                </a:ext>
              </a:extLst>
            </p:cNvPr>
            <p:cNvSpPr/>
            <p:nvPr/>
          </p:nvSpPr>
          <p:spPr>
            <a:xfrm>
              <a:off x="6836804" y="2795454"/>
              <a:ext cx="50796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6" name="object 74">
              <a:extLst>
                <a:ext uri="{FF2B5EF4-FFF2-40B4-BE49-F238E27FC236}">
                  <a16:creationId xmlns:a16="http://schemas.microsoft.com/office/drawing/2014/main" id="{1C30D87A-9B5A-EDEA-5347-7944A2B007C4}"/>
                </a:ext>
              </a:extLst>
            </p:cNvPr>
            <p:cNvSpPr/>
            <p:nvPr/>
          </p:nvSpPr>
          <p:spPr>
            <a:xfrm>
              <a:off x="6781245" y="2795454"/>
              <a:ext cx="58734" cy="55574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63340"/>
                  </a:moveTo>
                  <a:lnTo>
                    <a:pt x="66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7" name="object 75">
              <a:extLst>
                <a:ext uri="{FF2B5EF4-FFF2-40B4-BE49-F238E27FC236}">
                  <a16:creationId xmlns:a16="http://schemas.microsoft.com/office/drawing/2014/main" id="{F6A8078B-B11D-99C9-2196-26947F58DFDA}"/>
                </a:ext>
              </a:extLst>
            </p:cNvPr>
            <p:cNvSpPr/>
            <p:nvPr/>
          </p:nvSpPr>
          <p:spPr>
            <a:xfrm>
              <a:off x="7076499" y="2525524"/>
              <a:ext cx="292080" cy="76215"/>
            </a:xfrm>
            <a:custGeom>
              <a:avLst/>
              <a:gdLst/>
              <a:ahLst/>
              <a:cxnLst/>
              <a:rect l="l" t="t" r="r" b="b"/>
              <a:pathLst>
                <a:path w="330834" h="85725">
                  <a:moveTo>
                    <a:pt x="165290" y="0"/>
                  </a:moveTo>
                  <a:lnTo>
                    <a:pt x="100951" y="3354"/>
                  </a:lnTo>
                  <a:lnTo>
                    <a:pt x="48412" y="12503"/>
                  </a:lnTo>
                  <a:lnTo>
                    <a:pt x="12989" y="26071"/>
                  </a:lnTo>
                  <a:lnTo>
                    <a:pt x="0" y="42684"/>
                  </a:lnTo>
                  <a:lnTo>
                    <a:pt x="12989" y="59296"/>
                  </a:lnTo>
                  <a:lnTo>
                    <a:pt x="48412" y="72859"/>
                  </a:lnTo>
                  <a:lnTo>
                    <a:pt x="100951" y="82003"/>
                  </a:lnTo>
                  <a:lnTo>
                    <a:pt x="165290" y="85356"/>
                  </a:lnTo>
                  <a:lnTo>
                    <a:pt x="229636" y="82003"/>
                  </a:lnTo>
                  <a:lnTo>
                    <a:pt x="282179" y="72859"/>
                  </a:lnTo>
                  <a:lnTo>
                    <a:pt x="317604" y="59296"/>
                  </a:lnTo>
                  <a:lnTo>
                    <a:pt x="330593" y="42684"/>
                  </a:lnTo>
                  <a:lnTo>
                    <a:pt x="317604" y="26071"/>
                  </a:lnTo>
                  <a:lnTo>
                    <a:pt x="282179" y="12503"/>
                  </a:lnTo>
                  <a:lnTo>
                    <a:pt x="229636" y="3354"/>
                  </a:lnTo>
                  <a:lnTo>
                    <a:pt x="16529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8" name="object 76">
              <a:extLst>
                <a:ext uri="{FF2B5EF4-FFF2-40B4-BE49-F238E27FC236}">
                  <a16:creationId xmlns:a16="http://schemas.microsoft.com/office/drawing/2014/main" id="{2A7C8978-5253-1286-FD80-E949E0AF3AAC}"/>
                </a:ext>
              </a:extLst>
            </p:cNvPr>
            <p:cNvSpPr/>
            <p:nvPr/>
          </p:nvSpPr>
          <p:spPr>
            <a:xfrm>
              <a:off x="7076499" y="2525524"/>
              <a:ext cx="292080" cy="76215"/>
            </a:xfrm>
            <a:custGeom>
              <a:avLst/>
              <a:gdLst/>
              <a:ahLst/>
              <a:cxnLst/>
              <a:rect l="l" t="t" r="r" b="b"/>
              <a:pathLst>
                <a:path w="330834" h="85725">
                  <a:moveTo>
                    <a:pt x="0" y="42670"/>
                  </a:moveTo>
                  <a:lnTo>
                    <a:pt x="12990" y="26059"/>
                  </a:lnTo>
                  <a:lnTo>
                    <a:pt x="48416" y="12496"/>
                  </a:lnTo>
                  <a:lnTo>
                    <a:pt x="100958" y="3352"/>
                  </a:lnTo>
                  <a:lnTo>
                    <a:pt x="165300" y="0"/>
                  </a:lnTo>
                  <a:lnTo>
                    <a:pt x="229641" y="3352"/>
                  </a:lnTo>
                  <a:lnTo>
                    <a:pt x="282183" y="12496"/>
                  </a:lnTo>
                  <a:lnTo>
                    <a:pt x="317609" y="26059"/>
                  </a:lnTo>
                  <a:lnTo>
                    <a:pt x="330600" y="42670"/>
                  </a:lnTo>
                  <a:lnTo>
                    <a:pt x="317609" y="59282"/>
                  </a:lnTo>
                  <a:lnTo>
                    <a:pt x="282183" y="72848"/>
                  </a:lnTo>
                  <a:lnTo>
                    <a:pt x="229641" y="81995"/>
                  </a:lnTo>
                  <a:lnTo>
                    <a:pt x="165300" y="85350"/>
                  </a:lnTo>
                  <a:lnTo>
                    <a:pt x="100958" y="81995"/>
                  </a:lnTo>
                  <a:lnTo>
                    <a:pt x="48416" y="72848"/>
                  </a:lnTo>
                  <a:lnTo>
                    <a:pt x="12990" y="59282"/>
                  </a:lnTo>
                  <a:lnTo>
                    <a:pt x="0" y="426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79" name="object 77">
              <a:extLst>
                <a:ext uri="{FF2B5EF4-FFF2-40B4-BE49-F238E27FC236}">
                  <a16:creationId xmlns:a16="http://schemas.microsoft.com/office/drawing/2014/main" id="{4E2AE2F7-EC3D-EB2A-A138-3F591B32D8D3}"/>
                </a:ext>
              </a:extLst>
            </p:cNvPr>
            <p:cNvSpPr/>
            <p:nvPr/>
          </p:nvSpPr>
          <p:spPr>
            <a:xfrm>
              <a:off x="7076499" y="2519173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27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0" name="object 78">
              <a:extLst>
                <a:ext uri="{FF2B5EF4-FFF2-40B4-BE49-F238E27FC236}">
                  <a16:creationId xmlns:a16="http://schemas.microsoft.com/office/drawing/2014/main" id="{46952ED4-DDC9-5881-EB5D-CF22525F0ADB}"/>
                </a:ext>
              </a:extLst>
            </p:cNvPr>
            <p:cNvSpPr/>
            <p:nvPr/>
          </p:nvSpPr>
          <p:spPr>
            <a:xfrm>
              <a:off x="7368579" y="2519173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27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1" name="object 79">
              <a:extLst>
                <a:ext uri="{FF2B5EF4-FFF2-40B4-BE49-F238E27FC236}">
                  <a16:creationId xmlns:a16="http://schemas.microsoft.com/office/drawing/2014/main" id="{E219DB29-68C2-5273-84BB-5AD3267CDB95}"/>
                </a:ext>
              </a:extLst>
            </p:cNvPr>
            <p:cNvSpPr/>
            <p:nvPr/>
          </p:nvSpPr>
          <p:spPr>
            <a:xfrm>
              <a:off x="7076499" y="2542991"/>
              <a:ext cx="288905" cy="0"/>
            </a:xfrm>
            <a:custGeom>
              <a:avLst/>
              <a:gdLst/>
              <a:ahLst/>
              <a:cxnLst/>
              <a:rect l="l" t="t" r="r" b="b"/>
              <a:pathLst>
                <a:path w="328295">
                  <a:moveTo>
                    <a:pt x="0" y="0"/>
                  </a:moveTo>
                  <a:lnTo>
                    <a:pt x="327812" y="0"/>
                  </a:lnTo>
                </a:path>
              </a:pathLst>
            </a:custGeom>
            <a:ln w="51917">
              <a:solidFill>
                <a:srgbClr val="00A8A9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2" name="object 80">
              <a:extLst>
                <a:ext uri="{FF2B5EF4-FFF2-40B4-BE49-F238E27FC236}">
                  <a16:creationId xmlns:a16="http://schemas.microsoft.com/office/drawing/2014/main" id="{5D3E41EE-3A16-3FC0-DD7A-0C0C42399270}"/>
                </a:ext>
              </a:extLst>
            </p:cNvPr>
            <p:cNvSpPr/>
            <p:nvPr/>
          </p:nvSpPr>
          <p:spPr>
            <a:xfrm>
              <a:off x="7073324" y="2465187"/>
              <a:ext cx="292080" cy="87331"/>
            </a:xfrm>
            <a:custGeom>
              <a:avLst/>
              <a:gdLst/>
              <a:ahLst/>
              <a:cxnLst/>
              <a:rect l="l" t="t" r="r" b="b"/>
              <a:pathLst>
                <a:path w="330834" h="99694">
                  <a:moveTo>
                    <a:pt x="165303" y="0"/>
                  </a:moveTo>
                  <a:lnTo>
                    <a:pt x="100957" y="3907"/>
                  </a:lnTo>
                  <a:lnTo>
                    <a:pt x="48413" y="14563"/>
                  </a:lnTo>
                  <a:lnTo>
                    <a:pt x="12989" y="30368"/>
                  </a:lnTo>
                  <a:lnTo>
                    <a:pt x="0" y="49720"/>
                  </a:lnTo>
                  <a:lnTo>
                    <a:pt x="12989" y="69070"/>
                  </a:lnTo>
                  <a:lnTo>
                    <a:pt x="48413" y="84870"/>
                  </a:lnTo>
                  <a:lnTo>
                    <a:pt x="100957" y="95522"/>
                  </a:lnTo>
                  <a:lnTo>
                    <a:pt x="165303" y="99428"/>
                  </a:lnTo>
                  <a:lnTo>
                    <a:pt x="229641" y="95522"/>
                  </a:lnTo>
                  <a:lnTo>
                    <a:pt x="282181" y="84870"/>
                  </a:lnTo>
                  <a:lnTo>
                    <a:pt x="317604" y="69070"/>
                  </a:lnTo>
                  <a:lnTo>
                    <a:pt x="330593" y="49720"/>
                  </a:lnTo>
                  <a:lnTo>
                    <a:pt x="317604" y="30368"/>
                  </a:lnTo>
                  <a:lnTo>
                    <a:pt x="282181" y="14563"/>
                  </a:lnTo>
                  <a:lnTo>
                    <a:pt x="229641" y="3907"/>
                  </a:lnTo>
                  <a:lnTo>
                    <a:pt x="16530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3" name="object 81">
              <a:extLst>
                <a:ext uri="{FF2B5EF4-FFF2-40B4-BE49-F238E27FC236}">
                  <a16:creationId xmlns:a16="http://schemas.microsoft.com/office/drawing/2014/main" id="{E5EE925F-7FC4-7335-3336-8C8AD6A09769}"/>
                </a:ext>
              </a:extLst>
            </p:cNvPr>
            <p:cNvSpPr/>
            <p:nvPr/>
          </p:nvSpPr>
          <p:spPr>
            <a:xfrm>
              <a:off x="7073324" y="2465187"/>
              <a:ext cx="292080" cy="87331"/>
            </a:xfrm>
            <a:custGeom>
              <a:avLst/>
              <a:gdLst/>
              <a:ahLst/>
              <a:cxnLst/>
              <a:rect l="l" t="t" r="r" b="b"/>
              <a:pathLst>
                <a:path w="330834" h="99694">
                  <a:moveTo>
                    <a:pt x="0" y="49720"/>
                  </a:moveTo>
                  <a:lnTo>
                    <a:pt x="12988" y="30366"/>
                  </a:lnTo>
                  <a:lnTo>
                    <a:pt x="48411" y="14562"/>
                  </a:lnTo>
                  <a:lnTo>
                    <a:pt x="100950" y="3907"/>
                  </a:lnTo>
                  <a:lnTo>
                    <a:pt x="165290" y="0"/>
                  </a:lnTo>
                  <a:lnTo>
                    <a:pt x="229635" y="3907"/>
                  </a:lnTo>
                  <a:lnTo>
                    <a:pt x="282177" y="14562"/>
                  </a:lnTo>
                  <a:lnTo>
                    <a:pt x="317601" y="30366"/>
                  </a:lnTo>
                  <a:lnTo>
                    <a:pt x="330590" y="49720"/>
                  </a:lnTo>
                  <a:lnTo>
                    <a:pt x="317601" y="69067"/>
                  </a:lnTo>
                  <a:lnTo>
                    <a:pt x="282177" y="84868"/>
                  </a:lnTo>
                  <a:lnTo>
                    <a:pt x="229635" y="95523"/>
                  </a:lnTo>
                  <a:lnTo>
                    <a:pt x="165290" y="99430"/>
                  </a:lnTo>
                  <a:lnTo>
                    <a:pt x="100950" y="95523"/>
                  </a:lnTo>
                  <a:lnTo>
                    <a:pt x="48411" y="84868"/>
                  </a:lnTo>
                  <a:lnTo>
                    <a:pt x="12988" y="69067"/>
                  </a:lnTo>
                  <a:lnTo>
                    <a:pt x="0" y="497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4" name="object 82">
              <a:extLst>
                <a:ext uri="{FF2B5EF4-FFF2-40B4-BE49-F238E27FC236}">
                  <a16:creationId xmlns:a16="http://schemas.microsoft.com/office/drawing/2014/main" id="{A495800C-AAF6-8464-0E2E-F01EFB54E7BE}"/>
                </a:ext>
              </a:extLst>
            </p:cNvPr>
            <p:cNvSpPr/>
            <p:nvPr/>
          </p:nvSpPr>
          <p:spPr>
            <a:xfrm>
              <a:off x="7144757" y="2484241"/>
              <a:ext cx="50796" cy="1588"/>
            </a:xfrm>
            <a:custGeom>
              <a:avLst/>
              <a:gdLst/>
              <a:ahLst/>
              <a:cxnLst/>
              <a:rect l="l" t="t" r="r" b="b"/>
              <a:pathLst>
                <a:path w="59054" h="1269">
                  <a:moveTo>
                    <a:pt x="0" y="1180"/>
                  </a:moveTo>
                  <a:lnTo>
                    <a:pt x="585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5" name="object 83">
              <a:extLst>
                <a:ext uri="{FF2B5EF4-FFF2-40B4-BE49-F238E27FC236}">
                  <a16:creationId xmlns:a16="http://schemas.microsoft.com/office/drawing/2014/main" id="{F3DE4FD4-4140-DDA8-0712-510753338C41}"/>
                </a:ext>
              </a:extLst>
            </p:cNvPr>
            <p:cNvSpPr/>
            <p:nvPr/>
          </p:nvSpPr>
          <p:spPr>
            <a:xfrm>
              <a:off x="7243175" y="2536640"/>
              <a:ext cx="46034" cy="0"/>
            </a:xfrm>
            <a:custGeom>
              <a:avLst/>
              <a:gdLst/>
              <a:ahLst/>
              <a:cxnLst/>
              <a:rect l="l" t="t" r="r" b="b"/>
              <a:pathLst>
                <a:path w="52070">
                  <a:moveTo>
                    <a:pt x="0" y="0"/>
                  </a:moveTo>
                  <a:lnTo>
                    <a:pt x="515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6" name="object 84">
              <a:extLst>
                <a:ext uri="{FF2B5EF4-FFF2-40B4-BE49-F238E27FC236}">
                  <a16:creationId xmlns:a16="http://schemas.microsoft.com/office/drawing/2014/main" id="{B805C9D0-B5D6-E001-C1E6-2EB69AE73313}"/>
                </a:ext>
              </a:extLst>
            </p:cNvPr>
            <p:cNvSpPr/>
            <p:nvPr/>
          </p:nvSpPr>
          <p:spPr>
            <a:xfrm>
              <a:off x="7190791" y="2485829"/>
              <a:ext cx="53971" cy="50810"/>
            </a:xfrm>
            <a:custGeom>
              <a:avLst/>
              <a:gdLst/>
              <a:ahLst/>
              <a:cxnLst/>
              <a:rect l="l" t="t" r="r" b="b"/>
              <a:pathLst>
                <a:path w="60959" h="57150">
                  <a:moveTo>
                    <a:pt x="0" y="0"/>
                  </a:moveTo>
                  <a:lnTo>
                    <a:pt x="60880" y="5689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7" name="object 85">
              <a:extLst>
                <a:ext uri="{FF2B5EF4-FFF2-40B4-BE49-F238E27FC236}">
                  <a16:creationId xmlns:a16="http://schemas.microsoft.com/office/drawing/2014/main" id="{88DF047A-685F-9B7A-0BF0-221BFDCC799D}"/>
                </a:ext>
              </a:extLst>
            </p:cNvPr>
            <p:cNvSpPr/>
            <p:nvPr/>
          </p:nvSpPr>
          <p:spPr>
            <a:xfrm>
              <a:off x="7144757" y="2533464"/>
              <a:ext cx="50796" cy="1587"/>
            </a:xfrm>
            <a:custGeom>
              <a:avLst/>
              <a:gdLst/>
              <a:ahLst/>
              <a:cxnLst/>
              <a:rect l="l" t="t" r="r" b="b"/>
              <a:pathLst>
                <a:path w="59054" h="1269">
                  <a:moveTo>
                    <a:pt x="0" y="0"/>
                  </a:moveTo>
                  <a:lnTo>
                    <a:pt x="58530" y="118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8" name="object 86">
              <a:extLst>
                <a:ext uri="{FF2B5EF4-FFF2-40B4-BE49-F238E27FC236}">
                  <a16:creationId xmlns:a16="http://schemas.microsoft.com/office/drawing/2014/main" id="{6D5461C6-B8FF-0E81-E2F7-568ECBD3888F}"/>
                </a:ext>
              </a:extLst>
            </p:cNvPr>
            <p:cNvSpPr/>
            <p:nvPr/>
          </p:nvSpPr>
          <p:spPr>
            <a:xfrm>
              <a:off x="7243175" y="2484241"/>
              <a:ext cx="46034" cy="0"/>
            </a:xfrm>
            <a:custGeom>
              <a:avLst/>
              <a:gdLst/>
              <a:ahLst/>
              <a:cxnLst/>
              <a:rect l="l" t="t" r="r" b="b"/>
              <a:pathLst>
                <a:path w="52070">
                  <a:moveTo>
                    <a:pt x="0" y="0"/>
                  </a:moveTo>
                  <a:lnTo>
                    <a:pt x="515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89" name="object 87">
              <a:extLst>
                <a:ext uri="{FF2B5EF4-FFF2-40B4-BE49-F238E27FC236}">
                  <a16:creationId xmlns:a16="http://schemas.microsoft.com/office/drawing/2014/main" id="{435BF0A3-E0A0-00A3-6E9B-D503EB9BB8EE}"/>
                </a:ext>
              </a:extLst>
            </p:cNvPr>
            <p:cNvSpPr/>
            <p:nvPr/>
          </p:nvSpPr>
          <p:spPr>
            <a:xfrm>
              <a:off x="7190791" y="2484241"/>
              <a:ext cx="53971" cy="50810"/>
            </a:xfrm>
            <a:custGeom>
              <a:avLst/>
              <a:gdLst/>
              <a:ahLst/>
              <a:cxnLst/>
              <a:rect l="l" t="t" r="r" b="b"/>
              <a:pathLst>
                <a:path w="60959" h="57150">
                  <a:moveTo>
                    <a:pt x="0" y="56890"/>
                  </a:moveTo>
                  <a:lnTo>
                    <a:pt x="6088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0" name="object 88">
              <a:extLst>
                <a:ext uri="{FF2B5EF4-FFF2-40B4-BE49-F238E27FC236}">
                  <a16:creationId xmlns:a16="http://schemas.microsoft.com/office/drawing/2014/main" id="{A414B996-AE8E-ECA6-C40E-09A01021350D}"/>
                </a:ext>
              </a:extLst>
            </p:cNvPr>
            <p:cNvSpPr/>
            <p:nvPr/>
          </p:nvSpPr>
          <p:spPr>
            <a:xfrm>
              <a:off x="7152694" y="2841501"/>
              <a:ext cx="315891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76" y="0"/>
                  </a:moveTo>
                  <a:lnTo>
                    <a:pt x="109615" y="3733"/>
                  </a:lnTo>
                  <a:lnTo>
                    <a:pt x="52566" y="13917"/>
                  </a:lnTo>
                  <a:lnTo>
                    <a:pt x="14103" y="29023"/>
                  </a:lnTo>
                  <a:lnTo>
                    <a:pt x="0" y="47523"/>
                  </a:lnTo>
                  <a:lnTo>
                    <a:pt x="14103" y="66016"/>
                  </a:lnTo>
                  <a:lnTo>
                    <a:pt x="52566" y="81118"/>
                  </a:lnTo>
                  <a:lnTo>
                    <a:pt x="109615" y="91300"/>
                  </a:lnTo>
                  <a:lnTo>
                    <a:pt x="179476" y="95034"/>
                  </a:lnTo>
                  <a:lnTo>
                    <a:pt x="249329" y="91300"/>
                  </a:lnTo>
                  <a:lnTo>
                    <a:pt x="306374" y="81118"/>
                  </a:lnTo>
                  <a:lnTo>
                    <a:pt x="344836" y="66016"/>
                  </a:lnTo>
                  <a:lnTo>
                    <a:pt x="358940" y="47523"/>
                  </a:lnTo>
                  <a:lnTo>
                    <a:pt x="344836" y="29023"/>
                  </a:lnTo>
                  <a:lnTo>
                    <a:pt x="306374" y="13917"/>
                  </a:lnTo>
                  <a:lnTo>
                    <a:pt x="249329" y="3733"/>
                  </a:lnTo>
                  <a:lnTo>
                    <a:pt x="17947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1" name="object 89">
              <a:extLst>
                <a:ext uri="{FF2B5EF4-FFF2-40B4-BE49-F238E27FC236}">
                  <a16:creationId xmlns:a16="http://schemas.microsoft.com/office/drawing/2014/main" id="{4D3491CF-A57A-CB83-F7A7-4155095ABFA8}"/>
                </a:ext>
              </a:extLst>
            </p:cNvPr>
            <p:cNvSpPr/>
            <p:nvPr/>
          </p:nvSpPr>
          <p:spPr>
            <a:xfrm>
              <a:off x="7152694" y="2841501"/>
              <a:ext cx="315891" cy="84154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0" y="47510"/>
                  </a:moveTo>
                  <a:lnTo>
                    <a:pt x="14103" y="29016"/>
                  </a:lnTo>
                  <a:lnTo>
                    <a:pt x="52563" y="13915"/>
                  </a:lnTo>
                  <a:lnTo>
                    <a:pt x="109607" y="3733"/>
                  </a:lnTo>
                  <a:lnTo>
                    <a:pt x="179460" y="0"/>
                  </a:lnTo>
                  <a:lnTo>
                    <a:pt x="249318" y="3733"/>
                  </a:lnTo>
                  <a:lnTo>
                    <a:pt x="306365" y="13915"/>
                  </a:lnTo>
                  <a:lnTo>
                    <a:pt x="344826" y="29016"/>
                  </a:lnTo>
                  <a:lnTo>
                    <a:pt x="358930" y="47510"/>
                  </a:lnTo>
                  <a:lnTo>
                    <a:pt x="344826" y="66005"/>
                  </a:lnTo>
                  <a:lnTo>
                    <a:pt x="306365" y="81110"/>
                  </a:lnTo>
                  <a:lnTo>
                    <a:pt x="249318" y="91295"/>
                  </a:lnTo>
                  <a:lnTo>
                    <a:pt x="179460" y="95030"/>
                  </a:lnTo>
                  <a:lnTo>
                    <a:pt x="109607" y="91295"/>
                  </a:lnTo>
                  <a:lnTo>
                    <a:pt x="52563" y="81110"/>
                  </a:lnTo>
                  <a:lnTo>
                    <a:pt x="14103" y="66005"/>
                  </a:lnTo>
                  <a:lnTo>
                    <a:pt x="0" y="475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2" name="object 90">
              <a:extLst>
                <a:ext uri="{FF2B5EF4-FFF2-40B4-BE49-F238E27FC236}">
                  <a16:creationId xmlns:a16="http://schemas.microsoft.com/office/drawing/2014/main" id="{D6BCBD6D-6515-689D-177A-5AB8883F8380}"/>
                </a:ext>
              </a:extLst>
            </p:cNvPr>
            <p:cNvSpPr/>
            <p:nvPr/>
          </p:nvSpPr>
          <p:spPr>
            <a:xfrm>
              <a:off x="7152694" y="2835150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3" name="object 91">
              <a:extLst>
                <a:ext uri="{FF2B5EF4-FFF2-40B4-BE49-F238E27FC236}">
                  <a16:creationId xmlns:a16="http://schemas.microsoft.com/office/drawing/2014/main" id="{F3A5B814-C001-A501-CCEC-4E6605C59229}"/>
                </a:ext>
              </a:extLst>
            </p:cNvPr>
            <p:cNvSpPr/>
            <p:nvPr/>
          </p:nvSpPr>
          <p:spPr>
            <a:xfrm>
              <a:off x="7468585" y="2835150"/>
              <a:ext cx="0" cy="52398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4" name="object 92">
              <a:extLst>
                <a:ext uri="{FF2B5EF4-FFF2-40B4-BE49-F238E27FC236}">
                  <a16:creationId xmlns:a16="http://schemas.microsoft.com/office/drawing/2014/main" id="{62D2781C-B1B6-BC05-A19D-699FEC45DD2B}"/>
                </a:ext>
              </a:extLst>
            </p:cNvPr>
            <p:cNvSpPr/>
            <p:nvPr/>
          </p:nvSpPr>
          <p:spPr>
            <a:xfrm>
              <a:off x="7152694" y="2835150"/>
              <a:ext cx="314303" cy="52398"/>
            </a:xfrm>
            <a:custGeom>
              <a:avLst/>
              <a:gdLst/>
              <a:ahLst/>
              <a:cxnLst/>
              <a:rect l="l" t="t" r="r" b="b"/>
              <a:pathLst>
                <a:path w="356234" h="58420">
                  <a:moveTo>
                    <a:pt x="0" y="0"/>
                  </a:moveTo>
                  <a:lnTo>
                    <a:pt x="355930" y="0"/>
                  </a:lnTo>
                  <a:lnTo>
                    <a:pt x="355930" y="57797"/>
                  </a:lnTo>
                  <a:lnTo>
                    <a:pt x="0" y="5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5" name="object 93">
              <a:extLst>
                <a:ext uri="{FF2B5EF4-FFF2-40B4-BE49-F238E27FC236}">
                  <a16:creationId xmlns:a16="http://schemas.microsoft.com/office/drawing/2014/main" id="{D8AA9489-5C62-9C1F-28BB-5C75D932B6E5}"/>
                </a:ext>
              </a:extLst>
            </p:cNvPr>
            <p:cNvSpPr/>
            <p:nvPr/>
          </p:nvSpPr>
          <p:spPr>
            <a:xfrm>
              <a:off x="7149519" y="2774813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179463" y="0"/>
                  </a:moveTo>
                  <a:lnTo>
                    <a:pt x="109610" y="4349"/>
                  </a:lnTo>
                  <a:lnTo>
                    <a:pt x="52565" y="16211"/>
                  </a:lnTo>
                  <a:lnTo>
                    <a:pt x="14103" y="33807"/>
                  </a:lnTo>
                  <a:lnTo>
                    <a:pt x="0" y="55359"/>
                  </a:lnTo>
                  <a:lnTo>
                    <a:pt x="14103" y="76903"/>
                  </a:lnTo>
                  <a:lnTo>
                    <a:pt x="52565" y="94495"/>
                  </a:lnTo>
                  <a:lnTo>
                    <a:pt x="109610" y="106356"/>
                  </a:lnTo>
                  <a:lnTo>
                    <a:pt x="179463" y="110705"/>
                  </a:lnTo>
                  <a:lnTo>
                    <a:pt x="249324" y="106356"/>
                  </a:lnTo>
                  <a:lnTo>
                    <a:pt x="306373" y="94495"/>
                  </a:lnTo>
                  <a:lnTo>
                    <a:pt x="344836" y="76903"/>
                  </a:lnTo>
                  <a:lnTo>
                    <a:pt x="358940" y="55359"/>
                  </a:lnTo>
                  <a:lnTo>
                    <a:pt x="344836" y="33807"/>
                  </a:lnTo>
                  <a:lnTo>
                    <a:pt x="306373" y="16211"/>
                  </a:lnTo>
                  <a:lnTo>
                    <a:pt x="249324" y="4349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6" name="object 94">
              <a:extLst>
                <a:ext uri="{FF2B5EF4-FFF2-40B4-BE49-F238E27FC236}">
                  <a16:creationId xmlns:a16="http://schemas.microsoft.com/office/drawing/2014/main" id="{81C027C0-616C-0D65-9DD5-E9D19FA602FA}"/>
                </a:ext>
              </a:extLst>
            </p:cNvPr>
            <p:cNvSpPr/>
            <p:nvPr/>
          </p:nvSpPr>
          <p:spPr>
            <a:xfrm>
              <a:off x="7149519" y="2774813"/>
              <a:ext cx="317478" cy="9844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50"/>
                  </a:moveTo>
                  <a:lnTo>
                    <a:pt x="14103" y="33804"/>
                  </a:lnTo>
                  <a:lnTo>
                    <a:pt x="52565" y="16211"/>
                  </a:lnTo>
                  <a:lnTo>
                    <a:pt x="109611" y="4349"/>
                  </a:lnTo>
                  <a:lnTo>
                    <a:pt x="179470" y="0"/>
                  </a:lnTo>
                  <a:lnTo>
                    <a:pt x="249328" y="4349"/>
                  </a:lnTo>
                  <a:lnTo>
                    <a:pt x="306375" y="16211"/>
                  </a:lnTo>
                  <a:lnTo>
                    <a:pt x="344836" y="33804"/>
                  </a:lnTo>
                  <a:lnTo>
                    <a:pt x="358940" y="55350"/>
                  </a:lnTo>
                  <a:lnTo>
                    <a:pt x="344836" y="76896"/>
                  </a:lnTo>
                  <a:lnTo>
                    <a:pt x="306375" y="94493"/>
                  </a:lnTo>
                  <a:lnTo>
                    <a:pt x="249328" y="106358"/>
                  </a:lnTo>
                  <a:lnTo>
                    <a:pt x="179470" y="110710"/>
                  </a:lnTo>
                  <a:lnTo>
                    <a:pt x="109611" y="106358"/>
                  </a:lnTo>
                  <a:lnTo>
                    <a:pt x="52565" y="94493"/>
                  </a:lnTo>
                  <a:lnTo>
                    <a:pt x="14103" y="76896"/>
                  </a:lnTo>
                  <a:lnTo>
                    <a:pt x="0" y="5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7" name="object 95">
              <a:extLst>
                <a:ext uri="{FF2B5EF4-FFF2-40B4-BE49-F238E27FC236}">
                  <a16:creationId xmlns:a16="http://schemas.microsoft.com/office/drawing/2014/main" id="{BBC56B52-D7B7-6F99-8A40-4D863DCB9E29}"/>
                </a:ext>
              </a:extLst>
            </p:cNvPr>
            <p:cNvSpPr/>
            <p:nvPr/>
          </p:nvSpPr>
          <p:spPr>
            <a:xfrm>
              <a:off x="7225714" y="2797042"/>
              <a:ext cx="57146" cy="1587"/>
            </a:xfrm>
            <a:custGeom>
              <a:avLst/>
              <a:gdLst/>
              <a:ahLst/>
              <a:cxnLst/>
              <a:rect l="l" t="t" r="r" b="b"/>
              <a:pathLst>
                <a:path w="64134" h="1905">
                  <a:moveTo>
                    <a:pt x="0" y="1320"/>
                  </a:moveTo>
                  <a:lnTo>
                    <a:pt x="635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8" name="object 96">
              <a:extLst>
                <a:ext uri="{FF2B5EF4-FFF2-40B4-BE49-F238E27FC236}">
                  <a16:creationId xmlns:a16="http://schemas.microsoft.com/office/drawing/2014/main" id="{A9C17668-39DD-0186-46C9-2A0E09D66D36}"/>
                </a:ext>
              </a:extLst>
            </p:cNvPr>
            <p:cNvSpPr/>
            <p:nvPr/>
          </p:nvSpPr>
          <p:spPr>
            <a:xfrm>
              <a:off x="7333656" y="2854204"/>
              <a:ext cx="49210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99" name="object 97">
              <a:extLst>
                <a:ext uri="{FF2B5EF4-FFF2-40B4-BE49-F238E27FC236}">
                  <a16:creationId xmlns:a16="http://schemas.microsoft.com/office/drawing/2014/main" id="{2B4A8426-6A95-E473-20E3-06535233A7B7}"/>
                </a:ext>
              </a:extLst>
            </p:cNvPr>
            <p:cNvSpPr/>
            <p:nvPr/>
          </p:nvSpPr>
          <p:spPr>
            <a:xfrm>
              <a:off x="7276510" y="2797042"/>
              <a:ext cx="60321" cy="57162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0"/>
                  </a:moveTo>
                  <a:lnTo>
                    <a:pt x="66100" y="63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0" name="object 98">
              <a:extLst>
                <a:ext uri="{FF2B5EF4-FFF2-40B4-BE49-F238E27FC236}">
                  <a16:creationId xmlns:a16="http://schemas.microsoft.com/office/drawing/2014/main" id="{CD668891-25E3-8AA4-194A-82C93A21F803}"/>
                </a:ext>
              </a:extLst>
            </p:cNvPr>
            <p:cNvSpPr/>
            <p:nvPr/>
          </p:nvSpPr>
          <p:spPr>
            <a:xfrm>
              <a:off x="7225714" y="2851028"/>
              <a:ext cx="57146" cy="1587"/>
            </a:xfrm>
            <a:custGeom>
              <a:avLst/>
              <a:gdLst/>
              <a:ahLst/>
              <a:cxnLst/>
              <a:rect l="l" t="t" r="r" b="b"/>
              <a:pathLst>
                <a:path w="64134" h="1905">
                  <a:moveTo>
                    <a:pt x="0" y="0"/>
                  </a:moveTo>
                  <a:lnTo>
                    <a:pt x="63550" y="13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1" name="object 99">
              <a:extLst>
                <a:ext uri="{FF2B5EF4-FFF2-40B4-BE49-F238E27FC236}">
                  <a16:creationId xmlns:a16="http://schemas.microsoft.com/office/drawing/2014/main" id="{A6D2F7ED-78A6-2D73-4EAC-36379EBE1342}"/>
                </a:ext>
              </a:extLst>
            </p:cNvPr>
            <p:cNvSpPr/>
            <p:nvPr/>
          </p:nvSpPr>
          <p:spPr>
            <a:xfrm>
              <a:off x="7333656" y="2795454"/>
              <a:ext cx="49210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59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2" name="object 100">
              <a:extLst>
                <a:ext uri="{FF2B5EF4-FFF2-40B4-BE49-F238E27FC236}">
                  <a16:creationId xmlns:a16="http://schemas.microsoft.com/office/drawing/2014/main" id="{625B7D19-D59E-23BC-2207-642CA4678971}"/>
                </a:ext>
              </a:extLst>
            </p:cNvPr>
            <p:cNvSpPr/>
            <p:nvPr/>
          </p:nvSpPr>
          <p:spPr>
            <a:xfrm>
              <a:off x="7276510" y="2795454"/>
              <a:ext cx="60321" cy="55574"/>
            </a:xfrm>
            <a:custGeom>
              <a:avLst/>
              <a:gdLst/>
              <a:ahLst/>
              <a:cxnLst/>
              <a:rect l="l" t="t" r="r" b="b"/>
              <a:pathLst>
                <a:path w="66675" h="63500">
                  <a:moveTo>
                    <a:pt x="0" y="63340"/>
                  </a:moveTo>
                  <a:lnTo>
                    <a:pt x="66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3" name="object 101">
              <a:extLst>
                <a:ext uri="{FF2B5EF4-FFF2-40B4-BE49-F238E27FC236}">
                  <a16:creationId xmlns:a16="http://schemas.microsoft.com/office/drawing/2014/main" id="{C8B67010-DD81-B433-A461-83922F929B10}"/>
                </a:ext>
              </a:extLst>
            </p:cNvPr>
            <p:cNvSpPr/>
            <p:nvPr/>
          </p:nvSpPr>
          <p:spPr>
            <a:xfrm>
              <a:off x="5908181" y="2608091"/>
              <a:ext cx="306367" cy="77804"/>
            </a:xfrm>
            <a:custGeom>
              <a:avLst/>
              <a:gdLst/>
              <a:ahLst/>
              <a:cxnLst/>
              <a:rect l="l" t="t" r="r" b="b"/>
              <a:pathLst>
                <a:path w="346709" h="88264">
                  <a:moveTo>
                    <a:pt x="173177" y="0"/>
                  </a:moveTo>
                  <a:lnTo>
                    <a:pt x="105768" y="3457"/>
                  </a:lnTo>
                  <a:lnTo>
                    <a:pt x="50722" y="12885"/>
                  </a:lnTo>
                  <a:lnTo>
                    <a:pt x="13609" y="26869"/>
                  </a:lnTo>
                  <a:lnTo>
                    <a:pt x="0" y="43992"/>
                  </a:lnTo>
                  <a:lnTo>
                    <a:pt x="13609" y="61116"/>
                  </a:lnTo>
                  <a:lnTo>
                    <a:pt x="50722" y="75099"/>
                  </a:lnTo>
                  <a:lnTo>
                    <a:pt x="105768" y="84528"/>
                  </a:lnTo>
                  <a:lnTo>
                    <a:pt x="173177" y="87985"/>
                  </a:lnTo>
                  <a:lnTo>
                    <a:pt x="240578" y="84528"/>
                  </a:lnTo>
                  <a:lnTo>
                    <a:pt x="295621" y="75099"/>
                  </a:lnTo>
                  <a:lnTo>
                    <a:pt x="332732" y="61116"/>
                  </a:lnTo>
                  <a:lnTo>
                    <a:pt x="346341" y="43992"/>
                  </a:lnTo>
                  <a:lnTo>
                    <a:pt x="332732" y="26869"/>
                  </a:lnTo>
                  <a:lnTo>
                    <a:pt x="295621" y="12885"/>
                  </a:lnTo>
                  <a:lnTo>
                    <a:pt x="240578" y="3457"/>
                  </a:lnTo>
                  <a:lnTo>
                    <a:pt x="173177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4" name="object 102">
              <a:extLst>
                <a:ext uri="{FF2B5EF4-FFF2-40B4-BE49-F238E27FC236}">
                  <a16:creationId xmlns:a16="http://schemas.microsoft.com/office/drawing/2014/main" id="{86383413-F4E0-FD9F-E097-66E55331D14E}"/>
                </a:ext>
              </a:extLst>
            </p:cNvPr>
            <p:cNvSpPr/>
            <p:nvPr/>
          </p:nvSpPr>
          <p:spPr>
            <a:xfrm>
              <a:off x="5908181" y="2608091"/>
              <a:ext cx="306367" cy="77804"/>
            </a:xfrm>
            <a:custGeom>
              <a:avLst/>
              <a:gdLst/>
              <a:ahLst/>
              <a:cxnLst/>
              <a:rect l="l" t="t" r="r" b="b"/>
              <a:pathLst>
                <a:path w="346709" h="88264">
                  <a:moveTo>
                    <a:pt x="0" y="44000"/>
                  </a:moveTo>
                  <a:lnTo>
                    <a:pt x="13608" y="26873"/>
                  </a:lnTo>
                  <a:lnTo>
                    <a:pt x="50720" y="12887"/>
                  </a:lnTo>
                  <a:lnTo>
                    <a:pt x="105764" y="3457"/>
                  </a:lnTo>
                  <a:lnTo>
                    <a:pt x="173170" y="0"/>
                  </a:lnTo>
                  <a:lnTo>
                    <a:pt x="240576" y="3457"/>
                  </a:lnTo>
                  <a:lnTo>
                    <a:pt x="295620" y="12887"/>
                  </a:lnTo>
                  <a:lnTo>
                    <a:pt x="332731" y="26873"/>
                  </a:lnTo>
                  <a:lnTo>
                    <a:pt x="346340" y="44000"/>
                  </a:lnTo>
                  <a:lnTo>
                    <a:pt x="332731" y="61126"/>
                  </a:lnTo>
                  <a:lnTo>
                    <a:pt x="295620" y="75112"/>
                  </a:lnTo>
                  <a:lnTo>
                    <a:pt x="240576" y="84542"/>
                  </a:lnTo>
                  <a:lnTo>
                    <a:pt x="173170" y="88000"/>
                  </a:lnTo>
                  <a:lnTo>
                    <a:pt x="105764" y="84542"/>
                  </a:lnTo>
                  <a:lnTo>
                    <a:pt x="50720" y="75112"/>
                  </a:lnTo>
                  <a:lnTo>
                    <a:pt x="13608" y="61126"/>
                  </a:lnTo>
                  <a:lnTo>
                    <a:pt x="0" y="44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5" name="object 103">
              <a:extLst>
                <a:ext uri="{FF2B5EF4-FFF2-40B4-BE49-F238E27FC236}">
                  <a16:creationId xmlns:a16="http://schemas.microsoft.com/office/drawing/2014/main" id="{20208328-9DD5-43D8-738F-FCCBA63E13BF}"/>
                </a:ext>
              </a:extLst>
            </p:cNvPr>
            <p:cNvSpPr/>
            <p:nvPr/>
          </p:nvSpPr>
          <p:spPr>
            <a:xfrm>
              <a:off x="5908181" y="2601740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6" name="object 104">
              <a:extLst>
                <a:ext uri="{FF2B5EF4-FFF2-40B4-BE49-F238E27FC236}">
                  <a16:creationId xmlns:a16="http://schemas.microsoft.com/office/drawing/2014/main" id="{A912EE1D-ABAE-4D2E-1EF6-FFF16130A73C}"/>
                </a:ext>
              </a:extLst>
            </p:cNvPr>
            <p:cNvSpPr/>
            <p:nvPr/>
          </p:nvSpPr>
          <p:spPr>
            <a:xfrm>
              <a:off x="6212959" y="2601740"/>
              <a:ext cx="0" cy="47635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7" name="object 105">
              <a:extLst>
                <a:ext uri="{FF2B5EF4-FFF2-40B4-BE49-F238E27FC236}">
                  <a16:creationId xmlns:a16="http://schemas.microsoft.com/office/drawing/2014/main" id="{3EF0CCFF-40FD-E958-8E73-BF4B3003CA52}"/>
                </a:ext>
              </a:extLst>
            </p:cNvPr>
            <p:cNvSpPr/>
            <p:nvPr/>
          </p:nvSpPr>
          <p:spPr>
            <a:xfrm>
              <a:off x="5908181" y="2625558"/>
              <a:ext cx="303192" cy="0"/>
            </a:xfrm>
            <a:custGeom>
              <a:avLst/>
              <a:gdLst/>
              <a:ahLst/>
              <a:cxnLst/>
              <a:rect l="l" t="t" r="r" b="b"/>
              <a:pathLst>
                <a:path w="343534">
                  <a:moveTo>
                    <a:pt x="0" y="0"/>
                  </a:moveTo>
                  <a:lnTo>
                    <a:pt x="343433" y="0"/>
                  </a:lnTo>
                </a:path>
              </a:pathLst>
            </a:custGeom>
            <a:ln w="53517">
              <a:solidFill>
                <a:srgbClr val="00A8A9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8" name="object 106">
              <a:extLst>
                <a:ext uri="{FF2B5EF4-FFF2-40B4-BE49-F238E27FC236}">
                  <a16:creationId xmlns:a16="http://schemas.microsoft.com/office/drawing/2014/main" id="{0112A183-F957-8DED-C4A3-FC8D7A6F9B45}"/>
                </a:ext>
              </a:extLst>
            </p:cNvPr>
            <p:cNvSpPr/>
            <p:nvPr/>
          </p:nvSpPr>
          <p:spPr>
            <a:xfrm>
              <a:off x="5905006" y="2544578"/>
              <a:ext cx="306367" cy="92094"/>
            </a:xfrm>
            <a:custGeom>
              <a:avLst/>
              <a:gdLst/>
              <a:ahLst/>
              <a:cxnLst/>
              <a:rect l="l" t="t" r="r" b="b"/>
              <a:pathLst>
                <a:path w="346709" h="102869">
                  <a:moveTo>
                    <a:pt x="173164" y="0"/>
                  </a:moveTo>
                  <a:lnTo>
                    <a:pt x="105763" y="4028"/>
                  </a:lnTo>
                  <a:lnTo>
                    <a:pt x="50720" y="15012"/>
                  </a:lnTo>
                  <a:lnTo>
                    <a:pt x="13608" y="31305"/>
                  </a:lnTo>
                  <a:lnTo>
                    <a:pt x="0" y="51257"/>
                  </a:lnTo>
                  <a:lnTo>
                    <a:pt x="13608" y="71208"/>
                  </a:lnTo>
                  <a:lnTo>
                    <a:pt x="50720" y="87501"/>
                  </a:lnTo>
                  <a:lnTo>
                    <a:pt x="105763" y="98486"/>
                  </a:lnTo>
                  <a:lnTo>
                    <a:pt x="173164" y="102514"/>
                  </a:lnTo>
                  <a:lnTo>
                    <a:pt x="240573" y="98486"/>
                  </a:lnTo>
                  <a:lnTo>
                    <a:pt x="295619" y="87501"/>
                  </a:lnTo>
                  <a:lnTo>
                    <a:pt x="332732" y="71208"/>
                  </a:lnTo>
                  <a:lnTo>
                    <a:pt x="346341" y="51257"/>
                  </a:lnTo>
                  <a:lnTo>
                    <a:pt x="332732" y="31305"/>
                  </a:lnTo>
                  <a:lnTo>
                    <a:pt x="295619" y="15012"/>
                  </a:lnTo>
                  <a:lnTo>
                    <a:pt x="240573" y="4028"/>
                  </a:lnTo>
                  <a:lnTo>
                    <a:pt x="173164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09" name="object 107">
              <a:extLst>
                <a:ext uri="{FF2B5EF4-FFF2-40B4-BE49-F238E27FC236}">
                  <a16:creationId xmlns:a16="http://schemas.microsoft.com/office/drawing/2014/main" id="{53EA7C77-85B3-C3C5-D662-FC98F2456EE3}"/>
                </a:ext>
              </a:extLst>
            </p:cNvPr>
            <p:cNvSpPr/>
            <p:nvPr/>
          </p:nvSpPr>
          <p:spPr>
            <a:xfrm>
              <a:off x="5905006" y="2544578"/>
              <a:ext cx="306367" cy="92094"/>
            </a:xfrm>
            <a:custGeom>
              <a:avLst/>
              <a:gdLst/>
              <a:ahLst/>
              <a:cxnLst/>
              <a:rect l="l" t="t" r="r" b="b"/>
              <a:pathLst>
                <a:path w="346709" h="102869">
                  <a:moveTo>
                    <a:pt x="0" y="51250"/>
                  </a:moveTo>
                  <a:lnTo>
                    <a:pt x="13608" y="31298"/>
                  </a:lnTo>
                  <a:lnTo>
                    <a:pt x="50720" y="15008"/>
                  </a:lnTo>
                  <a:lnTo>
                    <a:pt x="105764" y="4026"/>
                  </a:lnTo>
                  <a:lnTo>
                    <a:pt x="173170" y="0"/>
                  </a:lnTo>
                  <a:lnTo>
                    <a:pt x="240576" y="4026"/>
                  </a:lnTo>
                  <a:lnTo>
                    <a:pt x="295620" y="15008"/>
                  </a:lnTo>
                  <a:lnTo>
                    <a:pt x="332731" y="31298"/>
                  </a:lnTo>
                  <a:lnTo>
                    <a:pt x="346340" y="51250"/>
                  </a:lnTo>
                  <a:lnTo>
                    <a:pt x="332731" y="71202"/>
                  </a:lnTo>
                  <a:lnTo>
                    <a:pt x="295620" y="87496"/>
                  </a:lnTo>
                  <a:lnTo>
                    <a:pt x="240576" y="98481"/>
                  </a:lnTo>
                  <a:lnTo>
                    <a:pt x="173170" y="102510"/>
                  </a:lnTo>
                  <a:lnTo>
                    <a:pt x="105764" y="98481"/>
                  </a:lnTo>
                  <a:lnTo>
                    <a:pt x="50720" y="87496"/>
                  </a:lnTo>
                  <a:lnTo>
                    <a:pt x="13608" y="71202"/>
                  </a:lnTo>
                  <a:lnTo>
                    <a:pt x="0" y="512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0" name="object 108">
              <a:extLst>
                <a:ext uri="{FF2B5EF4-FFF2-40B4-BE49-F238E27FC236}">
                  <a16:creationId xmlns:a16="http://schemas.microsoft.com/office/drawing/2014/main" id="{27F73A8B-54D1-6679-0D24-AA2581EFCF56}"/>
                </a:ext>
              </a:extLst>
            </p:cNvPr>
            <p:cNvSpPr/>
            <p:nvPr/>
          </p:nvSpPr>
          <p:spPr>
            <a:xfrm>
              <a:off x="5979614" y="2565220"/>
              <a:ext cx="53971" cy="1587"/>
            </a:xfrm>
            <a:custGeom>
              <a:avLst/>
              <a:gdLst/>
              <a:ahLst/>
              <a:cxnLst/>
              <a:rect l="l" t="t" r="r" b="b"/>
              <a:pathLst>
                <a:path w="61595" h="1269">
                  <a:moveTo>
                    <a:pt x="0" y="1220"/>
                  </a:moveTo>
                  <a:lnTo>
                    <a:pt x="613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1" name="object 109">
              <a:extLst>
                <a:ext uri="{FF2B5EF4-FFF2-40B4-BE49-F238E27FC236}">
                  <a16:creationId xmlns:a16="http://schemas.microsoft.com/office/drawing/2014/main" id="{E7A0C775-A2DB-926A-2768-40A83C446FFF}"/>
                </a:ext>
              </a:extLst>
            </p:cNvPr>
            <p:cNvSpPr/>
            <p:nvPr/>
          </p:nvSpPr>
          <p:spPr>
            <a:xfrm>
              <a:off x="6082794" y="2617618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97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2" name="object 110">
              <a:extLst>
                <a:ext uri="{FF2B5EF4-FFF2-40B4-BE49-F238E27FC236}">
                  <a16:creationId xmlns:a16="http://schemas.microsoft.com/office/drawing/2014/main" id="{903364B6-01A9-51BA-BD8D-B0FC5A702D5C}"/>
                </a:ext>
              </a:extLst>
            </p:cNvPr>
            <p:cNvSpPr/>
            <p:nvPr/>
          </p:nvSpPr>
          <p:spPr>
            <a:xfrm>
              <a:off x="6028822" y="2566808"/>
              <a:ext cx="57146" cy="50810"/>
            </a:xfrm>
            <a:custGeom>
              <a:avLst/>
              <a:gdLst/>
              <a:ahLst/>
              <a:cxnLst/>
              <a:rect l="l" t="t" r="r" b="b"/>
              <a:pathLst>
                <a:path w="64134" h="59055">
                  <a:moveTo>
                    <a:pt x="0" y="0"/>
                  </a:moveTo>
                  <a:lnTo>
                    <a:pt x="63780" y="586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3" name="object 111">
              <a:extLst>
                <a:ext uri="{FF2B5EF4-FFF2-40B4-BE49-F238E27FC236}">
                  <a16:creationId xmlns:a16="http://schemas.microsoft.com/office/drawing/2014/main" id="{104F40BF-B40D-1D73-B84F-598546BA863F}"/>
                </a:ext>
              </a:extLst>
            </p:cNvPr>
            <p:cNvSpPr/>
            <p:nvPr/>
          </p:nvSpPr>
          <p:spPr>
            <a:xfrm>
              <a:off x="5979614" y="2616031"/>
              <a:ext cx="53971" cy="1587"/>
            </a:xfrm>
            <a:custGeom>
              <a:avLst/>
              <a:gdLst/>
              <a:ahLst/>
              <a:cxnLst/>
              <a:rect l="l" t="t" r="r" b="b"/>
              <a:pathLst>
                <a:path w="61595" h="1269">
                  <a:moveTo>
                    <a:pt x="0" y="0"/>
                  </a:moveTo>
                  <a:lnTo>
                    <a:pt x="61330" y="12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4" name="object 112">
              <a:extLst>
                <a:ext uri="{FF2B5EF4-FFF2-40B4-BE49-F238E27FC236}">
                  <a16:creationId xmlns:a16="http://schemas.microsoft.com/office/drawing/2014/main" id="{ACBD8A43-7D47-FD25-3FDE-72F02D47F0C7}"/>
                </a:ext>
              </a:extLst>
            </p:cNvPr>
            <p:cNvSpPr/>
            <p:nvPr/>
          </p:nvSpPr>
          <p:spPr>
            <a:xfrm>
              <a:off x="6082794" y="2563632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97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5" name="object 113">
              <a:extLst>
                <a:ext uri="{FF2B5EF4-FFF2-40B4-BE49-F238E27FC236}">
                  <a16:creationId xmlns:a16="http://schemas.microsoft.com/office/drawing/2014/main" id="{0D0A19A1-9A04-3838-7330-32A0697055A5}"/>
                </a:ext>
              </a:extLst>
            </p:cNvPr>
            <p:cNvSpPr/>
            <p:nvPr/>
          </p:nvSpPr>
          <p:spPr>
            <a:xfrm>
              <a:off x="6028822" y="2563632"/>
              <a:ext cx="57146" cy="52399"/>
            </a:xfrm>
            <a:custGeom>
              <a:avLst/>
              <a:gdLst/>
              <a:ahLst/>
              <a:cxnLst/>
              <a:rect l="l" t="t" r="r" b="b"/>
              <a:pathLst>
                <a:path w="64134" h="59055">
                  <a:moveTo>
                    <a:pt x="0" y="58650"/>
                  </a:moveTo>
                  <a:lnTo>
                    <a:pt x="6378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6" name="object 114">
              <a:extLst>
                <a:ext uri="{FF2B5EF4-FFF2-40B4-BE49-F238E27FC236}">
                  <a16:creationId xmlns:a16="http://schemas.microsoft.com/office/drawing/2014/main" id="{4481687B-B527-C307-E800-B728DB9DB8F7}"/>
                </a:ext>
              </a:extLst>
            </p:cNvPr>
            <p:cNvSpPr/>
            <p:nvPr/>
          </p:nvSpPr>
          <p:spPr>
            <a:xfrm>
              <a:off x="5638325" y="3621121"/>
              <a:ext cx="304779" cy="77804"/>
            </a:xfrm>
            <a:custGeom>
              <a:avLst/>
              <a:gdLst/>
              <a:ahLst/>
              <a:cxnLst/>
              <a:rect l="l" t="t" r="r" b="b"/>
              <a:pathLst>
                <a:path w="346709" h="88264">
                  <a:moveTo>
                    <a:pt x="173177" y="0"/>
                  </a:moveTo>
                  <a:lnTo>
                    <a:pt x="105768" y="3457"/>
                  </a:lnTo>
                  <a:lnTo>
                    <a:pt x="50722" y="12885"/>
                  </a:lnTo>
                  <a:lnTo>
                    <a:pt x="13609" y="26869"/>
                  </a:lnTo>
                  <a:lnTo>
                    <a:pt x="0" y="43992"/>
                  </a:lnTo>
                  <a:lnTo>
                    <a:pt x="13609" y="61116"/>
                  </a:lnTo>
                  <a:lnTo>
                    <a:pt x="50722" y="75099"/>
                  </a:lnTo>
                  <a:lnTo>
                    <a:pt x="105768" y="84528"/>
                  </a:lnTo>
                  <a:lnTo>
                    <a:pt x="173177" y="87985"/>
                  </a:lnTo>
                  <a:lnTo>
                    <a:pt x="240578" y="84528"/>
                  </a:lnTo>
                  <a:lnTo>
                    <a:pt x="295621" y="75099"/>
                  </a:lnTo>
                  <a:lnTo>
                    <a:pt x="332732" y="61116"/>
                  </a:lnTo>
                  <a:lnTo>
                    <a:pt x="346341" y="43992"/>
                  </a:lnTo>
                  <a:lnTo>
                    <a:pt x="332732" y="26869"/>
                  </a:lnTo>
                  <a:lnTo>
                    <a:pt x="295621" y="12885"/>
                  </a:lnTo>
                  <a:lnTo>
                    <a:pt x="240578" y="3457"/>
                  </a:lnTo>
                  <a:lnTo>
                    <a:pt x="173177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7" name="object 115">
              <a:extLst>
                <a:ext uri="{FF2B5EF4-FFF2-40B4-BE49-F238E27FC236}">
                  <a16:creationId xmlns:a16="http://schemas.microsoft.com/office/drawing/2014/main" id="{BE63D231-F909-A33F-8771-6E4248288FB8}"/>
                </a:ext>
              </a:extLst>
            </p:cNvPr>
            <p:cNvSpPr/>
            <p:nvPr/>
          </p:nvSpPr>
          <p:spPr>
            <a:xfrm>
              <a:off x="5638325" y="3621121"/>
              <a:ext cx="304779" cy="77804"/>
            </a:xfrm>
            <a:custGeom>
              <a:avLst/>
              <a:gdLst/>
              <a:ahLst/>
              <a:cxnLst/>
              <a:rect l="l" t="t" r="r" b="b"/>
              <a:pathLst>
                <a:path w="346709" h="88264">
                  <a:moveTo>
                    <a:pt x="0" y="44000"/>
                  </a:moveTo>
                  <a:lnTo>
                    <a:pt x="13608" y="26873"/>
                  </a:lnTo>
                  <a:lnTo>
                    <a:pt x="50720" y="12887"/>
                  </a:lnTo>
                  <a:lnTo>
                    <a:pt x="105764" y="3457"/>
                  </a:lnTo>
                  <a:lnTo>
                    <a:pt x="173170" y="0"/>
                  </a:lnTo>
                  <a:lnTo>
                    <a:pt x="240576" y="3457"/>
                  </a:lnTo>
                  <a:lnTo>
                    <a:pt x="295620" y="12887"/>
                  </a:lnTo>
                  <a:lnTo>
                    <a:pt x="332731" y="26873"/>
                  </a:lnTo>
                  <a:lnTo>
                    <a:pt x="346340" y="44000"/>
                  </a:lnTo>
                  <a:lnTo>
                    <a:pt x="332731" y="61126"/>
                  </a:lnTo>
                  <a:lnTo>
                    <a:pt x="295620" y="75112"/>
                  </a:lnTo>
                  <a:lnTo>
                    <a:pt x="240576" y="84542"/>
                  </a:lnTo>
                  <a:lnTo>
                    <a:pt x="173170" y="88000"/>
                  </a:lnTo>
                  <a:lnTo>
                    <a:pt x="105764" y="84542"/>
                  </a:lnTo>
                  <a:lnTo>
                    <a:pt x="50720" y="75112"/>
                  </a:lnTo>
                  <a:lnTo>
                    <a:pt x="13608" y="61126"/>
                  </a:lnTo>
                  <a:lnTo>
                    <a:pt x="0" y="44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8" name="object 116">
              <a:extLst>
                <a:ext uri="{FF2B5EF4-FFF2-40B4-BE49-F238E27FC236}">
                  <a16:creationId xmlns:a16="http://schemas.microsoft.com/office/drawing/2014/main" id="{929A8B48-B1BE-191F-1539-12B98EDB04EA}"/>
                </a:ext>
              </a:extLst>
            </p:cNvPr>
            <p:cNvSpPr/>
            <p:nvPr/>
          </p:nvSpPr>
          <p:spPr>
            <a:xfrm>
              <a:off x="5638325" y="3614770"/>
              <a:ext cx="0" cy="49223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19" name="object 117">
              <a:extLst>
                <a:ext uri="{FF2B5EF4-FFF2-40B4-BE49-F238E27FC236}">
                  <a16:creationId xmlns:a16="http://schemas.microsoft.com/office/drawing/2014/main" id="{2306C672-B350-BF4A-32B5-14EC6B3B7DDC}"/>
                </a:ext>
              </a:extLst>
            </p:cNvPr>
            <p:cNvSpPr/>
            <p:nvPr/>
          </p:nvSpPr>
          <p:spPr>
            <a:xfrm>
              <a:off x="5943103" y="3614770"/>
              <a:ext cx="0" cy="49223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0" name="object 118">
              <a:extLst>
                <a:ext uri="{FF2B5EF4-FFF2-40B4-BE49-F238E27FC236}">
                  <a16:creationId xmlns:a16="http://schemas.microsoft.com/office/drawing/2014/main" id="{59BBDBCD-5881-9473-6F9D-8559AFF7257D}"/>
                </a:ext>
              </a:extLst>
            </p:cNvPr>
            <p:cNvSpPr/>
            <p:nvPr/>
          </p:nvSpPr>
          <p:spPr>
            <a:xfrm>
              <a:off x="5638325" y="3638587"/>
              <a:ext cx="303192" cy="0"/>
            </a:xfrm>
            <a:custGeom>
              <a:avLst/>
              <a:gdLst/>
              <a:ahLst/>
              <a:cxnLst/>
              <a:rect l="l" t="t" r="r" b="b"/>
              <a:pathLst>
                <a:path w="343534">
                  <a:moveTo>
                    <a:pt x="0" y="0"/>
                  </a:moveTo>
                  <a:lnTo>
                    <a:pt x="343433" y="0"/>
                  </a:lnTo>
                </a:path>
              </a:pathLst>
            </a:custGeom>
            <a:ln w="53517">
              <a:solidFill>
                <a:srgbClr val="00A8A9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1" name="object 119">
              <a:extLst>
                <a:ext uri="{FF2B5EF4-FFF2-40B4-BE49-F238E27FC236}">
                  <a16:creationId xmlns:a16="http://schemas.microsoft.com/office/drawing/2014/main" id="{44369443-7476-2D34-2B03-200169FA109A}"/>
                </a:ext>
              </a:extLst>
            </p:cNvPr>
            <p:cNvSpPr/>
            <p:nvPr/>
          </p:nvSpPr>
          <p:spPr>
            <a:xfrm>
              <a:off x="5635150" y="3559196"/>
              <a:ext cx="306367" cy="90505"/>
            </a:xfrm>
            <a:custGeom>
              <a:avLst/>
              <a:gdLst/>
              <a:ahLst/>
              <a:cxnLst/>
              <a:rect l="l" t="t" r="r" b="b"/>
              <a:pathLst>
                <a:path w="346709" h="102870">
                  <a:moveTo>
                    <a:pt x="173164" y="0"/>
                  </a:moveTo>
                  <a:lnTo>
                    <a:pt x="105763" y="4028"/>
                  </a:lnTo>
                  <a:lnTo>
                    <a:pt x="50720" y="15012"/>
                  </a:lnTo>
                  <a:lnTo>
                    <a:pt x="13608" y="31305"/>
                  </a:lnTo>
                  <a:lnTo>
                    <a:pt x="0" y="51257"/>
                  </a:lnTo>
                  <a:lnTo>
                    <a:pt x="13608" y="71208"/>
                  </a:lnTo>
                  <a:lnTo>
                    <a:pt x="50720" y="87501"/>
                  </a:lnTo>
                  <a:lnTo>
                    <a:pt x="105763" y="98486"/>
                  </a:lnTo>
                  <a:lnTo>
                    <a:pt x="173164" y="102514"/>
                  </a:lnTo>
                  <a:lnTo>
                    <a:pt x="240573" y="98486"/>
                  </a:lnTo>
                  <a:lnTo>
                    <a:pt x="295619" y="87501"/>
                  </a:lnTo>
                  <a:lnTo>
                    <a:pt x="332732" y="71208"/>
                  </a:lnTo>
                  <a:lnTo>
                    <a:pt x="346341" y="51257"/>
                  </a:lnTo>
                  <a:lnTo>
                    <a:pt x="332732" y="31305"/>
                  </a:lnTo>
                  <a:lnTo>
                    <a:pt x="295619" y="15012"/>
                  </a:lnTo>
                  <a:lnTo>
                    <a:pt x="240573" y="4028"/>
                  </a:lnTo>
                  <a:lnTo>
                    <a:pt x="173164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2" name="object 120">
              <a:extLst>
                <a:ext uri="{FF2B5EF4-FFF2-40B4-BE49-F238E27FC236}">
                  <a16:creationId xmlns:a16="http://schemas.microsoft.com/office/drawing/2014/main" id="{956A2CE4-3411-3BA8-052D-63BB835D9C06}"/>
                </a:ext>
              </a:extLst>
            </p:cNvPr>
            <p:cNvSpPr/>
            <p:nvPr/>
          </p:nvSpPr>
          <p:spPr>
            <a:xfrm>
              <a:off x="5635150" y="3559196"/>
              <a:ext cx="306367" cy="90505"/>
            </a:xfrm>
            <a:custGeom>
              <a:avLst/>
              <a:gdLst/>
              <a:ahLst/>
              <a:cxnLst/>
              <a:rect l="l" t="t" r="r" b="b"/>
              <a:pathLst>
                <a:path w="346709" h="102870">
                  <a:moveTo>
                    <a:pt x="0" y="51250"/>
                  </a:moveTo>
                  <a:lnTo>
                    <a:pt x="13608" y="31298"/>
                  </a:lnTo>
                  <a:lnTo>
                    <a:pt x="50720" y="15008"/>
                  </a:lnTo>
                  <a:lnTo>
                    <a:pt x="105764" y="4026"/>
                  </a:lnTo>
                  <a:lnTo>
                    <a:pt x="173170" y="0"/>
                  </a:lnTo>
                  <a:lnTo>
                    <a:pt x="240576" y="4026"/>
                  </a:lnTo>
                  <a:lnTo>
                    <a:pt x="295620" y="15008"/>
                  </a:lnTo>
                  <a:lnTo>
                    <a:pt x="332731" y="31298"/>
                  </a:lnTo>
                  <a:lnTo>
                    <a:pt x="346340" y="51250"/>
                  </a:lnTo>
                  <a:lnTo>
                    <a:pt x="332731" y="71202"/>
                  </a:lnTo>
                  <a:lnTo>
                    <a:pt x="295620" y="87496"/>
                  </a:lnTo>
                  <a:lnTo>
                    <a:pt x="240576" y="98481"/>
                  </a:lnTo>
                  <a:lnTo>
                    <a:pt x="173170" y="102510"/>
                  </a:lnTo>
                  <a:lnTo>
                    <a:pt x="105764" y="98481"/>
                  </a:lnTo>
                  <a:lnTo>
                    <a:pt x="50720" y="87496"/>
                  </a:lnTo>
                  <a:lnTo>
                    <a:pt x="13608" y="71202"/>
                  </a:lnTo>
                  <a:lnTo>
                    <a:pt x="0" y="512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3" name="object 121">
              <a:extLst>
                <a:ext uri="{FF2B5EF4-FFF2-40B4-BE49-F238E27FC236}">
                  <a16:creationId xmlns:a16="http://schemas.microsoft.com/office/drawing/2014/main" id="{1F355AC2-25C4-CF6C-40AD-DBEC2366BEA9}"/>
                </a:ext>
              </a:extLst>
            </p:cNvPr>
            <p:cNvSpPr/>
            <p:nvPr/>
          </p:nvSpPr>
          <p:spPr>
            <a:xfrm>
              <a:off x="5708170" y="3579838"/>
              <a:ext cx="55559" cy="0"/>
            </a:xfrm>
            <a:custGeom>
              <a:avLst/>
              <a:gdLst/>
              <a:ahLst/>
              <a:cxnLst/>
              <a:rect l="l" t="t" r="r" b="b"/>
              <a:pathLst>
                <a:path w="61595" h="1270">
                  <a:moveTo>
                    <a:pt x="0" y="1220"/>
                  </a:moveTo>
                  <a:lnTo>
                    <a:pt x="613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4" name="object 122">
              <a:extLst>
                <a:ext uri="{FF2B5EF4-FFF2-40B4-BE49-F238E27FC236}">
                  <a16:creationId xmlns:a16="http://schemas.microsoft.com/office/drawing/2014/main" id="{F2EC5271-DBC2-2248-9972-7BA36D60BF73}"/>
                </a:ext>
              </a:extLst>
            </p:cNvPr>
            <p:cNvSpPr/>
            <p:nvPr/>
          </p:nvSpPr>
          <p:spPr>
            <a:xfrm>
              <a:off x="5812937" y="3632236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97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5" name="object 123">
              <a:extLst>
                <a:ext uri="{FF2B5EF4-FFF2-40B4-BE49-F238E27FC236}">
                  <a16:creationId xmlns:a16="http://schemas.microsoft.com/office/drawing/2014/main" id="{9305D94A-798D-89DE-CA1C-15E9034E57EE}"/>
                </a:ext>
              </a:extLst>
            </p:cNvPr>
            <p:cNvSpPr/>
            <p:nvPr/>
          </p:nvSpPr>
          <p:spPr>
            <a:xfrm>
              <a:off x="5758966" y="3579838"/>
              <a:ext cx="55559" cy="52399"/>
            </a:xfrm>
            <a:custGeom>
              <a:avLst/>
              <a:gdLst/>
              <a:ahLst/>
              <a:cxnLst/>
              <a:rect l="l" t="t" r="r" b="b"/>
              <a:pathLst>
                <a:path w="64135" h="59054">
                  <a:moveTo>
                    <a:pt x="0" y="0"/>
                  </a:moveTo>
                  <a:lnTo>
                    <a:pt x="63780" y="586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6" name="object 124">
              <a:extLst>
                <a:ext uri="{FF2B5EF4-FFF2-40B4-BE49-F238E27FC236}">
                  <a16:creationId xmlns:a16="http://schemas.microsoft.com/office/drawing/2014/main" id="{8201F93F-6A5A-0FEE-B368-FAF0E79DA2B6}"/>
                </a:ext>
              </a:extLst>
            </p:cNvPr>
            <p:cNvSpPr/>
            <p:nvPr/>
          </p:nvSpPr>
          <p:spPr>
            <a:xfrm>
              <a:off x="5708170" y="3630648"/>
              <a:ext cx="55559" cy="0"/>
            </a:xfrm>
            <a:custGeom>
              <a:avLst/>
              <a:gdLst/>
              <a:ahLst/>
              <a:cxnLst/>
              <a:rect l="l" t="t" r="r" b="b"/>
              <a:pathLst>
                <a:path w="61595" h="1270">
                  <a:moveTo>
                    <a:pt x="0" y="0"/>
                  </a:moveTo>
                  <a:lnTo>
                    <a:pt x="61330" y="122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7" name="object 125">
              <a:extLst>
                <a:ext uri="{FF2B5EF4-FFF2-40B4-BE49-F238E27FC236}">
                  <a16:creationId xmlns:a16="http://schemas.microsoft.com/office/drawing/2014/main" id="{819EA0BD-CACB-746C-8FCD-90EF2E362096}"/>
                </a:ext>
              </a:extLst>
            </p:cNvPr>
            <p:cNvSpPr/>
            <p:nvPr/>
          </p:nvSpPr>
          <p:spPr>
            <a:xfrm>
              <a:off x="5812937" y="3578250"/>
              <a:ext cx="47622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97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8" name="object 126">
              <a:extLst>
                <a:ext uri="{FF2B5EF4-FFF2-40B4-BE49-F238E27FC236}">
                  <a16:creationId xmlns:a16="http://schemas.microsoft.com/office/drawing/2014/main" id="{CD08AE04-684F-6EEA-3C65-9B59AA05C347}"/>
                </a:ext>
              </a:extLst>
            </p:cNvPr>
            <p:cNvSpPr/>
            <p:nvPr/>
          </p:nvSpPr>
          <p:spPr>
            <a:xfrm>
              <a:off x="5758966" y="3578250"/>
              <a:ext cx="55559" cy="52398"/>
            </a:xfrm>
            <a:custGeom>
              <a:avLst/>
              <a:gdLst/>
              <a:ahLst/>
              <a:cxnLst/>
              <a:rect l="l" t="t" r="r" b="b"/>
              <a:pathLst>
                <a:path w="64135" h="59054">
                  <a:moveTo>
                    <a:pt x="0" y="58650"/>
                  </a:moveTo>
                  <a:lnTo>
                    <a:pt x="6378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29" name="object 127">
              <a:extLst>
                <a:ext uri="{FF2B5EF4-FFF2-40B4-BE49-F238E27FC236}">
                  <a16:creationId xmlns:a16="http://schemas.microsoft.com/office/drawing/2014/main" id="{34EAAB3A-91FB-A880-114E-FD4BD9503629}"/>
                </a:ext>
              </a:extLst>
            </p:cNvPr>
            <p:cNvSpPr/>
            <p:nvPr/>
          </p:nvSpPr>
          <p:spPr>
            <a:xfrm>
              <a:off x="6695526" y="3937098"/>
              <a:ext cx="200011" cy="385840"/>
            </a:xfrm>
            <a:custGeom>
              <a:avLst/>
              <a:gdLst/>
              <a:ahLst/>
              <a:cxnLst/>
              <a:rect l="l" t="t" r="r" b="b"/>
              <a:pathLst>
                <a:path w="227329" h="436879">
                  <a:moveTo>
                    <a:pt x="0" y="436570"/>
                  </a:moveTo>
                  <a:lnTo>
                    <a:pt x="2270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0" name="object 128">
              <a:extLst>
                <a:ext uri="{FF2B5EF4-FFF2-40B4-BE49-F238E27FC236}">
                  <a16:creationId xmlns:a16="http://schemas.microsoft.com/office/drawing/2014/main" id="{32936528-A23A-AC0A-6F02-B645AECBEBAB}"/>
                </a:ext>
              </a:extLst>
            </p:cNvPr>
            <p:cNvSpPr/>
            <p:nvPr/>
          </p:nvSpPr>
          <p:spPr>
            <a:xfrm>
              <a:off x="6805056" y="3706863"/>
              <a:ext cx="144452" cy="106384"/>
            </a:xfrm>
            <a:custGeom>
              <a:avLst/>
              <a:gdLst/>
              <a:ahLst/>
              <a:cxnLst/>
              <a:rect l="l" t="t" r="r" b="b"/>
              <a:pathLst>
                <a:path w="163829" h="120650">
                  <a:moveTo>
                    <a:pt x="0" y="0"/>
                  </a:moveTo>
                  <a:lnTo>
                    <a:pt x="163510" y="1206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1" name="object 129">
              <a:extLst>
                <a:ext uri="{FF2B5EF4-FFF2-40B4-BE49-F238E27FC236}">
                  <a16:creationId xmlns:a16="http://schemas.microsoft.com/office/drawing/2014/main" id="{14CC4168-B6BD-DA82-8F59-5353D795DFCB}"/>
                </a:ext>
              </a:extLst>
            </p:cNvPr>
            <p:cNvSpPr/>
            <p:nvPr/>
          </p:nvSpPr>
          <p:spPr>
            <a:xfrm>
              <a:off x="6890775" y="3636999"/>
              <a:ext cx="246045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79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2" name="object 130">
              <a:extLst>
                <a:ext uri="{FF2B5EF4-FFF2-40B4-BE49-F238E27FC236}">
                  <a16:creationId xmlns:a16="http://schemas.microsoft.com/office/drawing/2014/main" id="{8C0DDDC2-D751-2D06-65AB-C5BAB37E0A15}"/>
                </a:ext>
              </a:extLst>
            </p:cNvPr>
            <p:cNvSpPr/>
            <p:nvPr/>
          </p:nvSpPr>
          <p:spPr>
            <a:xfrm>
              <a:off x="7098723" y="3711627"/>
              <a:ext cx="119055" cy="92094"/>
            </a:xfrm>
            <a:custGeom>
              <a:avLst/>
              <a:gdLst/>
              <a:ahLst/>
              <a:cxnLst/>
              <a:rect l="l" t="t" r="r" b="b"/>
              <a:pathLst>
                <a:path w="135254" h="104775">
                  <a:moveTo>
                    <a:pt x="0" y="104770"/>
                  </a:moveTo>
                  <a:lnTo>
                    <a:pt x="1349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3" name="object 131">
              <a:extLst>
                <a:ext uri="{FF2B5EF4-FFF2-40B4-BE49-F238E27FC236}">
                  <a16:creationId xmlns:a16="http://schemas.microsoft.com/office/drawing/2014/main" id="{7955422D-D510-B330-FC61-5A5CADC6B100}"/>
                </a:ext>
              </a:extLst>
            </p:cNvPr>
            <p:cNvSpPr/>
            <p:nvPr/>
          </p:nvSpPr>
          <p:spPr>
            <a:xfrm>
              <a:off x="5951041" y="3641763"/>
              <a:ext cx="598445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4" name="object 132">
              <a:extLst>
                <a:ext uri="{FF2B5EF4-FFF2-40B4-BE49-F238E27FC236}">
                  <a16:creationId xmlns:a16="http://schemas.microsoft.com/office/drawing/2014/main" id="{98B197F0-F996-9826-1008-45DEABBEC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7512" y="3178119"/>
              <a:ext cx="292080" cy="311213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5" name="object 133">
              <a:extLst>
                <a:ext uri="{FF2B5EF4-FFF2-40B4-BE49-F238E27FC236}">
                  <a16:creationId xmlns:a16="http://schemas.microsoft.com/office/drawing/2014/main" id="{4F54A80C-F438-43ED-CE8C-11B395E8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756" y="3586189"/>
              <a:ext cx="128578" cy="185776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6" name="object 134">
              <a:extLst>
                <a:ext uri="{FF2B5EF4-FFF2-40B4-BE49-F238E27FC236}">
                  <a16:creationId xmlns:a16="http://schemas.microsoft.com/office/drawing/2014/main" id="{374C6209-0302-EFC2-3396-4FEFEF5B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610" y="3500446"/>
              <a:ext cx="195248" cy="98445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7" name="object 135">
              <a:extLst>
                <a:ext uri="{FF2B5EF4-FFF2-40B4-BE49-F238E27FC236}">
                  <a16:creationId xmlns:a16="http://schemas.microsoft.com/office/drawing/2014/main" id="{98D7FC74-5EE6-5E7A-44DB-2F534A97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723" y="3214639"/>
              <a:ext cx="285730" cy="24134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8" name="object 136">
              <a:extLst>
                <a:ext uri="{FF2B5EF4-FFF2-40B4-BE49-F238E27FC236}">
                  <a16:creationId xmlns:a16="http://schemas.microsoft.com/office/drawing/2014/main" id="{D3D66B88-F82B-F6A9-5985-9C67A743B9FC}"/>
                </a:ext>
              </a:extLst>
            </p:cNvPr>
            <p:cNvSpPr/>
            <p:nvPr/>
          </p:nvSpPr>
          <p:spPr>
            <a:xfrm>
              <a:off x="6211373" y="2625558"/>
              <a:ext cx="449231" cy="1587"/>
            </a:xfrm>
            <a:custGeom>
              <a:avLst/>
              <a:gdLst/>
              <a:ahLst/>
              <a:cxnLst/>
              <a:rect l="l" t="t" r="r" b="b"/>
              <a:pathLst>
                <a:path w="509904" h="3175">
                  <a:moveTo>
                    <a:pt x="0" y="0"/>
                  </a:moveTo>
                  <a:lnTo>
                    <a:pt x="509580" y="31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39" name="object 137">
              <a:extLst>
                <a:ext uri="{FF2B5EF4-FFF2-40B4-BE49-F238E27FC236}">
                  <a16:creationId xmlns:a16="http://schemas.microsoft.com/office/drawing/2014/main" id="{427437B6-E327-D63E-B0DF-F68B81A4C090}"/>
                </a:ext>
              </a:extLst>
            </p:cNvPr>
            <p:cNvSpPr/>
            <p:nvPr/>
          </p:nvSpPr>
          <p:spPr>
            <a:xfrm>
              <a:off x="5828811" y="2473127"/>
              <a:ext cx="133341" cy="73040"/>
            </a:xfrm>
            <a:custGeom>
              <a:avLst/>
              <a:gdLst/>
              <a:ahLst/>
              <a:cxnLst/>
              <a:rect l="l" t="t" r="r" b="b"/>
              <a:pathLst>
                <a:path w="152400" h="82550">
                  <a:moveTo>
                    <a:pt x="0" y="0"/>
                  </a:moveTo>
                  <a:lnTo>
                    <a:pt x="152400" y="82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0" name="object 138">
              <a:extLst>
                <a:ext uri="{FF2B5EF4-FFF2-40B4-BE49-F238E27FC236}">
                  <a16:creationId xmlns:a16="http://schemas.microsoft.com/office/drawing/2014/main" id="{FE809F8C-72D0-8756-B598-84EFCE2B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065" y="4253074"/>
              <a:ext cx="2595380" cy="1263905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1" name="object 139">
              <a:extLst>
                <a:ext uri="{FF2B5EF4-FFF2-40B4-BE49-F238E27FC236}">
                  <a16:creationId xmlns:a16="http://schemas.microsoft.com/office/drawing/2014/main" id="{A933E52D-F30E-0D88-F855-6FA71EDEC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919" y="4900904"/>
              <a:ext cx="169850" cy="244524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2" name="object 140">
              <a:extLst>
                <a:ext uri="{FF2B5EF4-FFF2-40B4-BE49-F238E27FC236}">
                  <a16:creationId xmlns:a16="http://schemas.microsoft.com/office/drawing/2014/main" id="{54B5522C-7BD9-CE98-4D81-AB3DFCBF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072" y="4788170"/>
              <a:ext cx="579396" cy="255639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3" name="object 141">
              <a:extLst>
                <a:ext uri="{FF2B5EF4-FFF2-40B4-BE49-F238E27FC236}">
                  <a16:creationId xmlns:a16="http://schemas.microsoft.com/office/drawing/2014/main" id="{0EF0188E-084E-4DFC-A882-C76101E9BB93}"/>
                </a:ext>
              </a:extLst>
            </p:cNvPr>
            <p:cNvSpPr/>
            <p:nvPr/>
          </p:nvSpPr>
          <p:spPr>
            <a:xfrm>
              <a:off x="5743092" y="4742122"/>
              <a:ext cx="71433" cy="0"/>
            </a:xfrm>
            <a:custGeom>
              <a:avLst/>
              <a:gdLst/>
              <a:ahLst/>
              <a:cxnLst/>
              <a:rect l="l" t="t" r="r" b="b"/>
              <a:pathLst>
                <a:path w="81279">
                  <a:moveTo>
                    <a:pt x="0" y="0"/>
                  </a:moveTo>
                  <a:lnTo>
                    <a:pt x="8096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4" name="object 142">
              <a:extLst>
                <a:ext uri="{FF2B5EF4-FFF2-40B4-BE49-F238E27FC236}">
                  <a16:creationId xmlns:a16="http://schemas.microsoft.com/office/drawing/2014/main" id="{9B191FD1-382A-5E2D-E245-4A0320469D27}"/>
                </a:ext>
              </a:extLst>
            </p:cNvPr>
            <p:cNvSpPr/>
            <p:nvPr/>
          </p:nvSpPr>
          <p:spPr>
            <a:xfrm>
              <a:off x="7487633" y="5073977"/>
              <a:ext cx="182549" cy="84154"/>
            </a:xfrm>
            <a:custGeom>
              <a:avLst/>
              <a:gdLst/>
              <a:ahLst/>
              <a:cxnLst/>
              <a:rect l="l" t="t" r="r" b="b"/>
              <a:pathLst>
                <a:path w="208279" h="95250">
                  <a:moveTo>
                    <a:pt x="207962" y="0"/>
                  </a:moveTo>
                  <a:lnTo>
                    <a:pt x="77089" y="0"/>
                  </a:lnTo>
                  <a:lnTo>
                    <a:pt x="0" y="94716"/>
                  </a:lnTo>
                  <a:lnTo>
                    <a:pt x="130873" y="94716"/>
                  </a:lnTo>
                  <a:lnTo>
                    <a:pt x="207962" y="0"/>
                  </a:lnTo>
                  <a:close/>
                </a:path>
              </a:pathLst>
            </a:custGeom>
            <a:solidFill>
              <a:srgbClr val="38D4D6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5" name="object 143">
              <a:extLst>
                <a:ext uri="{FF2B5EF4-FFF2-40B4-BE49-F238E27FC236}">
                  <a16:creationId xmlns:a16="http://schemas.microsoft.com/office/drawing/2014/main" id="{6946D55E-9866-22E3-E5C1-95BFE055FDF3}"/>
                </a:ext>
              </a:extLst>
            </p:cNvPr>
            <p:cNvSpPr/>
            <p:nvPr/>
          </p:nvSpPr>
          <p:spPr>
            <a:xfrm>
              <a:off x="7579702" y="4797697"/>
              <a:ext cx="84131" cy="279456"/>
            </a:xfrm>
            <a:custGeom>
              <a:avLst/>
              <a:gdLst/>
              <a:ahLst/>
              <a:cxnLst/>
              <a:rect l="l" t="t" r="r" b="b"/>
              <a:pathLst>
                <a:path w="95884" h="314960">
                  <a:moveTo>
                    <a:pt x="0" y="0"/>
                  </a:moveTo>
                  <a:lnTo>
                    <a:pt x="95656" y="0"/>
                  </a:lnTo>
                  <a:lnTo>
                    <a:pt x="95656" y="314858"/>
                  </a:lnTo>
                  <a:lnTo>
                    <a:pt x="0" y="314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D4D6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6" name="object 144">
              <a:extLst>
                <a:ext uri="{FF2B5EF4-FFF2-40B4-BE49-F238E27FC236}">
                  <a16:creationId xmlns:a16="http://schemas.microsoft.com/office/drawing/2014/main" id="{DDA7083C-D78F-B0D2-6E84-64183A50CB3F}"/>
                </a:ext>
              </a:extLst>
            </p:cNvPr>
            <p:cNvSpPr/>
            <p:nvPr/>
          </p:nvSpPr>
          <p:spPr>
            <a:xfrm>
              <a:off x="7487633" y="4877088"/>
              <a:ext cx="117467" cy="277868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0"/>
                  </a:moveTo>
                  <a:lnTo>
                    <a:pt x="131711" y="0"/>
                  </a:lnTo>
                  <a:lnTo>
                    <a:pt x="131711" y="314858"/>
                  </a:lnTo>
                  <a:lnTo>
                    <a:pt x="0" y="314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D4D6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7" name="object 145">
              <a:extLst>
                <a:ext uri="{FF2B5EF4-FFF2-40B4-BE49-F238E27FC236}">
                  <a16:creationId xmlns:a16="http://schemas.microsoft.com/office/drawing/2014/main" id="{91223FBC-64F8-E116-4A0F-B62A848C121F}"/>
                </a:ext>
              </a:extLst>
            </p:cNvPr>
            <p:cNvSpPr/>
            <p:nvPr/>
          </p:nvSpPr>
          <p:spPr>
            <a:xfrm>
              <a:off x="7487633" y="4877088"/>
              <a:ext cx="117467" cy="277868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0"/>
                  </a:moveTo>
                  <a:lnTo>
                    <a:pt x="131710" y="0"/>
                  </a:lnTo>
                  <a:lnTo>
                    <a:pt x="131710" y="314860"/>
                  </a:lnTo>
                  <a:lnTo>
                    <a:pt x="0" y="3148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8" name="object 146">
              <a:extLst>
                <a:ext uri="{FF2B5EF4-FFF2-40B4-BE49-F238E27FC236}">
                  <a16:creationId xmlns:a16="http://schemas.microsoft.com/office/drawing/2014/main" id="{454145AD-0841-D6C5-5643-499F08B5FD3A}"/>
                </a:ext>
              </a:extLst>
            </p:cNvPr>
            <p:cNvSpPr/>
            <p:nvPr/>
          </p:nvSpPr>
          <p:spPr>
            <a:xfrm>
              <a:off x="7487633" y="4796108"/>
              <a:ext cx="182549" cy="84155"/>
            </a:xfrm>
            <a:custGeom>
              <a:avLst/>
              <a:gdLst/>
              <a:ahLst/>
              <a:cxnLst/>
              <a:rect l="l" t="t" r="r" b="b"/>
              <a:pathLst>
                <a:path w="208279" h="95250">
                  <a:moveTo>
                    <a:pt x="207962" y="0"/>
                  </a:moveTo>
                  <a:lnTo>
                    <a:pt x="77089" y="0"/>
                  </a:lnTo>
                  <a:lnTo>
                    <a:pt x="0" y="94729"/>
                  </a:lnTo>
                  <a:lnTo>
                    <a:pt x="130873" y="94729"/>
                  </a:lnTo>
                  <a:lnTo>
                    <a:pt x="207962" y="0"/>
                  </a:lnTo>
                  <a:close/>
                </a:path>
              </a:pathLst>
            </a:custGeom>
            <a:solidFill>
              <a:srgbClr val="38D4D6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49" name="object 147">
              <a:extLst>
                <a:ext uri="{FF2B5EF4-FFF2-40B4-BE49-F238E27FC236}">
                  <a16:creationId xmlns:a16="http://schemas.microsoft.com/office/drawing/2014/main" id="{BC62ED96-821C-BFD0-1AEC-48FC86D9609D}"/>
                </a:ext>
              </a:extLst>
            </p:cNvPr>
            <p:cNvSpPr/>
            <p:nvPr/>
          </p:nvSpPr>
          <p:spPr>
            <a:xfrm>
              <a:off x="7487633" y="4796108"/>
              <a:ext cx="182549" cy="84155"/>
            </a:xfrm>
            <a:custGeom>
              <a:avLst/>
              <a:gdLst/>
              <a:ahLst/>
              <a:cxnLst/>
              <a:rect l="l" t="t" r="r" b="b"/>
              <a:pathLst>
                <a:path w="208279" h="95250">
                  <a:moveTo>
                    <a:pt x="0" y="94720"/>
                  </a:moveTo>
                  <a:lnTo>
                    <a:pt x="77090" y="0"/>
                  </a:lnTo>
                  <a:lnTo>
                    <a:pt x="207960" y="0"/>
                  </a:lnTo>
                  <a:lnTo>
                    <a:pt x="130870" y="94720"/>
                  </a:lnTo>
                  <a:lnTo>
                    <a:pt x="0" y="947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0" name="object 148">
              <a:extLst>
                <a:ext uri="{FF2B5EF4-FFF2-40B4-BE49-F238E27FC236}">
                  <a16:creationId xmlns:a16="http://schemas.microsoft.com/office/drawing/2014/main" id="{4B3472E0-7D47-53BE-A2F0-AC4E6BDE938C}"/>
                </a:ext>
              </a:extLst>
            </p:cNvPr>
            <p:cNvSpPr/>
            <p:nvPr/>
          </p:nvSpPr>
          <p:spPr>
            <a:xfrm>
              <a:off x="7670183" y="4802460"/>
              <a:ext cx="0" cy="271518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0"/>
                  </a:moveTo>
                  <a:lnTo>
                    <a:pt x="0" y="3081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1" name="object 149">
              <a:extLst>
                <a:ext uri="{FF2B5EF4-FFF2-40B4-BE49-F238E27FC236}">
                  <a16:creationId xmlns:a16="http://schemas.microsoft.com/office/drawing/2014/main" id="{59546429-9F12-3679-02E4-E9DA330396AF}"/>
                </a:ext>
              </a:extLst>
            </p:cNvPr>
            <p:cNvSpPr/>
            <p:nvPr/>
          </p:nvSpPr>
          <p:spPr>
            <a:xfrm>
              <a:off x="7605100" y="5073977"/>
              <a:ext cx="65082" cy="80978"/>
            </a:xfrm>
            <a:custGeom>
              <a:avLst/>
              <a:gdLst/>
              <a:ahLst/>
              <a:cxnLst/>
              <a:rect l="l" t="t" r="r" b="b"/>
              <a:pathLst>
                <a:path w="74929" h="92075">
                  <a:moveTo>
                    <a:pt x="74870" y="0"/>
                  </a:moveTo>
                  <a:lnTo>
                    <a:pt x="0" y="920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2" name="object 150">
              <a:extLst>
                <a:ext uri="{FF2B5EF4-FFF2-40B4-BE49-F238E27FC236}">
                  <a16:creationId xmlns:a16="http://schemas.microsoft.com/office/drawing/2014/main" id="{4D32A4A1-CE91-CFF1-4A92-D3567A46BA16}"/>
                </a:ext>
              </a:extLst>
            </p:cNvPr>
            <p:cNvSpPr/>
            <p:nvPr/>
          </p:nvSpPr>
          <p:spPr>
            <a:xfrm>
              <a:off x="7503507" y="4913607"/>
              <a:ext cx="76195" cy="160370"/>
            </a:xfrm>
            <a:custGeom>
              <a:avLst/>
              <a:gdLst/>
              <a:ahLst/>
              <a:cxnLst/>
              <a:rect l="l" t="t" r="r" b="b"/>
              <a:pathLst>
                <a:path w="87629" h="181610">
                  <a:moveTo>
                    <a:pt x="0" y="0"/>
                  </a:moveTo>
                  <a:lnTo>
                    <a:pt x="87350" y="0"/>
                  </a:lnTo>
                  <a:lnTo>
                    <a:pt x="87350" y="181444"/>
                  </a:lnTo>
                  <a:lnTo>
                    <a:pt x="0" y="18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9AA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3" name="object 151">
              <a:extLst>
                <a:ext uri="{FF2B5EF4-FFF2-40B4-BE49-F238E27FC236}">
                  <a16:creationId xmlns:a16="http://schemas.microsoft.com/office/drawing/2014/main" id="{620F2CBE-E4E9-49ED-7015-1BD5A56AC7F9}"/>
                </a:ext>
              </a:extLst>
            </p:cNvPr>
            <p:cNvSpPr/>
            <p:nvPr/>
          </p:nvSpPr>
          <p:spPr>
            <a:xfrm>
              <a:off x="7503507" y="4913607"/>
              <a:ext cx="76195" cy="160370"/>
            </a:xfrm>
            <a:custGeom>
              <a:avLst/>
              <a:gdLst/>
              <a:ahLst/>
              <a:cxnLst/>
              <a:rect l="l" t="t" r="r" b="b"/>
              <a:pathLst>
                <a:path w="87629" h="181610">
                  <a:moveTo>
                    <a:pt x="0" y="0"/>
                  </a:moveTo>
                  <a:lnTo>
                    <a:pt x="87350" y="0"/>
                  </a:lnTo>
                  <a:lnTo>
                    <a:pt x="87350" y="181440"/>
                  </a:lnTo>
                  <a:lnTo>
                    <a:pt x="0" y="1814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4" name="object 152">
              <a:extLst>
                <a:ext uri="{FF2B5EF4-FFF2-40B4-BE49-F238E27FC236}">
                  <a16:creationId xmlns:a16="http://schemas.microsoft.com/office/drawing/2014/main" id="{DF2A2382-8920-C9EA-1951-AD1DB8E913DC}"/>
                </a:ext>
              </a:extLst>
            </p:cNvPr>
            <p:cNvSpPr/>
            <p:nvPr/>
          </p:nvSpPr>
          <p:spPr>
            <a:xfrm>
              <a:off x="7514618" y="4962830"/>
              <a:ext cx="58734" cy="55573"/>
            </a:xfrm>
            <a:custGeom>
              <a:avLst/>
              <a:gdLst/>
              <a:ahLst/>
              <a:cxnLst/>
              <a:rect l="l" t="t" r="r" b="b"/>
              <a:pathLst>
                <a:path w="66675" h="64135">
                  <a:moveTo>
                    <a:pt x="0" y="0"/>
                  </a:moveTo>
                  <a:lnTo>
                    <a:pt x="66548" y="0"/>
                  </a:lnTo>
                  <a:lnTo>
                    <a:pt x="66548" y="64033"/>
                  </a:lnTo>
                  <a:lnTo>
                    <a:pt x="0" y="64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5" name="object 153">
              <a:extLst>
                <a:ext uri="{FF2B5EF4-FFF2-40B4-BE49-F238E27FC236}">
                  <a16:creationId xmlns:a16="http://schemas.microsoft.com/office/drawing/2014/main" id="{30A57B57-CB53-AC44-D303-40052937D72C}"/>
                </a:ext>
              </a:extLst>
            </p:cNvPr>
            <p:cNvSpPr/>
            <p:nvPr/>
          </p:nvSpPr>
          <p:spPr>
            <a:xfrm>
              <a:off x="5820875" y="3438522"/>
              <a:ext cx="3175" cy="128613"/>
            </a:xfrm>
            <a:custGeom>
              <a:avLst/>
              <a:gdLst/>
              <a:ahLst/>
              <a:cxnLst/>
              <a:rect l="l" t="t" r="r" b="b"/>
              <a:pathLst>
                <a:path w="3175" h="144779">
                  <a:moveTo>
                    <a:pt x="3180" y="0"/>
                  </a:moveTo>
                  <a:lnTo>
                    <a:pt x="0" y="1444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6" name="object 154">
              <a:extLst>
                <a:ext uri="{FF2B5EF4-FFF2-40B4-BE49-F238E27FC236}">
                  <a16:creationId xmlns:a16="http://schemas.microsoft.com/office/drawing/2014/main" id="{8673BB87-8556-7DF3-D8E6-0CC264D5A60A}"/>
                </a:ext>
              </a:extLst>
            </p:cNvPr>
            <p:cNvSpPr/>
            <p:nvPr/>
          </p:nvSpPr>
          <p:spPr>
            <a:xfrm>
              <a:off x="6965382" y="2541403"/>
              <a:ext cx="109530" cy="76215"/>
            </a:xfrm>
            <a:custGeom>
              <a:avLst/>
              <a:gdLst/>
              <a:ahLst/>
              <a:cxnLst/>
              <a:rect l="l" t="t" r="r" b="b"/>
              <a:pathLst>
                <a:path w="123825" h="87630">
                  <a:moveTo>
                    <a:pt x="0" y="87310"/>
                  </a:moveTo>
                  <a:lnTo>
                    <a:pt x="1238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7" name="object 155">
              <a:extLst>
                <a:ext uri="{FF2B5EF4-FFF2-40B4-BE49-F238E27FC236}">
                  <a16:creationId xmlns:a16="http://schemas.microsoft.com/office/drawing/2014/main" id="{87DB7932-DB9F-7E2C-BFAD-5F1E263E06F3}"/>
                </a:ext>
              </a:extLst>
            </p:cNvPr>
            <p:cNvSpPr/>
            <p:nvPr/>
          </p:nvSpPr>
          <p:spPr>
            <a:xfrm>
              <a:off x="6812993" y="2693833"/>
              <a:ext cx="0" cy="7304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8" name="object 156">
              <a:extLst>
                <a:ext uri="{FF2B5EF4-FFF2-40B4-BE49-F238E27FC236}">
                  <a16:creationId xmlns:a16="http://schemas.microsoft.com/office/drawing/2014/main" id="{649CB651-D4CE-8D51-0754-8B908EFD468D}"/>
                </a:ext>
              </a:extLst>
            </p:cNvPr>
            <p:cNvSpPr/>
            <p:nvPr/>
          </p:nvSpPr>
          <p:spPr>
            <a:xfrm>
              <a:off x="6974906" y="2603328"/>
              <a:ext cx="233347" cy="254051"/>
            </a:xfrm>
            <a:custGeom>
              <a:avLst/>
              <a:gdLst/>
              <a:ahLst/>
              <a:cxnLst/>
              <a:rect l="l" t="t" r="r" b="b"/>
              <a:pathLst>
                <a:path w="263525" h="288925">
                  <a:moveTo>
                    <a:pt x="0" y="288920"/>
                  </a:moveTo>
                  <a:lnTo>
                    <a:pt x="26353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59" name="object 157">
              <a:extLst>
                <a:ext uri="{FF2B5EF4-FFF2-40B4-BE49-F238E27FC236}">
                  <a16:creationId xmlns:a16="http://schemas.microsoft.com/office/drawing/2014/main" id="{93F5B102-BD3C-D525-F4C5-CF2C819594FC}"/>
                </a:ext>
              </a:extLst>
            </p:cNvPr>
            <p:cNvSpPr/>
            <p:nvPr/>
          </p:nvSpPr>
          <p:spPr>
            <a:xfrm>
              <a:off x="7286034" y="2601740"/>
              <a:ext cx="0" cy="173073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8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0" name="object 158">
              <a:extLst>
                <a:ext uri="{FF2B5EF4-FFF2-40B4-BE49-F238E27FC236}">
                  <a16:creationId xmlns:a16="http://schemas.microsoft.com/office/drawing/2014/main" id="{38347795-79C7-4054-EB8E-79BB1E926841}"/>
                </a:ext>
              </a:extLst>
            </p:cNvPr>
            <p:cNvSpPr/>
            <p:nvPr/>
          </p:nvSpPr>
          <p:spPr>
            <a:xfrm>
              <a:off x="6981256" y="2871669"/>
              <a:ext cx="166676" cy="0"/>
            </a:xfrm>
            <a:custGeom>
              <a:avLst/>
              <a:gdLst/>
              <a:ahLst/>
              <a:cxnLst/>
              <a:rect l="l" t="t" r="r" b="b"/>
              <a:pathLst>
                <a:path w="189229">
                  <a:moveTo>
                    <a:pt x="0" y="0"/>
                  </a:moveTo>
                  <a:lnTo>
                    <a:pt x="1889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1" name="object 159">
              <a:extLst>
                <a:ext uri="{FF2B5EF4-FFF2-40B4-BE49-F238E27FC236}">
                  <a16:creationId xmlns:a16="http://schemas.microsoft.com/office/drawing/2014/main" id="{2916B63B-41C7-55D9-CEB0-29D78E1963EE}"/>
                </a:ext>
              </a:extLst>
            </p:cNvPr>
            <p:cNvSpPr/>
            <p:nvPr/>
          </p:nvSpPr>
          <p:spPr>
            <a:xfrm>
              <a:off x="5476411" y="3636999"/>
              <a:ext cx="149215" cy="1588"/>
            </a:xfrm>
            <a:custGeom>
              <a:avLst/>
              <a:gdLst/>
              <a:ahLst/>
              <a:cxnLst/>
              <a:rect l="l" t="t" r="r" b="b"/>
              <a:pathLst>
                <a:path w="168275" h="3175">
                  <a:moveTo>
                    <a:pt x="0" y="3180"/>
                  </a:moveTo>
                  <a:lnTo>
                    <a:pt x="16827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2" name="object 160">
              <a:extLst>
                <a:ext uri="{FF2B5EF4-FFF2-40B4-BE49-F238E27FC236}">
                  <a16:creationId xmlns:a16="http://schemas.microsoft.com/office/drawing/2014/main" id="{85C35BE7-7549-05CD-AEC6-400D80CEBC45}"/>
                </a:ext>
              </a:extLst>
            </p:cNvPr>
            <p:cNvSpPr/>
            <p:nvPr/>
          </p:nvSpPr>
          <p:spPr>
            <a:xfrm>
              <a:off x="7346355" y="2336574"/>
              <a:ext cx="211123" cy="147667"/>
            </a:xfrm>
            <a:custGeom>
              <a:avLst/>
              <a:gdLst/>
              <a:ahLst/>
              <a:cxnLst/>
              <a:rect l="l" t="t" r="r" b="b"/>
              <a:pathLst>
                <a:path w="238125" h="168275">
                  <a:moveTo>
                    <a:pt x="0" y="168280"/>
                  </a:moveTo>
                  <a:lnTo>
                    <a:pt x="2381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3" name="object 161">
              <a:extLst>
                <a:ext uri="{FF2B5EF4-FFF2-40B4-BE49-F238E27FC236}">
                  <a16:creationId xmlns:a16="http://schemas.microsoft.com/office/drawing/2014/main" id="{763EC677-FE91-71A6-2A32-A0AFE8539073}"/>
                </a:ext>
              </a:extLst>
            </p:cNvPr>
            <p:cNvSpPr/>
            <p:nvPr/>
          </p:nvSpPr>
          <p:spPr>
            <a:xfrm>
              <a:off x="7470172" y="2863731"/>
              <a:ext cx="157152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4" name="object 162">
              <a:extLst>
                <a:ext uri="{FF2B5EF4-FFF2-40B4-BE49-F238E27FC236}">
                  <a16:creationId xmlns:a16="http://schemas.microsoft.com/office/drawing/2014/main" id="{A88189A7-3B3B-7884-F29B-AB3A25F158D4}"/>
                </a:ext>
              </a:extLst>
            </p:cNvPr>
            <p:cNvSpPr/>
            <p:nvPr/>
          </p:nvSpPr>
          <p:spPr>
            <a:xfrm>
              <a:off x="6716162" y="2930419"/>
              <a:ext cx="87306" cy="622426"/>
            </a:xfrm>
            <a:custGeom>
              <a:avLst/>
              <a:gdLst/>
              <a:ahLst/>
              <a:cxnLst/>
              <a:rect l="l" t="t" r="r" b="b"/>
              <a:pathLst>
                <a:path w="98425" h="704850">
                  <a:moveTo>
                    <a:pt x="98430" y="0"/>
                  </a:moveTo>
                  <a:lnTo>
                    <a:pt x="0" y="7048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5" name="object 163">
              <a:extLst>
                <a:ext uri="{FF2B5EF4-FFF2-40B4-BE49-F238E27FC236}">
                  <a16:creationId xmlns:a16="http://schemas.microsoft.com/office/drawing/2014/main" id="{8443EE7A-4D9D-3197-C297-5B74BEEFF4A8}"/>
                </a:ext>
              </a:extLst>
            </p:cNvPr>
            <p:cNvSpPr/>
            <p:nvPr/>
          </p:nvSpPr>
          <p:spPr>
            <a:xfrm>
              <a:off x="7236826" y="2930419"/>
              <a:ext cx="98418" cy="641480"/>
            </a:xfrm>
            <a:custGeom>
              <a:avLst/>
              <a:gdLst/>
              <a:ahLst/>
              <a:cxnLst/>
              <a:rect l="l" t="t" r="r" b="b"/>
              <a:pathLst>
                <a:path w="111125" h="727075">
                  <a:moveTo>
                    <a:pt x="111130" y="0"/>
                  </a:moveTo>
                  <a:lnTo>
                    <a:pt x="0" y="7270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>
                <a:defRPr/>
              </a:pPr>
              <a:endParaRPr sz="2118"/>
            </a:p>
          </p:txBody>
        </p:sp>
        <p:sp>
          <p:nvSpPr>
            <p:cNvPr id="166" name="object 164">
              <a:extLst>
                <a:ext uri="{FF2B5EF4-FFF2-40B4-BE49-F238E27FC236}">
                  <a16:creationId xmlns:a16="http://schemas.microsoft.com/office/drawing/2014/main" id="{7CC3A722-E3D3-FC91-C196-2305F1C11534}"/>
                </a:ext>
              </a:extLst>
            </p:cNvPr>
            <p:cNvSpPr txBox="1"/>
            <p:nvPr/>
          </p:nvSpPr>
          <p:spPr>
            <a:xfrm>
              <a:off x="5482761" y="4110170"/>
              <a:ext cx="2031858" cy="244524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1206">
                <a:defRPr/>
              </a:pPr>
              <a:r>
                <a:rPr sz="1588" dirty="0">
                  <a:latin typeface="Comic Sans MS"/>
                  <a:cs typeface="Comic Sans MS"/>
                </a:rPr>
                <a:t>Institutional</a:t>
              </a:r>
              <a:r>
                <a:rPr sz="1588" spc="-88" dirty="0">
                  <a:latin typeface="Comic Sans MS"/>
                  <a:cs typeface="Comic Sans MS"/>
                </a:rPr>
                <a:t> </a:t>
              </a:r>
              <a:r>
                <a:rPr sz="1588" dirty="0">
                  <a:latin typeface="Comic Sans MS"/>
                  <a:cs typeface="Comic Sans MS"/>
                </a:rPr>
                <a:t>network</a:t>
              </a:r>
            </a:p>
          </p:txBody>
        </p:sp>
        <p:sp>
          <p:nvSpPr>
            <p:cNvPr id="83111" name="object 165">
              <a:extLst>
                <a:ext uri="{FF2B5EF4-FFF2-40B4-BE49-F238E27FC236}">
                  <a16:creationId xmlns:a16="http://schemas.microsoft.com/office/drawing/2014/main" id="{FB3ECFE1-3609-5629-79ED-7395A265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9088" y="1607764"/>
              <a:ext cx="2604906" cy="64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1113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Comic Sans MS" panose="030F0702030302020204" pitchFamily="66" charset="0"/>
                  <a:cs typeface="Comic Sans MS" panose="030F0702030302020204" pitchFamily="66" charset="0"/>
                </a:rPr>
                <a:t>Mobile network</a:t>
              </a:r>
            </a:p>
            <a:p>
              <a:pPr>
                <a:spcBef>
                  <a:spcPts val="13"/>
                </a:spcBef>
                <a:buClrTx/>
                <a:buSzTx/>
                <a:buNone/>
              </a:pP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Comic Sans MS" panose="030F0702030302020204" pitchFamily="66" charset="0"/>
                  <a:cs typeface="Comic Sans MS" panose="030F0702030302020204" pitchFamily="66" charset="0"/>
                </a:rPr>
                <a:t>Global ISP</a:t>
              </a:r>
            </a:p>
          </p:txBody>
        </p:sp>
        <p:sp>
          <p:nvSpPr>
            <p:cNvPr id="168" name="object 166">
              <a:extLst>
                <a:ext uri="{FF2B5EF4-FFF2-40B4-BE49-F238E27FC236}">
                  <a16:creationId xmlns:a16="http://schemas.microsoft.com/office/drawing/2014/main" id="{082A898D-CC40-2D07-A182-0E52050A4966}"/>
                </a:ext>
              </a:extLst>
            </p:cNvPr>
            <p:cNvSpPr txBox="1"/>
            <p:nvPr/>
          </p:nvSpPr>
          <p:spPr>
            <a:xfrm>
              <a:off x="5082739" y="2925655"/>
              <a:ext cx="2623954" cy="577967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1206">
                <a:defRPr/>
              </a:pPr>
              <a:r>
                <a:rPr sz="1588" dirty="0">
                  <a:latin typeface="Comic Sans MS"/>
                  <a:cs typeface="Comic Sans MS"/>
                </a:rPr>
                <a:t>Home</a:t>
              </a:r>
              <a:r>
                <a:rPr sz="1588" spc="-88" dirty="0">
                  <a:latin typeface="Comic Sans MS"/>
                  <a:cs typeface="Comic Sans MS"/>
                </a:rPr>
                <a:t> </a:t>
              </a:r>
              <a:r>
                <a:rPr sz="1588" dirty="0">
                  <a:latin typeface="Comic Sans MS"/>
                  <a:cs typeface="Comic Sans MS"/>
                </a:rPr>
                <a:t>network</a:t>
              </a:r>
            </a:p>
            <a:p>
              <a:pPr marL="1427145">
                <a:spcBef>
                  <a:spcPts val="675"/>
                </a:spcBef>
                <a:defRPr/>
              </a:pPr>
              <a:r>
                <a:rPr sz="1588" spc="-4" dirty="0">
                  <a:latin typeface="Comic Sans MS"/>
                  <a:cs typeface="Comic Sans MS"/>
                </a:rPr>
                <a:t>Regional</a:t>
              </a:r>
              <a:r>
                <a:rPr sz="1588" spc="-75" dirty="0">
                  <a:latin typeface="Comic Sans MS"/>
                  <a:cs typeface="Comic Sans MS"/>
                </a:rPr>
                <a:t> </a:t>
              </a:r>
              <a:r>
                <a:rPr sz="1588" dirty="0">
                  <a:latin typeface="Comic Sans MS"/>
                  <a:cs typeface="Comic Sans MS"/>
                </a:rPr>
                <a:t>ISP</a:t>
              </a:r>
            </a:p>
          </p:txBody>
        </p:sp>
      </p:grpSp>
      <p:sp>
        <p:nvSpPr>
          <p:cNvPr id="82948" name="object 3">
            <a:extLst>
              <a:ext uri="{FF2B5EF4-FFF2-40B4-BE49-F238E27FC236}">
                <a16:creationId xmlns:a16="http://schemas.microsoft.com/office/drawing/2014/main" id="{EC06D293-8C3B-C781-DCD6-881CCFA08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4" y="2039938"/>
            <a:ext cx="4003675" cy="366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57238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1000"/>
              </a:lnSpc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altLang="en-US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  </a:t>
            </a:r>
          </a:p>
          <a:p>
            <a:pPr>
              <a:lnSpc>
                <a:spcPct val="101000"/>
              </a:lnSpc>
              <a:spcBef>
                <a:spcPct val="0"/>
              </a:spcBef>
              <a:buClr>
                <a:srgbClr val="2D2DB9"/>
              </a:buClr>
              <a:buSz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enables distributed     			 applications: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buClr>
                <a:srgbClr val="2D2DB9"/>
              </a:buClr>
              <a:buSzTx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Web, VoIP, email, games,  e-commerce, file sharing</a:t>
            </a:r>
          </a:p>
          <a:p>
            <a:pPr>
              <a:lnSpc>
                <a:spcPts val="2488"/>
              </a:lnSpc>
              <a:spcBef>
                <a:spcPts val="650"/>
              </a:spcBef>
              <a:buClr>
                <a:srgbClr val="2D2DB9"/>
              </a:buClr>
              <a:buSzTx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services  provided to apps: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1000"/>
              </a:lnSpc>
              <a:spcBef>
                <a:spcPts val="413"/>
              </a:spcBef>
              <a:buClr>
                <a:srgbClr val="2D2DB9"/>
              </a:buClr>
              <a:buSzTx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reliable data delivery from  source to destination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buClr>
                <a:srgbClr val="2D2DB9"/>
              </a:buClr>
              <a:buSzTx/>
            </a:pPr>
            <a:r>
              <a:rPr lang="en-US" altLang="en-US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best effort</a:t>
            </a:r>
            <a:r>
              <a:rPr lang="en-US" altLang="en-US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”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(unreliable)  data delivery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58C22D0E-61FD-36BE-93E5-9235DDA6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What are the performance metrics we care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AD59-FA92-A6DE-7DC3-F09AF3E7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Latency</a:t>
            </a:r>
          </a:p>
          <a:p>
            <a:r>
              <a:rPr lang="en-US" altLang="en-US" sz="2200" dirty="0"/>
              <a:t>Bandwidth/throughput </a:t>
            </a:r>
          </a:p>
          <a:p>
            <a:pPr lvl="1"/>
            <a:r>
              <a:rPr lang="en-US" altLang="en-US" sz="2200" dirty="0"/>
              <a:t>Bandwidth: the max throughput a communication link can provide</a:t>
            </a:r>
          </a:p>
          <a:p>
            <a:r>
              <a:rPr lang="en-US" altLang="en-US" sz="2200" b="1" dirty="0"/>
              <a:t>Scalability </a:t>
            </a:r>
          </a:p>
          <a:p>
            <a:pPr lvl="1"/>
            <a:r>
              <a:rPr lang="en-US" altLang="en-US" sz="2200" dirty="0"/>
              <a:t>When size is large, will there be a problem?</a:t>
            </a:r>
          </a:p>
          <a:p>
            <a:r>
              <a:rPr lang="en-US" altLang="en-US" sz="2200" dirty="0"/>
              <a:t>Reliability</a:t>
            </a:r>
          </a:p>
          <a:p>
            <a:pPr lvl="1"/>
            <a:r>
              <a:rPr lang="en-US" altLang="en-US" sz="2200" dirty="0"/>
              <a:t>When some nodes/hosts fail</a:t>
            </a:r>
          </a:p>
          <a:p>
            <a:r>
              <a:rPr lang="en-US" altLang="en-US" sz="2200" dirty="0"/>
              <a:t>Security</a:t>
            </a:r>
          </a:p>
          <a:p>
            <a:r>
              <a:rPr lang="en-US" altLang="en-US" sz="2200" dirty="0"/>
              <a:t>Financial cost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A53EF-0738-0E92-18C2-F4F46BF0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</a:p>
        </p:txBody>
      </p:sp>
      <p:sp>
        <p:nvSpPr>
          <p:cNvPr id="79876" name="Slide Number Placeholder 4">
            <a:extLst>
              <a:ext uri="{FF2B5EF4-FFF2-40B4-BE49-F238E27FC236}">
                <a16:creationId xmlns:a16="http://schemas.microsoft.com/office/drawing/2014/main" id="{96E146BC-C4B2-3409-C8BC-A721EBCC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0EFABA27-DC67-4400-844B-0FDDF012363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5063CB05-732D-9338-FDE1-F43915D4D6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01614"/>
            <a:ext cx="7772400" cy="892175"/>
          </a:xfrm>
        </p:spPr>
        <p:txBody>
          <a:bodyPr/>
          <a:lstStyle/>
          <a:p>
            <a:pPr eaLnBrk="1" hangingPunct="1"/>
            <a:r>
              <a:rPr lang="en-US" altLang="en-US" sz="3200"/>
              <a:t>A closer look at network structure: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862A5C4-6114-3F62-AD85-B07EF9DA2A2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41513" y="1381125"/>
            <a:ext cx="4203700" cy="1047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SzPct val="75000"/>
            </a:pPr>
            <a:r>
              <a:rPr lang="en-US" altLang="en-US" i="1">
                <a:solidFill>
                  <a:srgbClr val="CC0000"/>
                </a:solidFill>
              </a:rPr>
              <a:t>network edge:</a:t>
            </a:r>
          </a:p>
          <a:p>
            <a:pPr lvl="1" eaLnBrk="1" hangingPunct="1"/>
            <a:r>
              <a:rPr lang="en-US" altLang="en-US">
                <a:ea typeface="MS PGothic" panose="020B0600070205080204" pitchFamily="34" charset="-128"/>
              </a:rPr>
              <a:t>hosts: clients and servers</a:t>
            </a:r>
          </a:p>
          <a:p>
            <a:pPr lvl="1" eaLnBrk="1" hangingPunct="1"/>
            <a:r>
              <a:rPr lang="en-US" altLang="en-US">
                <a:ea typeface="MS PGothic" panose="020B0600070205080204" pitchFamily="34" charset="-128"/>
              </a:rPr>
              <a:t>servers often in data centers</a:t>
            </a:r>
          </a:p>
          <a:p>
            <a:pPr lvl="1" eaLnBrk="1" hangingPunct="1"/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0088" name="Rectangle 872">
            <a:extLst>
              <a:ext uri="{FF2B5EF4-FFF2-40B4-BE49-F238E27FC236}">
                <a16:creationId xmlns:a16="http://schemas.microsoft.com/office/drawing/2014/main" id="{7194659B-86DE-FA23-9735-E3021E7C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19" y="3315619"/>
            <a:ext cx="4027488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access networks, physical media: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wired, wireless communication links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0089" name="Rectangle 873">
            <a:extLst>
              <a:ext uri="{FF2B5EF4-FFF2-40B4-BE49-F238E27FC236}">
                <a16:creationId xmlns:a16="http://schemas.microsoft.com/office/drawing/2014/main" id="{22F724C6-82C0-8102-959B-0E463C97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4784726"/>
            <a:ext cx="3810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28650" indent="-1714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network core: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interconnected routers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network of networks</a:t>
            </a:r>
          </a:p>
          <a:p>
            <a:pPr>
              <a:buClr>
                <a:srgbClr val="3333CC"/>
              </a:buClr>
            </a:pPr>
            <a:endParaRPr lang="en-US" altLang="en-US" sz="2400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83973" name="Picture 544" descr="underline_base">
            <a:extLst>
              <a:ext uri="{FF2B5EF4-FFF2-40B4-BE49-F238E27FC236}">
                <a16:creationId xmlns:a16="http://schemas.microsoft.com/office/drawing/2014/main" id="{102F6032-1CF9-A214-CC0E-F144FE9F41E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4" y="87788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4" name="Group 733">
            <a:extLst>
              <a:ext uri="{FF2B5EF4-FFF2-40B4-BE49-F238E27FC236}">
                <a16:creationId xmlns:a16="http://schemas.microsoft.com/office/drawing/2014/main" id="{BC79B2DD-6686-EF99-F1B4-116C28DF3E38}"/>
              </a:ext>
            </a:extLst>
          </p:cNvPr>
          <p:cNvGrpSpPr>
            <a:grpSpLocks/>
          </p:cNvGrpSpPr>
          <p:nvPr/>
        </p:nvGrpSpPr>
        <p:grpSpPr bwMode="auto">
          <a:xfrm>
            <a:off x="6726239" y="1384300"/>
            <a:ext cx="3551237" cy="4743450"/>
            <a:chOff x="5202238" y="1384300"/>
            <a:chExt cx="3551237" cy="4743450"/>
          </a:xfrm>
        </p:grpSpPr>
        <p:sp>
          <p:nvSpPr>
            <p:cNvPr id="83976" name="Freeform 415">
              <a:extLst>
                <a:ext uri="{FF2B5EF4-FFF2-40B4-BE49-F238E27FC236}">
                  <a16:creationId xmlns:a16="http://schemas.microsoft.com/office/drawing/2014/main" id="{387C1E18-0DD6-D827-19F3-92F35695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6 w 828"/>
                <a:gd name="T1" fmla="*/ 2147483646 h 425"/>
                <a:gd name="T2" fmla="*/ 2147483646 w 828"/>
                <a:gd name="T3" fmla="*/ 2147483646 h 425"/>
                <a:gd name="T4" fmla="*/ 2147483646 w 828"/>
                <a:gd name="T5" fmla="*/ 2147483646 h 425"/>
                <a:gd name="T6" fmla="*/ 2147483646 w 828"/>
                <a:gd name="T7" fmla="*/ 2147483646 h 425"/>
                <a:gd name="T8" fmla="*/ 2147483646 w 828"/>
                <a:gd name="T9" fmla="*/ 2147483646 h 425"/>
                <a:gd name="T10" fmla="*/ 2147483646 w 828"/>
                <a:gd name="T11" fmla="*/ 2147483646 h 425"/>
                <a:gd name="T12" fmla="*/ 2147483646 w 828"/>
                <a:gd name="T13" fmla="*/ 2147483646 h 425"/>
                <a:gd name="T14" fmla="*/ 2147483646 w 828"/>
                <a:gd name="T15" fmla="*/ 2147483646 h 425"/>
                <a:gd name="T16" fmla="*/ 2147483646 w 828"/>
                <a:gd name="T17" fmla="*/ 2147483646 h 425"/>
                <a:gd name="T18" fmla="*/ 2147483646 w 828"/>
                <a:gd name="T19" fmla="*/ 2147483646 h 425"/>
                <a:gd name="T20" fmla="*/ 2147483646 w 828"/>
                <a:gd name="T21" fmla="*/ 2147483646 h 425"/>
                <a:gd name="T22" fmla="*/ 2147483646 w 828"/>
                <a:gd name="T23" fmla="*/ 2147483646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7" name="Freeform 416">
              <a:extLst>
                <a:ext uri="{FF2B5EF4-FFF2-40B4-BE49-F238E27FC236}">
                  <a16:creationId xmlns:a16="http://schemas.microsoft.com/office/drawing/2014/main" id="{4AFBBBD5-4A9E-CDAD-185C-FEEAB76DE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6 w 765"/>
                <a:gd name="T1" fmla="*/ 2147483646 h 459"/>
                <a:gd name="T2" fmla="*/ 2147483646 w 765"/>
                <a:gd name="T3" fmla="*/ 2147483646 h 459"/>
                <a:gd name="T4" fmla="*/ 2147483646 w 765"/>
                <a:gd name="T5" fmla="*/ 2147483646 h 459"/>
                <a:gd name="T6" fmla="*/ 2147483646 w 765"/>
                <a:gd name="T7" fmla="*/ 2147483646 h 459"/>
                <a:gd name="T8" fmla="*/ 2147483646 w 765"/>
                <a:gd name="T9" fmla="*/ 2147483646 h 459"/>
                <a:gd name="T10" fmla="*/ 2147483646 w 765"/>
                <a:gd name="T11" fmla="*/ 2147483646 h 459"/>
                <a:gd name="T12" fmla="*/ 2147483646 w 765"/>
                <a:gd name="T13" fmla="*/ 2147483646 h 459"/>
                <a:gd name="T14" fmla="*/ 2147483646 w 765"/>
                <a:gd name="T15" fmla="*/ 2147483646 h 459"/>
                <a:gd name="T16" fmla="*/ 2147483646 w 765"/>
                <a:gd name="T17" fmla="*/ 2147483646 h 459"/>
                <a:gd name="T18" fmla="*/ 2147483646 w 765"/>
                <a:gd name="T19" fmla="*/ 2147483646 h 459"/>
                <a:gd name="T20" fmla="*/ 2147483646 w 765"/>
                <a:gd name="T21" fmla="*/ 2147483646 h 459"/>
                <a:gd name="T22" fmla="*/ 2147483646 w 765"/>
                <a:gd name="T23" fmla="*/ 214748364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8" name="Freeform 417">
              <a:extLst>
                <a:ext uri="{FF2B5EF4-FFF2-40B4-BE49-F238E27FC236}">
                  <a16:creationId xmlns:a16="http://schemas.microsoft.com/office/drawing/2014/main" id="{F73B6A29-8A33-F39B-761A-C8FFBB101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979" name="Group 418">
              <a:extLst>
                <a:ext uri="{FF2B5EF4-FFF2-40B4-BE49-F238E27FC236}">
                  <a16:creationId xmlns:a16="http://schemas.microsoft.com/office/drawing/2014/main" id="{D1134FBF-EBF0-A8A3-E185-61CC8D5C0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84329" name="Rectangle 419">
                <a:extLst>
                  <a:ext uri="{FF2B5EF4-FFF2-40B4-BE49-F238E27FC236}">
                    <a16:creationId xmlns:a16="http://schemas.microsoft.com/office/drawing/2014/main" id="{551A21BE-A737-4CFB-8A68-0C92AF609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330" name="AutoShape 420">
                <a:extLst>
                  <a:ext uri="{FF2B5EF4-FFF2-40B4-BE49-F238E27FC236}">
                    <a16:creationId xmlns:a16="http://schemas.microsoft.com/office/drawing/2014/main" id="{F7DA0126-669A-34A0-BAF0-DFD6B8673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980" name="Line 421">
              <a:extLst>
                <a:ext uri="{FF2B5EF4-FFF2-40B4-BE49-F238E27FC236}">
                  <a16:creationId xmlns:a16="http://schemas.microsoft.com/office/drawing/2014/main" id="{25C86143-0D49-2A28-41BF-7C6B7A89D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1" name="Line 422">
              <a:extLst>
                <a:ext uri="{FF2B5EF4-FFF2-40B4-BE49-F238E27FC236}">
                  <a16:creationId xmlns:a16="http://schemas.microsoft.com/office/drawing/2014/main" id="{5F333BAA-8E34-09FE-D654-FC260BA33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2" name="Line 423">
              <a:extLst>
                <a:ext uri="{FF2B5EF4-FFF2-40B4-BE49-F238E27FC236}">
                  <a16:creationId xmlns:a16="http://schemas.microsoft.com/office/drawing/2014/main" id="{A00EEA6C-8053-16D3-46FA-40FB375C1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3" name="Line 424">
              <a:extLst>
                <a:ext uri="{FF2B5EF4-FFF2-40B4-BE49-F238E27FC236}">
                  <a16:creationId xmlns:a16="http://schemas.microsoft.com/office/drawing/2014/main" id="{0EBECB15-BA33-83FC-AA9A-7CC5B5F28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4" name="Line 425">
              <a:extLst>
                <a:ext uri="{FF2B5EF4-FFF2-40B4-BE49-F238E27FC236}">
                  <a16:creationId xmlns:a16="http://schemas.microsoft.com/office/drawing/2014/main" id="{A3715156-DB5C-EA9C-B21A-DB88FBF1D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5" name="Line 426">
              <a:extLst>
                <a:ext uri="{FF2B5EF4-FFF2-40B4-BE49-F238E27FC236}">
                  <a16:creationId xmlns:a16="http://schemas.microsoft.com/office/drawing/2014/main" id="{3FB91890-A1B0-00D2-95B0-4FDC88839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Freeform 427">
              <a:extLst>
                <a:ext uri="{FF2B5EF4-FFF2-40B4-BE49-F238E27FC236}">
                  <a16:creationId xmlns:a16="http://schemas.microsoft.com/office/drawing/2014/main" id="{9E17DDB6-34FB-FA0E-3386-8E455EAE2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428">
              <a:extLst>
                <a:ext uri="{FF2B5EF4-FFF2-40B4-BE49-F238E27FC236}">
                  <a16:creationId xmlns:a16="http://schemas.microsoft.com/office/drawing/2014/main" id="{D6174EBB-07BF-4FD1-CCF7-B87E5AFC80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8" name="Line 429">
              <a:extLst>
                <a:ext uri="{FF2B5EF4-FFF2-40B4-BE49-F238E27FC236}">
                  <a16:creationId xmlns:a16="http://schemas.microsoft.com/office/drawing/2014/main" id="{78F8CD0C-E373-E357-D86F-1CEB5EA6B9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9" name="Line 430">
              <a:extLst>
                <a:ext uri="{FF2B5EF4-FFF2-40B4-BE49-F238E27FC236}">
                  <a16:creationId xmlns:a16="http://schemas.microsoft.com/office/drawing/2014/main" id="{A5395534-3E77-B941-C321-212FFC5156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0" name="Line 431">
              <a:extLst>
                <a:ext uri="{FF2B5EF4-FFF2-40B4-BE49-F238E27FC236}">
                  <a16:creationId xmlns:a16="http://schemas.microsoft.com/office/drawing/2014/main" id="{B4CF69C5-BBF3-4BF0-E629-CE87F0AD5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432">
              <a:extLst>
                <a:ext uri="{FF2B5EF4-FFF2-40B4-BE49-F238E27FC236}">
                  <a16:creationId xmlns:a16="http://schemas.microsoft.com/office/drawing/2014/main" id="{0E83299E-AEA9-E8B7-A2AC-95503BD49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2" name="Line 433">
              <a:extLst>
                <a:ext uri="{FF2B5EF4-FFF2-40B4-BE49-F238E27FC236}">
                  <a16:creationId xmlns:a16="http://schemas.microsoft.com/office/drawing/2014/main" id="{3E7EDD2A-FEC1-BAC7-C34D-148F27DD8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3" name="Line 435">
              <a:extLst>
                <a:ext uri="{FF2B5EF4-FFF2-40B4-BE49-F238E27FC236}">
                  <a16:creationId xmlns:a16="http://schemas.microsoft.com/office/drawing/2014/main" id="{3D75E889-2904-7761-CA61-7B5DF8044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4" name="Line 436">
              <a:extLst>
                <a:ext uri="{FF2B5EF4-FFF2-40B4-BE49-F238E27FC236}">
                  <a16:creationId xmlns:a16="http://schemas.microsoft.com/office/drawing/2014/main" id="{3D3798A9-3385-61EB-5951-ECE0C0E60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5" name="Line 439">
              <a:extLst>
                <a:ext uri="{FF2B5EF4-FFF2-40B4-BE49-F238E27FC236}">
                  <a16:creationId xmlns:a16="http://schemas.microsoft.com/office/drawing/2014/main" id="{CACE9C4B-CA59-8B02-9D92-9AD102AA6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6" name="Line 440">
              <a:extLst>
                <a:ext uri="{FF2B5EF4-FFF2-40B4-BE49-F238E27FC236}">
                  <a16:creationId xmlns:a16="http://schemas.microsoft.com/office/drawing/2014/main" id="{46EED79E-8C2D-FB55-7E03-8ECE52F2B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7" name="Line 441">
              <a:extLst>
                <a:ext uri="{FF2B5EF4-FFF2-40B4-BE49-F238E27FC236}">
                  <a16:creationId xmlns:a16="http://schemas.microsoft.com/office/drawing/2014/main" id="{EB6653BE-E801-1564-C084-9C23CC71A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8" name="Line 443">
              <a:extLst>
                <a:ext uri="{FF2B5EF4-FFF2-40B4-BE49-F238E27FC236}">
                  <a16:creationId xmlns:a16="http://schemas.microsoft.com/office/drawing/2014/main" id="{985D7136-BCE7-9F41-3727-2DD041E3A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9" name="Line 444">
              <a:extLst>
                <a:ext uri="{FF2B5EF4-FFF2-40B4-BE49-F238E27FC236}">
                  <a16:creationId xmlns:a16="http://schemas.microsoft.com/office/drawing/2014/main" id="{9D160D6D-2144-2543-068C-0A5F3266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0" name="Line 445">
              <a:extLst>
                <a:ext uri="{FF2B5EF4-FFF2-40B4-BE49-F238E27FC236}">
                  <a16:creationId xmlns:a16="http://schemas.microsoft.com/office/drawing/2014/main" id="{9A7358FD-AE68-6824-1A78-555BECAA5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1" name="Line 446">
              <a:extLst>
                <a:ext uri="{FF2B5EF4-FFF2-40B4-BE49-F238E27FC236}">
                  <a16:creationId xmlns:a16="http://schemas.microsoft.com/office/drawing/2014/main" id="{27A0F74E-C444-60B8-8214-43662913B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2" name="Line 447">
              <a:extLst>
                <a:ext uri="{FF2B5EF4-FFF2-40B4-BE49-F238E27FC236}">
                  <a16:creationId xmlns:a16="http://schemas.microsoft.com/office/drawing/2014/main" id="{6FE4D09D-86A1-111F-62C1-69BE68A54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3" name="Line 448">
              <a:extLst>
                <a:ext uri="{FF2B5EF4-FFF2-40B4-BE49-F238E27FC236}">
                  <a16:creationId xmlns:a16="http://schemas.microsoft.com/office/drawing/2014/main" id="{B9CF80AB-9822-3874-87E2-1FBCFAD27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4" name="Line 449">
              <a:extLst>
                <a:ext uri="{FF2B5EF4-FFF2-40B4-BE49-F238E27FC236}">
                  <a16:creationId xmlns:a16="http://schemas.microsoft.com/office/drawing/2014/main" id="{F9A723AB-BC50-5BC4-2E23-FA2586121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5" name="Line 450">
              <a:extLst>
                <a:ext uri="{FF2B5EF4-FFF2-40B4-BE49-F238E27FC236}">
                  <a16:creationId xmlns:a16="http://schemas.microsoft.com/office/drawing/2014/main" id="{FCA8A992-A9F1-EA6B-BEB6-FD0D3E68B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6" name="Line 451">
              <a:extLst>
                <a:ext uri="{FF2B5EF4-FFF2-40B4-BE49-F238E27FC236}">
                  <a16:creationId xmlns:a16="http://schemas.microsoft.com/office/drawing/2014/main" id="{D342ED33-AD1A-D065-ACBD-2278E4F83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7" name="Line 452">
              <a:extLst>
                <a:ext uri="{FF2B5EF4-FFF2-40B4-BE49-F238E27FC236}">
                  <a16:creationId xmlns:a16="http://schemas.microsoft.com/office/drawing/2014/main" id="{8ABC441D-5DB2-C9FF-7807-873C60AEA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8" name="Line 541">
              <a:extLst>
                <a:ext uri="{FF2B5EF4-FFF2-40B4-BE49-F238E27FC236}">
                  <a16:creationId xmlns:a16="http://schemas.microsoft.com/office/drawing/2014/main" id="{F7437B2B-0C66-FCB7-85DC-201715074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4009" name="Group 590">
              <a:extLst>
                <a:ext uri="{FF2B5EF4-FFF2-40B4-BE49-F238E27FC236}">
                  <a16:creationId xmlns:a16="http://schemas.microsoft.com/office/drawing/2014/main" id="{259625F6-C849-91EE-33A3-A192629B447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84327" name="Picture 591" descr="desktop_computer_stylized_medium">
                <a:extLst>
                  <a:ext uri="{FF2B5EF4-FFF2-40B4-BE49-F238E27FC236}">
                    <a16:creationId xmlns:a16="http://schemas.microsoft.com/office/drawing/2014/main" id="{D2764508-DFAC-1346-C9A5-BF9BFE97BE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328" name="Freeform 592">
                <a:extLst>
                  <a:ext uri="{FF2B5EF4-FFF2-40B4-BE49-F238E27FC236}">
                    <a16:creationId xmlns:a16="http://schemas.microsoft.com/office/drawing/2014/main" id="{542C49C0-B610-25E3-E9DE-62C87036A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4010" name="Group 593">
              <a:extLst>
                <a:ext uri="{FF2B5EF4-FFF2-40B4-BE49-F238E27FC236}">
                  <a16:creationId xmlns:a16="http://schemas.microsoft.com/office/drawing/2014/main" id="{9F16BC07-C218-C931-2809-714D44A3BAE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84325" name="Picture 594" descr="desktop_computer_stylized_medium">
                <a:extLst>
                  <a:ext uri="{FF2B5EF4-FFF2-40B4-BE49-F238E27FC236}">
                    <a16:creationId xmlns:a16="http://schemas.microsoft.com/office/drawing/2014/main" id="{0071EA06-80DA-BC3C-71B7-A42127A9F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326" name="Freeform 595">
                <a:extLst>
                  <a:ext uri="{FF2B5EF4-FFF2-40B4-BE49-F238E27FC236}">
                    <a16:creationId xmlns:a16="http://schemas.microsoft.com/office/drawing/2014/main" id="{E8C3642D-4BE9-9DE6-075A-D7DE87F81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4011" name="Group 596">
              <a:extLst>
                <a:ext uri="{FF2B5EF4-FFF2-40B4-BE49-F238E27FC236}">
                  <a16:creationId xmlns:a16="http://schemas.microsoft.com/office/drawing/2014/main" id="{07EE9D92-521D-57B9-B9FD-9F7B82984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84323" name="Picture 597" descr="desktop_computer_stylized_medium">
                <a:extLst>
                  <a:ext uri="{FF2B5EF4-FFF2-40B4-BE49-F238E27FC236}">
                    <a16:creationId xmlns:a16="http://schemas.microsoft.com/office/drawing/2014/main" id="{EDF1F300-4672-C25C-BCB3-8887AAB0E2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324" name="Freeform 598">
                <a:extLst>
                  <a:ext uri="{FF2B5EF4-FFF2-40B4-BE49-F238E27FC236}">
                    <a16:creationId xmlns:a16="http://schemas.microsoft.com/office/drawing/2014/main" id="{E3955DE9-C166-A373-AE14-0949D562A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4012" name="Group 599">
              <a:extLst>
                <a:ext uri="{FF2B5EF4-FFF2-40B4-BE49-F238E27FC236}">
                  <a16:creationId xmlns:a16="http://schemas.microsoft.com/office/drawing/2014/main" id="{47008BE7-A427-8034-530B-3CDC10EAC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84321" name="Picture 600" descr="desktop_computer_stylized_medium">
                <a:extLst>
                  <a:ext uri="{FF2B5EF4-FFF2-40B4-BE49-F238E27FC236}">
                    <a16:creationId xmlns:a16="http://schemas.microsoft.com/office/drawing/2014/main" id="{2C45132E-9356-BFC6-2FC9-70DA6B195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322" name="Freeform 601">
                <a:extLst>
                  <a:ext uri="{FF2B5EF4-FFF2-40B4-BE49-F238E27FC236}">
                    <a16:creationId xmlns:a16="http://schemas.microsoft.com/office/drawing/2014/main" id="{438376B4-DC21-A2F0-93BC-04B563C58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84013" name="Picture 603" descr="car_icon_small">
              <a:extLst>
                <a:ext uri="{FF2B5EF4-FFF2-40B4-BE49-F238E27FC236}">
                  <a16:creationId xmlns:a16="http://schemas.microsoft.com/office/drawing/2014/main" id="{57BBD872-0CEE-A230-EDFC-388DA4DA8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014" name="Group 652">
              <a:extLst>
                <a:ext uri="{FF2B5EF4-FFF2-40B4-BE49-F238E27FC236}">
                  <a16:creationId xmlns:a16="http://schemas.microsoft.com/office/drawing/2014/main" id="{34346F4D-C1CC-53CD-F56E-36C1C8753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84319" name="Picture 653" descr="iphone_stylized_small">
                <a:extLst>
                  <a:ext uri="{FF2B5EF4-FFF2-40B4-BE49-F238E27FC236}">
                    <a16:creationId xmlns:a16="http://schemas.microsoft.com/office/drawing/2014/main" id="{EEFCFDBF-1B00-4045-60FB-9F7203401A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320" name="Picture 654" descr="antenna_radiation_stylized">
                <a:extLst>
                  <a:ext uri="{FF2B5EF4-FFF2-40B4-BE49-F238E27FC236}">
                    <a16:creationId xmlns:a16="http://schemas.microsoft.com/office/drawing/2014/main" id="{A984B668-6885-EF5A-4B2B-50E8BF798A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4015" name="Group 665">
              <a:extLst>
                <a:ext uri="{FF2B5EF4-FFF2-40B4-BE49-F238E27FC236}">
                  <a16:creationId xmlns:a16="http://schemas.microsoft.com/office/drawing/2014/main" id="{B2821FCE-BCA1-8618-66FD-54C46443F6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84311" name="Oval 407">
                <a:extLst>
                  <a:ext uri="{FF2B5EF4-FFF2-40B4-BE49-F238E27FC236}">
                    <a16:creationId xmlns:a16="http://schemas.microsoft.com/office/drawing/2014/main" id="{29C98AE1-FAA9-A1FE-866C-8F132E177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312" name="Rectangle 410">
                <a:extLst>
                  <a:ext uri="{FF2B5EF4-FFF2-40B4-BE49-F238E27FC236}">
                    <a16:creationId xmlns:a16="http://schemas.microsoft.com/office/drawing/2014/main" id="{8A71C280-1038-5EE0-6F3B-1415907D2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313" name="Oval 411">
                <a:extLst>
                  <a:ext uri="{FF2B5EF4-FFF2-40B4-BE49-F238E27FC236}">
                    <a16:creationId xmlns:a16="http://schemas.microsoft.com/office/drawing/2014/main" id="{5BA85A69-45E0-75DA-0DCA-49E2AD32D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314" name="Group 659">
                <a:extLst>
                  <a:ext uri="{FF2B5EF4-FFF2-40B4-BE49-F238E27FC236}">
                    <a16:creationId xmlns:a16="http://schemas.microsoft.com/office/drawing/2014/main" id="{FF4B7914-498C-FFCF-8145-7811A228A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317" name="Freeform 660">
                  <a:extLst>
                    <a:ext uri="{FF2B5EF4-FFF2-40B4-BE49-F238E27FC236}">
                      <a16:creationId xmlns:a16="http://schemas.microsoft.com/office/drawing/2014/main" id="{74236F24-0C14-71DE-9E40-90F21CFA42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318" name="Freeform 661">
                  <a:extLst>
                    <a:ext uri="{FF2B5EF4-FFF2-40B4-BE49-F238E27FC236}">
                      <a16:creationId xmlns:a16="http://schemas.microsoft.com/office/drawing/2014/main" id="{EA5EA08D-1A4B-4D13-9C52-E5F372DC8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315" name="Line 662">
                <a:extLst>
                  <a:ext uri="{FF2B5EF4-FFF2-40B4-BE49-F238E27FC236}">
                    <a16:creationId xmlns:a16="http://schemas.microsoft.com/office/drawing/2014/main" id="{3D5AC230-E0F2-F24E-82E2-647274C84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16" name="Line 663">
                <a:extLst>
                  <a:ext uri="{FF2B5EF4-FFF2-40B4-BE49-F238E27FC236}">
                    <a16:creationId xmlns:a16="http://schemas.microsoft.com/office/drawing/2014/main" id="{5A68A1FD-C581-0543-8A15-244D07AB2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16" name="Group 666">
              <a:extLst>
                <a:ext uri="{FF2B5EF4-FFF2-40B4-BE49-F238E27FC236}">
                  <a16:creationId xmlns:a16="http://schemas.microsoft.com/office/drawing/2014/main" id="{ADE45FEC-E0FE-DA6C-62CB-8B8C9973D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84303" name="Oval 407">
                <a:extLst>
                  <a:ext uri="{FF2B5EF4-FFF2-40B4-BE49-F238E27FC236}">
                    <a16:creationId xmlns:a16="http://schemas.microsoft.com/office/drawing/2014/main" id="{552E5EF5-16A0-E3DB-7B51-DD0429E59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304" name="Rectangle 410">
                <a:extLst>
                  <a:ext uri="{FF2B5EF4-FFF2-40B4-BE49-F238E27FC236}">
                    <a16:creationId xmlns:a16="http://schemas.microsoft.com/office/drawing/2014/main" id="{27DDEA8F-FF2F-5E61-8395-369357278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305" name="Oval 411">
                <a:extLst>
                  <a:ext uri="{FF2B5EF4-FFF2-40B4-BE49-F238E27FC236}">
                    <a16:creationId xmlns:a16="http://schemas.microsoft.com/office/drawing/2014/main" id="{D6DA6CC1-9DF1-D999-254E-ED9D388A7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306" name="Group 670">
                <a:extLst>
                  <a:ext uri="{FF2B5EF4-FFF2-40B4-BE49-F238E27FC236}">
                    <a16:creationId xmlns:a16="http://schemas.microsoft.com/office/drawing/2014/main" id="{45157A65-AC81-BFD0-11EE-130A8A67F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309" name="Freeform 671">
                  <a:extLst>
                    <a:ext uri="{FF2B5EF4-FFF2-40B4-BE49-F238E27FC236}">
                      <a16:creationId xmlns:a16="http://schemas.microsoft.com/office/drawing/2014/main" id="{65F6D05E-FF5F-9860-0EF2-A7F7F073D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310" name="Freeform 672">
                  <a:extLst>
                    <a:ext uri="{FF2B5EF4-FFF2-40B4-BE49-F238E27FC236}">
                      <a16:creationId xmlns:a16="http://schemas.microsoft.com/office/drawing/2014/main" id="{BB7B1951-8598-526D-EB09-E819CAF76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307" name="Line 673">
                <a:extLst>
                  <a:ext uri="{FF2B5EF4-FFF2-40B4-BE49-F238E27FC236}">
                    <a16:creationId xmlns:a16="http://schemas.microsoft.com/office/drawing/2014/main" id="{C47C0000-462E-8924-B1A7-979E4D332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08" name="Line 674">
                <a:extLst>
                  <a:ext uri="{FF2B5EF4-FFF2-40B4-BE49-F238E27FC236}">
                    <a16:creationId xmlns:a16="http://schemas.microsoft.com/office/drawing/2014/main" id="{8DD26EF4-4C27-59E0-1D21-5C3D695DF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17" name="Group 675">
              <a:extLst>
                <a:ext uri="{FF2B5EF4-FFF2-40B4-BE49-F238E27FC236}">
                  <a16:creationId xmlns:a16="http://schemas.microsoft.com/office/drawing/2014/main" id="{BF891555-F411-7737-43F6-DAEF8FAEC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84295" name="Oval 407">
                <a:extLst>
                  <a:ext uri="{FF2B5EF4-FFF2-40B4-BE49-F238E27FC236}">
                    <a16:creationId xmlns:a16="http://schemas.microsoft.com/office/drawing/2014/main" id="{FBAB2504-FCFB-C1CA-F283-012D86E46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96" name="Rectangle 410">
                <a:extLst>
                  <a:ext uri="{FF2B5EF4-FFF2-40B4-BE49-F238E27FC236}">
                    <a16:creationId xmlns:a16="http://schemas.microsoft.com/office/drawing/2014/main" id="{CD92042A-04EE-F5AE-EE97-541D53B20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97" name="Oval 411">
                <a:extLst>
                  <a:ext uri="{FF2B5EF4-FFF2-40B4-BE49-F238E27FC236}">
                    <a16:creationId xmlns:a16="http://schemas.microsoft.com/office/drawing/2014/main" id="{7777C237-C25B-2067-20A9-57B5AF315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298" name="Group 679">
                <a:extLst>
                  <a:ext uri="{FF2B5EF4-FFF2-40B4-BE49-F238E27FC236}">
                    <a16:creationId xmlns:a16="http://schemas.microsoft.com/office/drawing/2014/main" id="{CE2CA581-4334-C83B-DD69-D2B8AC06FF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301" name="Freeform 680">
                  <a:extLst>
                    <a:ext uri="{FF2B5EF4-FFF2-40B4-BE49-F238E27FC236}">
                      <a16:creationId xmlns:a16="http://schemas.microsoft.com/office/drawing/2014/main" id="{B40DC27D-6733-FF2D-CFCB-C7FC8D54C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302" name="Freeform 681">
                  <a:extLst>
                    <a:ext uri="{FF2B5EF4-FFF2-40B4-BE49-F238E27FC236}">
                      <a16:creationId xmlns:a16="http://schemas.microsoft.com/office/drawing/2014/main" id="{0FCDEDEE-96AE-E1F4-E227-9144A06D1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299" name="Line 682">
                <a:extLst>
                  <a:ext uri="{FF2B5EF4-FFF2-40B4-BE49-F238E27FC236}">
                    <a16:creationId xmlns:a16="http://schemas.microsoft.com/office/drawing/2014/main" id="{45E00352-9848-56B1-404E-3813900DE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00" name="Line 683">
                <a:extLst>
                  <a:ext uri="{FF2B5EF4-FFF2-40B4-BE49-F238E27FC236}">
                    <a16:creationId xmlns:a16="http://schemas.microsoft.com/office/drawing/2014/main" id="{1181B4D9-1ECF-11E9-F5B2-C5DDE4AED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18" name="Group 684">
              <a:extLst>
                <a:ext uri="{FF2B5EF4-FFF2-40B4-BE49-F238E27FC236}">
                  <a16:creationId xmlns:a16="http://schemas.microsoft.com/office/drawing/2014/main" id="{0AF91C47-6D7B-6F90-0637-46571CC0A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84287" name="Oval 407">
                <a:extLst>
                  <a:ext uri="{FF2B5EF4-FFF2-40B4-BE49-F238E27FC236}">
                    <a16:creationId xmlns:a16="http://schemas.microsoft.com/office/drawing/2014/main" id="{85A6DC59-0ED6-B4ED-1743-E2AB63C93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88" name="Rectangle 410">
                <a:extLst>
                  <a:ext uri="{FF2B5EF4-FFF2-40B4-BE49-F238E27FC236}">
                    <a16:creationId xmlns:a16="http://schemas.microsoft.com/office/drawing/2014/main" id="{BD24FFB6-FD50-7F86-CA92-36501C3B7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89" name="Oval 411">
                <a:extLst>
                  <a:ext uri="{FF2B5EF4-FFF2-40B4-BE49-F238E27FC236}">
                    <a16:creationId xmlns:a16="http://schemas.microsoft.com/office/drawing/2014/main" id="{67A5634A-1D78-376C-8A2F-CD008633D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290" name="Group 688">
                <a:extLst>
                  <a:ext uri="{FF2B5EF4-FFF2-40B4-BE49-F238E27FC236}">
                    <a16:creationId xmlns:a16="http://schemas.microsoft.com/office/drawing/2014/main" id="{FFF6C033-1DB2-FD96-756D-78B19026B3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293" name="Freeform 689">
                  <a:extLst>
                    <a:ext uri="{FF2B5EF4-FFF2-40B4-BE49-F238E27FC236}">
                      <a16:creationId xmlns:a16="http://schemas.microsoft.com/office/drawing/2014/main" id="{2AAF7771-FA2B-D228-D2BA-F1C925A4DD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94" name="Freeform 690">
                  <a:extLst>
                    <a:ext uri="{FF2B5EF4-FFF2-40B4-BE49-F238E27FC236}">
                      <a16:creationId xmlns:a16="http://schemas.microsoft.com/office/drawing/2014/main" id="{04C2CD3F-C2D9-2E1D-0B73-3B8C0F2D3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291" name="Line 691">
                <a:extLst>
                  <a:ext uri="{FF2B5EF4-FFF2-40B4-BE49-F238E27FC236}">
                    <a16:creationId xmlns:a16="http://schemas.microsoft.com/office/drawing/2014/main" id="{E2BF1BD0-FC55-D56B-EB4A-F48BC8CB8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92" name="Line 692">
                <a:extLst>
                  <a:ext uri="{FF2B5EF4-FFF2-40B4-BE49-F238E27FC236}">
                    <a16:creationId xmlns:a16="http://schemas.microsoft.com/office/drawing/2014/main" id="{1950D30C-FB75-829C-5B78-B8FA44C4B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019" name="Line 693">
              <a:extLst>
                <a:ext uri="{FF2B5EF4-FFF2-40B4-BE49-F238E27FC236}">
                  <a16:creationId xmlns:a16="http://schemas.microsoft.com/office/drawing/2014/main" id="{3061D0D5-BA7F-A3B7-23DC-E78AAE939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4020" name="Group 694">
              <a:extLst>
                <a:ext uri="{FF2B5EF4-FFF2-40B4-BE49-F238E27FC236}">
                  <a16:creationId xmlns:a16="http://schemas.microsoft.com/office/drawing/2014/main" id="{64BA8DC5-06F9-530B-063C-550FE0522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84279" name="Oval 407">
                <a:extLst>
                  <a:ext uri="{FF2B5EF4-FFF2-40B4-BE49-F238E27FC236}">
                    <a16:creationId xmlns:a16="http://schemas.microsoft.com/office/drawing/2014/main" id="{53A7AF78-62DB-77FE-70F2-457645C13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80" name="Rectangle 410">
                <a:extLst>
                  <a:ext uri="{FF2B5EF4-FFF2-40B4-BE49-F238E27FC236}">
                    <a16:creationId xmlns:a16="http://schemas.microsoft.com/office/drawing/2014/main" id="{B8C65F60-0F24-6791-5BB3-BE1D80408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81" name="Oval 411">
                <a:extLst>
                  <a:ext uri="{FF2B5EF4-FFF2-40B4-BE49-F238E27FC236}">
                    <a16:creationId xmlns:a16="http://schemas.microsoft.com/office/drawing/2014/main" id="{1DA4DEB4-092D-C8D1-2DF9-659C80B3A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282" name="Group 698">
                <a:extLst>
                  <a:ext uri="{FF2B5EF4-FFF2-40B4-BE49-F238E27FC236}">
                    <a16:creationId xmlns:a16="http://schemas.microsoft.com/office/drawing/2014/main" id="{A78D942E-E4C8-AD15-9818-C72F6338DA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285" name="Freeform 699">
                  <a:extLst>
                    <a:ext uri="{FF2B5EF4-FFF2-40B4-BE49-F238E27FC236}">
                      <a16:creationId xmlns:a16="http://schemas.microsoft.com/office/drawing/2014/main" id="{D5F2B055-759B-4850-E22D-B36B38F21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86" name="Freeform 700">
                  <a:extLst>
                    <a:ext uri="{FF2B5EF4-FFF2-40B4-BE49-F238E27FC236}">
                      <a16:creationId xmlns:a16="http://schemas.microsoft.com/office/drawing/2014/main" id="{3AE46244-B12B-A258-293A-4934BCBD0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283" name="Line 701">
                <a:extLst>
                  <a:ext uri="{FF2B5EF4-FFF2-40B4-BE49-F238E27FC236}">
                    <a16:creationId xmlns:a16="http://schemas.microsoft.com/office/drawing/2014/main" id="{C6A5F5B2-AD95-1572-D22D-D20E4D5FD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84" name="Line 702">
                <a:extLst>
                  <a:ext uri="{FF2B5EF4-FFF2-40B4-BE49-F238E27FC236}">
                    <a16:creationId xmlns:a16="http://schemas.microsoft.com/office/drawing/2014/main" id="{6DFA1771-CFD1-62C5-B962-905CFA9EA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21" name="Group 712">
              <a:extLst>
                <a:ext uri="{FF2B5EF4-FFF2-40B4-BE49-F238E27FC236}">
                  <a16:creationId xmlns:a16="http://schemas.microsoft.com/office/drawing/2014/main" id="{687D805F-D328-1520-E3BE-29F75210AE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84271" name="Oval 407">
                <a:extLst>
                  <a:ext uri="{FF2B5EF4-FFF2-40B4-BE49-F238E27FC236}">
                    <a16:creationId xmlns:a16="http://schemas.microsoft.com/office/drawing/2014/main" id="{88DA100C-219F-7D9B-BCDA-95A8B4A91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72" name="Rectangle 410">
                <a:extLst>
                  <a:ext uri="{FF2B5EF4-FFF2-40B4-BE49-F238E27FC236}">
                    <a16:creationId xmlns:a16="http://schemas.microsoft.com/office/drawing/2014/main" id="{56A7F6D2-E6E3-8B4E-95B0-59998397D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73" name="Oval 411">
                <a:extLst>
                  <a:ext uri="{FF2B5EF4-FFF2-40B4-BE49-F238E27FC236}">
                    <a16:creationId xmlns:a16="http://schemas.microsoft.com/office/drawing/2014/main" id="{48B84E97-980C-1AD7-D718-D54404A3F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274" name="Group 716">
                <a:extLst>
                  <a:ext uri="{FF2B5EF4-FFF2-40B4-BE49-F238E27FC236}">
                    <a16:creationId xmlns:a16="http://schemas.microsoft.com/office/drawing/2014/main" id="{618A51F5-990D-E913-B5F3-FEF016DE39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277" name="Freeform 717">
                  <a:extLst>
                    <a:ext uri="{FF2B5EF4-FFF2-40B4-BE49-F238E27FC236}">
                      <a16:creationId xmlns:a16="http://schemas.microsoft.com/office/drawing/2014/main" id="{8144D7AF-5317-9FA0-9102-4C86B1A9D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78" name="Freeform 718">
                  <a:extLst>
                    <a:ext uri="{FF2B5EF4-FFF2-40B4-BE49-F238E27FC236}">
                      <a16:creationId xmlns:a16="http://schemas.microsoft.com/office/drawing/2014/main" id="{3515F136-2F86-EB4C-6173-7949E681C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275" name="Line 719">
                <a:extLst>
                  <a:ext uri="{FF2B5EF4-FFF2-40B4-BE49-F238E27FC236}">
                    <a16:creationId xmlns:a16="http://schemas.microsoft.com/office/drawing/2014/main" id="{69102096-633F-CC06-4562-6C47A9783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6" name="Line 720">
                <a:extLst>
                  <a:ext uri="{FF2B5EF4-FFF2-40B4-BE49-F238E27FC236}">
                    <a16:creationId xmlns:a16="http://schemas.microsoft.com/office/drawing/2014/main" id="{E4EF8A64-B802-9C84-0F0E-ED894C431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22" name="Group 721">
              <a:extLst>
                <a:ext uri="{FF2B5EF4-FFF2-40B4-BE49-F238E27FC236}">
                  <a16:creationId xmlns:a16="http://schemas.microsoft.com/office/drawing/2014/main" id="{BC928978-4D0C-B9C3-E309-788BD949D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84263" name="Oval 407">
                <a:extLst>
                  <a:ext uri="{FF2B5EF4-FFF2-40B4-BE49-F238E27FC236}">
                    <a16:creationId xmlns:a16="http://schemas.microsoft.com/office/drawing/2014/main" id="{24180C87-1353-2E64-F382-79ED1EF3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64" name="Rectangle 410">
                <a:extLst>
                  <a:ext uri="{FF2B5EF4-FFF2-40B4-BE49-F238E27FC236}">
                    <a16:creationId xmlns:a16="http://schemas.microsoft.com/office/drawing/2014/main" id="{2F8BBF0F-6878-F43C-A15B-A2B733D82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65" name="Oval 411">
                <a:extLst>
                  <a:ext uri="{FF2B5EF4-FFF2-40B4-BE49-F238E27FC236}">
                    <a16:creationId xmlns:a16="http://schemas.microsoft.com/office/drawing/2014/main" id="{6A506CFF-5A93-43F7-0536-6ACA6D7FA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266" name="Group 725">
                <a:extLst>
                  <a:ext uri="{FF2B5EF4-FFF2-40B4-BE49-F238E27FC236}">
                    <a16:creationId xmlns:a16="http://schemas.microsoft.com/office/drawing/2014/main" id="{7CF85C36-C53E-A7EF-15AC-664E180F9E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269" name="Freeform 726">
                  <a:extLst>
                    <a:ext uri="{FF2B5EF4-FFF2-40B4-BE49-F238E27FC236}">
                      <a16:creationId xmlns:a16="http://schemas.microsoft.com/office/drawing/2014/main" id="{94B46415-5F76-5C8B-FCEA-E68389B8B1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70" name="Freeform 727">
                  <a:extLst>
                    <a:ext uri="{FF2B5EF4-FFF2-40B4-BE49-F238E27FC236}">
                      <a16:creationId xmlns:a16="http://schemas.microsoft.com/office/drawing/2014/main" id="{DF8965A6-4CC7-7430-5E62-21FDCC9CEF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267" name="Line 728">
                <a:extLst>
                  <a:ext uri="{FF2B5EF4-FFF2-40B4-BE49-F238E27FC236}">
                    <a16:creationId xmlns:a16="http://schemas.microsoft.com/office/drawing/2014/main" id="{E8ACC25C-C476-4C7B-369A-0BD2B2F11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68" name="Line 729">
                <a:extLst>
                  <a:ext uri="{FF2B5EF4-FFF2-40B4-BE49-F238E27FC236}">
                    <a16:creationId xmlns:a16="http://schemas.microsoft.com/office/drawing/2014/main" id="{FF8ECE9B-26D8-C5EB-1134-008F147E8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23" name="Group 730">
              <a:extLst>
                <a:ext uri="{FF2B5EF4-FFF2-40B4-BE49-F238E27FC236}">
                  <a16:creationId xmlns:a16="http://schemas.microsoft.com/office/drawing/2014/main" id="{44EEC1CB-BBBA-E3C3-1C6A-F81DD6935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84255" name="Oval 407">
                <a:extLst>
                  <a:ext uri="{FF2B5EF4-FFF2-40B4-BE49-F238E27FC236}">
                    <a16:creationId xmlns:a16="http://schemas.microsoft.com/office/drawing/2014/main" id="{5A08197A-53EF-A259-B0B7-9E8ACACE7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56" name="Rectangle 410">
                <a:extLst>
                  <a:ext uri="{FF2B5EF4-FFF2-40B4-BE49-F238E27FC236}">
                    <a16:creationId xmlns:a16="http://schemas.microsoft.com/office/drawing/2014/main" id="{304EB38E-33D1-C01B-B59D-0FE79456B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57" name="Oval 411">
                <a:extLst>
                  <a:ext uri="{FF2B5EF4-FFF2-40B4-BE49-F238E27FC236}">
                    <a16:creationId xmlns:a16="http://schemas.microsoft.com/office/drawing/2014/main" id="{A3976B1E-AACF-BE98-F4DF-9079F9B09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258" name="Group 734">
                <a:extLst>
                  <a:ext uri="{FF2B5EF4-FFF2-40B4-BE49-F238E27FC236}">
                    <a16:creationId xmlns:a16="http://schemas.microsoft.com/office/drawing/2014/main" id="{7BD34FD1-BFF9-DC03-5B48-A40D0DB6DB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261" name="Freeform 735">
                  <a:extLst>
                    <a:ext uri="{FF2B5EF4-FFF2-40B4-BE49-F238E27FC236}">
                      <a16:creationId xmlns:a16="http://schemas.microsoft.com/office/drawing/2014/main" id="{0CC588BA-E2F2-9D05-6C51-941026D517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62" name="Freeform 736">
                  <a:extLst>
                    <a:ext uri="{FF2B5EF4-FFF2-40B4-BE49-F238E27FC236}">
                      <a16:creationId xmlns:a16="http://schemas.microsoft.com/office/drawing/2014/main" id="{772A7674-DBCB-0EA0-6EE7-71683745D6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259" name="Line 737">
                <a:extLst>
                  <a:ext uri="{FF2B5EF4-FFF2-40B4-BE49-F238E27FC236}">
                    <a16:creationId xmlns:a16="http://schemas.microsoft.com/office/drawing/2014/main" id="{8007EC3E-AC4C-C954-BA52-649727728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60" name="Line 738">
                <a:extLst>
                  <a:ext uri="{FF2B5EF4-FFF2-40B4-BE49-F238E27FC236}">
                    <a16:creationId xmlns:a16="http://schemas.microsoft.com/office/drawing/2014/main" id="{3C987B22-F29F-0018-0CCE-73EA91157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24" name="Group 739">
              <a:extLst>
                <a:ext uri="{FF2B5EF4-FFF2-40B4-BE49-F238E27FC236}">
                  <a16:creationId xmlns:a16="http://schemas.microsoft.com/office/drawing/2014/main" id="{EB1FC919-FDA3-8B75-0A21-BD6ED521A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84247" name="Oval 407">
                <a:extLst>
                  <a:ext uri="{FF2B5EF4-FFF2-40B4-BE49-F238E27FC236}">
                    <a16:creationId xmlns:a16="http://schemas.microsoft.com/office/drawing/2014/main" id="{4031E512-E577-4F59-6FCE-946BFC4B5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48" name="Rectangle 410">
                <a:extLst>
                  <a:ext uri="{FF2B5EF4-FFF2-40B4-BE49-F238E27FC236}">
                    <a16:creationId xmlns:a16="http://schemas.microsoft.com/office/drawing/2014/main" id="{C6C8F41E-715D-A1D9-9B79-891F85635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49" name="Oval 411">
                <a:extLst>
                  <a:ext uri="{FF2B5EF4-FFF2-40B4-BE49-F238E27FC236}">
                    <a16:creationId xmlns:a16="http://schemas.microsoft.com/office/drawing/2014/main" id="{9C8ADD0B-8240-FF43-3BB9-7C74E2D19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250" name="Group 743">
                <a:extLst>
                  <a:ext uri="{FF2B5EF4-FFF2-40B4-BE49-F238E27FC236}">
                    <a16:creationId xmlns:a16="http://schemas.microsoft.com/office/drawing/2014/main" id="{0FBED35E-A7C9-08AA-8CE9-EE575CFE3F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253" name="Freeform 744">
                  <a:extLst>
                    <a:ext uri="{FF2B5EF4-FFF2-40B4-BE49-F238E27FC236}">
                      <a16:creationId xmlns:a16="http://schemas.microsoft.com/office/drawing/2014/main" id="{D8DA19C6-3A47-51F6-7DE6-C83C38FA8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54" name="Freeform 745">
                  <a:extLst>
                    <a:ext uri="{FF2B5EF4-FFF2-40B4-BE49-F238E27FC236}">
                      <a16:creationId xmlns:a16="http://schemas.microsoft.com/office/drawing/2014/main" id="{9C89421A-2FC8-E8B2-76FB-72DF95F4B0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251" name="Line 746">
                <a:extLst>
                  <a:ext uri="{FF2B5EF4-FFF2-40B4-BE49-F238E27FC236}">
                    <a16:creationId xmlns:a16="http://schemas.microsoft.com/office/drawing/2014/main" id="{367CBB3E-CDC9-36E4-AB39-5EBA04751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52" name="Line 747">
                <a:extLst>
                  <a:ext uri="{FF2B5EF4-FFF2-40B4-BE49-F238E27FC236}">
                    <a16:creationId xmlns:a16="http://schemas.microsoft.com/office/drawing/2014/main" id="{9A2BD9FC-8C4D-2197-7C9E-581F25370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25" name="Group 748">
              <a:extLst>
                <a:ext uri="{FF2B5EF4-FFF2-40B4-BE49-F238E27FC236}">
                  <a16:creationId xmlns:a16="http://schemas.microsoft.com/office/drawing/2014/main" id="{50E8931D-C984-131E-97C3-CE46D49F1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84239" name="Oval 407">
                <a:extLst>
                  <a:ext uri="{FF2B5EF4-FFF2-40B4-BE49-F238E27FC236}">
                    <a16:creationId xmlns:a16="http://schemas.microsoft.com/office/drawing/2014/main" id="{6F430F39-ADE1-1E7E-39F2-1CBC01101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40" name="Rectangle 410">
                <a:extLst>
                  <a:ext uri="{FF2B5EF4-FFF2-40B4-BE49-F238E27FC236}">
                    <a16:creationId xmlns:a16="http://schemas.microsoft.com/office/drawing/2014/main" id="{2D93747F-D72F-C9D9-17D5-038ED3135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41" name="Oval 411">
                <a:extLst>
                  <a:ext uri="{FF2B5EF4-FFF2-40B4-BE49-F238E27FC236}">
                    <a16:creationId xmlns:a16="http://schemas.microsoft.com/office/drawing/2014/main" id="{1D71BBDC-5196-AB06-BFAC-094C6656E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242" name="Group 752">
                <a:extLst>
                  <a:ext uri="{FF2B5EF4-FFF2-40B4-BE49-F238E27FC236}">
                    <a16:creationId xmlns:a16="http://schemas.microsoft.com/office/drawing/2014/main" id="{FFB83709-5801-06B2-FCAA-E1733F97A5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245" name="Freeform 753">
                  <a:extLst>
                    <a:ext uri="{FF2B5EF4-FFF2-40B4-BE49-F238E27FC236}">
                      <a16:creationId xmlns:a16="http://schemas.microsoft.com/office/drawing/2014/main" id="{B7D871F6-7D6C-4C79-DA9C-760D87AAAA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46" name="Freeform 754">
                  <a:extLst>
                    <a:ext uri="{FF2B5EF4-FFF2-40B4-BE49-F238E27FC236}">
                      <a16:creationId xmlns:a16="http://schemas.microsoft.com/office/drawing/2014/main" id="{7439062E-809B-7796-39AA-9D7ADEADBE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243" name="Line 755">
                <a:extLst>
                  <a:ext uri="{FF2B5EF4-FFF2-40B4-BE49-F238E27FC236}">
                    <a16:creationId xmlns:a16="http://schemas.microsoft.com/office/drawing/2014/main" id="{E359D810-2B0B-E51E-D933-FD7A50D3F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44" name="Line 756">
                <a:extLst>
                  <a:ext uri="{FF2B5EF4-FFF2-40B4-BE49-F238E27FC236}">
                    <a16:creationId xmlns:a16="http://schemas.microsoft.com/office/drawing/2014/main" id="{F378AB18-B109-8134-2C14-EC8EFAB53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26" name="Group 757">
              <a:extLst>
                <a:ext uri="{FF2B5EF4-FFF2-40B4-BE49-F238E27FC236}">
                  <a16:creationId xmlns:a16="http://schemas.microsoft.com/office/drawing/2014/main" id="{113B7CCD-F042-203F-77EA-274CC0C2B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84231" name="Oval 407">
                <a:extLst>
                  <a:ext uri="{FF2B5EF4-FFF2-40B4-BE49-F238E27FC236}">
                    <a16:creationId xmlns:a16="http://schemas.microsoft.com/office/drawing/2014/main" id="{42FCB9E3-EE28-380D-E776-669C5ECB9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32" name="Rectangle 410">
                <a:extLst>
                  <a:ext uri="{FF2B5EF4-FFF2-40B4-BE49-F238E27FC236}">
                    <a16:creationId xmlns:a16="http://schemas.microsoft.com/office/drawing/2014/main" id="{6EF80E77-A2AB-F98F-CDBA-0AA73D284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33" name="Oval 411">
                <a:extLst>
                  <a:ext uri="{FF2B5EF4-FFF2-40B4-BE49-F238E27FC236}">
                    <a16:creationId xmlns:a16="http://schemas.microsoft.com/office/drawing/2014/main" id="{9E34E9A0-F1F9-0CCA-E38E-8F22C0F4C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234" name="Group 761">
                <a:extLst>
                  <a:ext uri="{FF2B5EF4-FFF2-40B4-BE49-F238E27FC236}">
                    <a16:creationId xmlns:a16="http://schemas.microsoft.com/office/drawing/2014/main" id="{62BFDE20-7B44-C6F9-6A71-11A3AF323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237" name="Freeform 762">
                  <a:extLst>
                    <a:ext uri="{FF2B5EF4-FFF2-40B4-BE49-F238E27FC236}">
                      <a16:creationId xmlns:a16="http://schemas.microsoft.com/office/drawing/2014/main" id="{DFC3996E-DE10-A219-FF23-8FA15A51D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38" name="Freeform 763">
                  <a:extLst>
                    <a:ext uri="{FF2B5EF4-FFF2-40B4-BE49-F238E27FC236}">
                      <a16:creationId xmlns:a16="http://schemas.microsoft.com/office/drawing/2014/main" id="{F3223244-1794-8F9A-F84B-3DC0AF7DF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235" name="Line 764">
                <a:extLst>
                  <a:ext uri="{FF2B5EF4-FFF2-40B4-BE49-F238E27FC236}">
                    <a16:creationId xmlns:a16="http://schemas.microsoft.com/office/drawing/2014/main" id="{C0206B84-A4C1-0D59-FE62-B45A7B663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36" name="Line 765">
                <a:extLst>
                  <a:ext uri="{FF2B5EF4-FFF2-40B4-BE49-F238E27FC236}">
                    <a16:creationId xmlns:a16="http://schemas.microsoft.com/office/drawing/2014/main" id="{2AFF05EF-63E7-C5DB-D4B8-640EC302F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27" name="Group 767">
              <a:extLst>
                <a:ext uri="{FF2B5EF4-FFF2-40B4-BE49-F238E27FC236}">
                  <a16:creationId xmlns:a16="http://schemas.microsoft.com/office/drawing/2014/main" id="{F2551138-1DAA-1F94-275C-C00C90966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84223" name="Oval 407">
                <a:extLst>
                  <a:ext uri="{FF2B5EF4-FFF2-40B4-BE49-F238E27FC236}">
                    <a16:creationId xmlns:a16="http://schemas.microsoft.com/office/drawing/2014/main" id="{83AA650C-C046-F5C3-58A7-F27DDFAD8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24" name="Rectangle 410">
                <a:extLst>
                  <a:ext uri="{FF2B5EF4-FFF2-40B4-BE49-F238E27FC236}">
                    <a16:creationId xmlns:a16="http://schemas.microsoft.com/office/drawing/2014/main" id="{E21A8DAC-B66D-6B93-58A1-A0E640699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225" name="Oval 411">
                <a:extLst>
                  <a:ext uri="{FF2B5EF4-FFF2-40B4-BE49-F238E27FC236}">
                    <a16:creationId xmlns:a16="http://schemas.microsoft.com/office/drawing/2014/main" id="{D7806335-FFEE-1D5B-4610-4B2D8D2D6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226" name="Group 771">
                <a:extLst>
                  <a:ext uri="{FF2B5EF4-FFF2-40B4-BE49-F238E27FC236}">
                    <a16:creationId xmlns:a16="http://schemas.microsoft.com/office/drawing/2014/main" id="{CEEFDAC8-1CE2-0E0B-8C6A-769F95E1A7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84229" name="Freeform 772">
                  <a:extLst>
                    <a:ext uri="{FF2B5EF4-FFF2-40B4-BE49-F238E27FC236}">
                      <a16:creationId xmlns:a16="http://schemas.microsoft.com/office/drawing/2014/main" id="{90B02355-4474-6766-7BFE-77B92D5964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30" name="Freeform 773">
                  <a:extLst>
                    <a:ext uri="{FF2B5EF4-FFF2-40B4-BE49-F238E27FC236}">
                      <a16:creationId xmlns:a16="http://schemas.microsoft.com/office/drawing/2014/main" id="{EB47233F-0D53-F3E2-3F8C-05B3A2D8F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227" name="Line 774">
                <a:extLst>
                  <a:ext uri="{FF2B5EF4-FFF2-40B4-BE49-F238E27FC236}">
                    <a16:creationId xmlns:a16="http://schemas.microsoft.com/office/drawing/2014/main" id="{C2686209-5A6D-B6A0-CAB0-2E17DC14B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28" name="Line 775">
                <a:extLst>
                  <a:ext uri="{FF2B5EF4-FFF2-40B4-BE49-F238E27FC236}">
                    <a16:creationId xmlns:a16="http://schemas.microsoft.com/office/drawing/2014/main" id="{EEF55F94-AFD7-1E97-0355-9E7282F7E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28" name="Group 776">
              <a:extLst>
                <a:ext uri="{FF2B5EF4-FFF2-40B4-BE49-F238E27FC236}">
                  <a16:creationId xmlns:a16="http://schemas.microsoft.com/office/drawing/2014/main" id="{A014FA06-CAB6-BAF1-5001-68B2846C0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84221" name="Picture 777" descr="access_point_stylized_small">
                <a:extLst>
                  <a:ext uri="{FF2B5EF4-FFF2-40B4-BE49-F238E27FC236}">
                    <a16:creationId xmlns:a16="http://schemas.microsoft.com/office/drawing/2014/main" id="{CC53A938-0551-4F20-E5A9-ECBB709918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222" name="Picture 778" descr="antenna_radiation_stylized">
                <a:extLst>
                  <a:ext uri="{FF2B5EF4-FFF2-40B4-BE49-F238E27FC236}">
                    <a16:creationId xmlns:a16="http://schemas.microsoft.com/office/drawing/2014/main" id="{55BEB13A-5E90-447D-1002-7744DD331E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4029" name="Group 779">
              <a:extLst>
                <a:ext uri="{FF2B5EF4-FFF2-40B4-BE49-F238E27FC236}">
                  <a16:creationId xmlns:a16="http://schemas.microsoft.com/office/drawing/2014/main" id="{90A05F11-312E-D6A2-4438-E591639F5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84219" name="Picture 780" descr="access_point_stylized_small">
                <a:extLst>
                  <a:ext uri="{FF2B5EF4-FFF2-40B4-BE49-F238E27FC236}">
                    <a16:creationId xmlns:a16="http://schemas.microsoft.com/office/drawing/2014/main" id="{4C18E247-7364-B124-7D4B-1BACD43BF5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220" name="Picture 781" descr="antenna_radiation_stylized">
                <a:extLst>
                  <a:ext uri="{FF2B5EF4-FFF2-40B4-BE49-F238E27FC236}">
                    <a16:creationId xmlns:a16="http://schemas.microsoft.com/office/drawing/2014/main" id="{C4691A12-15AD-A944-BEAC-28931762AA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4030" name="Group 782">
              <a:extLst>
                <a:ext uri="{FF2B5EF4-FFF2-40B4-BE49-F238E27FC236}">
                  <a16:creationId xmlns:a16="http://schemas.microsoft.com/office/drawing/2014/main" id="{FAC67140-5044-A030-BFC0-D9C57C0D0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84201" name="Group 783">
                <a:extLst>
                  <a:ext uri="{FF2B5EF4-FFF2-40B4-BE49-F238E27FC236}">
                    <a16:creationId xmlns:a16="http://schemas.microsoft.com/office/drawing/2014/main" id="{D78421B8-92E4-91FE-B12A-1B0F46BD1C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84204" name="Line 270">
                  <a:extLst>
                    <a:ext uri="{FF2B5EF4-FFF2-40B4-BE49-F238E27FC236}">
                      <a16:creationId xmlns:a16="http://schemas.microsoft.com/office/drawing/2014/main" id="{76EDC88B-EC79-3E9D-C4E3-F66C7C46C2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05" name="Line 271">
                  <a:extLst>
                    <a:ext uri="{FF2B5EF4-FFF2-40B4-BE49-F238E27FC236}">
                      <a16:creationId xmlns:a16="http://schemas.microsoft.com/office/drawing/2014/main" id="{22197506-6838-A37C-6C4E-22EA32280E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06" name="Line 272">
                  <a:extLst>
                    <a:ext uri="{FF2B5EF4-FFF2-40B4-BE49-F238E27FC236}">
                      <a16:creationId xmlns:a16="http://schemas.microsoft.com/office/drawing/2014/main" id="{E0C62D9B-CAE0-1725-77E3-E00AFC1945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07" name="Line 273">
                  <a:extLst>
                    <a:ext uri="{FF2B5EF4-FFF2-40B4-BE49-F238E27FC236}">
                      <a16:creationId xmlns:a16="http://schemas.microsoft.com/office/drawing/2014/main" id="{3E9DA422-23FC-9216-51D9-E5F46E4014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08" name="Line 274">
                  <a:extLst>
                    <a:ext uri="{FF2B5EF4-FFF2-40B4-BE49-F238E27FC236}">
                      <a16:creationId xmlns:a16="http://schemas.microsoft.com/office/drawing/2014/main" id="{CF665620-19F2-254D-1E08-12B017F7A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09" name="Line 275">
                  <a:extLst>
                    <a:ext uri="{FF2B5EF4-FFF2-40B4-BE49-F238E27FC236}">
                      <a16:creationId xmlns:a16="http://schemas.microsoft.com/office/drawing/2014/main" id="{5628549D-15F7-5D90-E8D4-CEA247E9E3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10" name="Line 276">
                  <a:extLst>
                    <a:ext uri="{FF2B5EF4-FFF2-40B4-BE49-F238E27FC236}">
                      <a16:creationId xmlns:a16="http://schemas.microsoft.com/office/drawing/2014/main" id="{0C6CC61D-B2E4-1766-90D6-677E4DB09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11" name="Line 277">
                  <a:extLst>
                    <a:ext uri="{FF2B5EF4-FFF2-40B4-BE49-F238E27FC236}">
                      <a16:creationId xmlns:a16="http://schemas.microsoft.com/office/drawing/2014/main" id="{DD6897C9-C493-C82F-C934-28F0B72A4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12" name="Line 278">
                  <a:extLst>
                    <a:ext uri="{FF2B5EF4-FFF2-40B4-BE49-F238E27FC236}">
                      <a16:creationId xmlns:a16="http://schemas.microsoft.com/office/drawing/2014/main" id="{5495C710-F54A-E041-EC68-AE398398F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13" name="Line 279">
                  <a:extLst>
                    <a:ext uri="{FF2B5EF4-FFF2-40B4-BE49-F238E27FC236}">
                      <a16:creationId xmlns:a16="http://schemas.microsoft.com/office/drawing/2014/main" id="{EF443AB8-2752-9617-A34F-FC19986526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14" name="Line 280">
                  <a:extLst>
                    <a:ext uri="{FF2B5EF4-FFF2-40B4-BE49-F238E27FC236}">
                      <a16:creationId xmlns:a16="http://schemas.microsoft.com/office/drawing/2014/main" id="{7C889304-6942-5266-3EAE-2FB43E294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15" name="Line 281">
                  <a:extLst>
                    <a:ext uri="{FF2B5EF4-FFF2-40B4-BE49-F238E27FC236}">
                      <a16:creationId xmlns:a16="http://schemas.microsoft.com/office/drawing/2014/main" id="{DD3D2F4A-42A9-6E4B-E899-5DDC37C4C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16" name="Line 282">
                  <a:extLst>
                    <a:ext uri="{FF2B5EF4-FFF2-40B4-BE49-F238E27FC236}">
                      <a16:creationId xmlns:a16="http://schemas.microsoft.com/office/drawing/2014/main" id="{7959BFB9-93E4-CCBE-09CD-736FCEDA5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17" name="Line 283">
                  <a:extLst>
                    <a:ext uri="{FF2B5EF4-FFF2-40B4-BE49-F238E27FC236}">
                      <a16:creationId xmlns:a16="http://schemas.microsoft.com/office/drawing/2014/main" id="{13912B2E-D5CF-E2AF-9E70-715F8A1B90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218" name="Line 284">
                  <a:extLst>
                    <a:ext uri="{FF2B5EF4-FFF2-40B4-BE49-F238E27FC236}">
                      <a16:creationId xmlns:a16="http://schemas.microsoft.com/office/drawing/2014/main" id="{49A14DEC-E062-6428-8240-CD79B1028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84202" name="Picture 799" descr="cell_tower_radiation copy">
                <a:extLst>
                  <a:ext uri="{FF2B5EF4-FFF2-40B4-BE49-F238E27FC236}">
                    <a16:creationId xmlns:a16="http://schemas.microsoft.com/office/drawing/2014/main" id="{912656FA-1C52-235F-85BF-3E7C43407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203" name="Oval 800">
                <a:extLst>
                  <a:ext uri="{FF2B5EF4-FFF2-40B4-BE49-F238E27FC236}">
                    <a16:creationId xmlns:a16="http://schemas.microsoft.com/office/drawing/2014/main" id="{478238BA-F67B-FC53-39DE-68D1253A3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031" name="Text Box 580">
              <a:extLst>
                <a:ext uri="{FF2B5EF4-FFF2-40B4-BE49-F238E27FC236}">
                  <a16:creationId xmlns:a16="http://schemas.microsoft.com/office/drawing/2014/main" id="{EA6042B2-9E19-1D44-D09A-94B8BBB08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mobile network</a:t>
              </a:r>
            </a:p>
          </p:txBody>
        </p:sp>
        <p:sp>
          <p:nvSpPr>
            <p:cNvPr id="84032" name="Text Box 580">
              <a:extLst>
                <a:ext uri="{FF2B5EF4-FFF2-40B4-BE49-F238E27FC236}">
                  <a16:creationId xmlns:a16="http://schemas.microsoft.com/office/drawing/2014/main" id="{9A573379-9506-1158-1969-141CC85FF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global ISP</a:t>
              </a:r>
            </a:p>
          </p:txBody>
        </p:sp>
        <p:sp>
          <p:nvSpPr>
            <p:cNvPr id="84033" name="Text Box 580">
              <a:extLst>
                <a:ext uri="{FF2B5EF4-FFF2-40B4-BE49-F238E27FC236}">
                  <a16:creationId xmlns:a16="http://schemas.microsoft.com/office/drawing/2014/main" id="{70D401F3-227C-0FE2-69BB-9AF3B50BD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regional ISP</a:t>
              </a:r>
            </a:p>
          </p:txBody>
        </p:sp>
        <p:sp>
          <p:nvSpPr>
            <p:cNvPr id="84034" name="Text Box 580">
              <a:extLst>
                <a:ext uri="{FF2B5EF4-FFF2-40B4-BE49-F238E27FC236}">
                  <a16:creationId xmlns:a16="http://schemas.microsoft.com/office/drawing/2014/main" id="{DD4B062E-88CF-5CE7-8CC3-9FEFC1C5A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home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84035" name="Text Box 580">
              <a:extLst>
                <a:ext uri="{FF2B5EF4-FFF2-40B4-BE49-F238E27FC236}">
                  <a16:creationId xmlns:a16="http://schemas.microsoft.com/office/drawing/2014/main" id="{69B997C6-E332-67EA-D1F6-5B91EFEA2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institutional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      network</a:t>
              </a:r>
            </a:p>
          </p:txBody>
        </p:sp>
        <p:grpSp>
          <p:nvGrpSpPr>
            <p:cNvPr id="84036" name="Group 950">
              <a:extLst>
                <a:ext uri="{FF2B5EF4-FFF2-40B4-BE49-F238E27FC236}">
                  <a16:creationId xmlns:a16="http://schemas.microsoft.com/office/drawing/2014/main" id="{73BE3201-12C4-1D3C-B763-867644C5A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84169" name="Freeform 951">
                <a:extLst>
                  <a:ext uri="{FF2B5EF4-FFF2-40B4-BE49-F238E27FC236}">
                    <a16:creationId xmlns:a16="http://schemas.microsoft.com/office/drawing/2014/main" id="{F0286D9A-4AC7-28FC-71F4-7C1653218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70" name="Rectangle 952">
                <a:extLst>
                  <a:ext uri="{FF2B5EF4-FFF2-40B4-BE49-F238E27FC236}">
                    <a16:creationId xmlns:a16="http://schemas.microsoft.com/office/drawing/2014/main" id="{FB699AE8-98F5-1D33-5290-BA2A49EA4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71" name="Freeform 953">
                <a:extLst>
                  <a:ext uri="{FF2B5EF4-FFF2-40B4-BE49-F238E27FC236}">
                    <a16:creationId xmlns:a16="http://schemas.microsoft.com/office/drawing/2014/main" id="{7B44A17D-03BE-C56F-C058-1C2ADF1C4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72" name="Freeform 954">
                <a:extLst>
                  <a:ext uri="{FF2B5EF4-FFF2-40B4-BE49-F238E27FC236}">
                    <a16:creationId xmlns:a16="http://schemas.microsoft.com/office/drawing/2014/main" id="{009C5A95-5587-58DF-EFB2-4990B8CA6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73" name="Rectangle 955">
                <a:extLst>
                  <a:ext uri="{FF2B5EF4-FFF2-40B4-BE49-F238E27FC236}">
                    <a16:creationId xmlns:a16="http://schemas.microsoft.com/office/drawing/2014/main" id="{C7AF1915-C49E-3DE2-715C-340ADD300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174" name="Group 956">
                <a:extLst>
                  <a:ext uri="{FF2B5EF4-FFF2-40B4-BE49-F238E27FC236}">
                    <a16:creationId xmlns:a16="http://schemas.microsoft.com/office/drawing/2014/main" id="{0A6CAB7F-C5A4-8D37-6A86-6C688398CE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4199" name="AutoShape 957">
                  <a:extLst>
                    <a:ext uri="{FF2B5EF4-FFF2-40B4-BE49-F238E27FC236}">
                      <a16:creationId xmlns:a16="http://schemas.microsoft.com/office/drawing/2014/main" id="{481CAFBD-8915-A275-A67E-A8BF4F333E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200" name="AutoShape 958">
                  <a:extLst>
                    <a:ext uri="{FF2B5EF4-FFF2-40B4-BE49-F238E27FC236}">
                      <a16:creationId xmlns:a16="http://schemas.microsoft.com/office/drawing/2014/main" id="{4DC43775-2C38-85B1-D7E1-190CA1B5B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175" name="Rectangle 959">
                <a:extLst>
                  <a:ext uri="{FF2B5EF4-FFF2-40B4-BE49-F238E27FC236}">
                    <a16:creationId xmlns:a16="http://schemas.microsoft.com/office/drawing/2014/main" id="{9A04447E-1469-24F0-E7CA-6AB7A2256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176" name="Group 960">
                <a:extLst>
                  <a:ext uri="{FF2B5EF4-FFF2-40B4-BE49-F238E27FC236}">
                    <a16:creationId xmlns:a16="http://schemas.microsoft.com/office/drawing/2014/main" id="{A64F6470-F87B-C550-725E-2ABAC5E89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4197" name="AutoShape 961">
                  <a:extLst>
                    <a:ext uri="{FF2B5EF4-FFF2-40B4-BE49-F238E27FC236}">
                      <a16:creationId xmlns:a16="http://schemas.microsoft.com/office/drawing/2014/main" id="{DE15364B-A760-B97D-4F53-C28395E92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198" name="AutoShape 962">
                  <a:extLst>
                    <a:ext uri="{FF2B5EF4-FFF2-40B4-BE49-F238E27FC236}">
                      <a16:creationId xmlns:a16="http://schemas.microsoft.com/office/drawing/2014/main" id="{362454EB-28B9-6E03-1352-079CD0E1E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177" name="Rectangle 963">
                <a:extLst>
                  <a:ext uri="{FF2B5EF4-FFF2-40B4-BE49-F238E27FC236}">
                    <a16:creationId xmlns:a16="http://schemas.microsoft.com/office/drawing/2014/main" id="{A6B09080-FB98-C734-3588-21919F62E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78" name="Rectangle 964">
                <a:extLst>
                  <a:ext uri="{FF2B5EF4-FFF2-40B4-BE49-F238E27FC236}">
                    <a16:creationId xmlns:a16="http://schemas.microsoft.com/office/drawing/2014/main" id="{6C8D0C11-F8BD-ABF8-01D6-5226C3546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179" name="Group 965">
                <a:extLst>
                  <a:ext uri="{FF2B5EF4-FFF2-40B4-BE49-F238E27FC236}">
                    <a16:creationId xmlns:a16="http://schemas.microsoft.com/office/drawing/2014/main" id="{BE95EAB4-ED42-9125-EA17-DD3C8AF8C3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195" name="AutoShape 966">
                  <a:extLst>
                    <a:ext uri="{FF2B5EF4-FFF2-40B4-BE49-F238E27FC236}">
                      <a16:creationId xmlns:a16="http://schemas.microsoft.com/office/drawing/2014/main" id="{75504FAE-1CB5-146B-D0CA-1B863073E1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196" name="AutoShape 967">
                  <a:extLst>
                    <a:ext uri="{FF2B5EF4-FFF2-40B4-BE49-F238E27FC236}">
                      <a16:creationId xmlns:a16="http://schemas.microsoft.com/office/drawing/2014/main" id="{A259F5CB-AD0B-A5B7-2E6A-AF5DBDD34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180" name="Freeform 968">
                <a:extLst>
                  <a:ext uri="{FF2B5EF4-FFF2-40B4-BE49-F238E27FC236}">
                    <a16:creationId xmlns:a16="http://schemas.microsoft.com/office/drawing/2014/main" id="{577E0D46-8497-5BC6-D0FD-3204BD6F9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181" name="Group 969">
                <a:extLst>
                  <a:ext uri="{FF2B5EF4-FFF2-40B4-BE49-F238E27FC236}">
                    <a16:creationId xmlns:a16="http://schemas.microsoft.com/office/drawing/2014/main" id="{37E18044-3E48-D02E-E970-27EF632A8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193" name="AutoShape 970">
                  <a:extLst>
                    <a:ext uri="{FF2B5EF4-FFF2-40B4-BE49-F238E27FC236}">
                      <a16:creationId xmlns:a16="http://schemas.microsoft.com/office/drawing/2014/main" id="{6D73ADEE-B0AA-0165-ED6B-C9F37EA94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194" name="AutoShape 971">
                  <a:extLst>
                    <a:ext uri="{FF2B5EF4-FFF2-40B4-BE49-F238E27FC236}">
                      <a16:creationId xmlns:a16="http://schemas.microsoft.com/office/drawing/2014/main" id="{59AD2D1C-249C-267E-D7DE-2A0491693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182" name="Rectangle 972">
                <a:extLst>
                  <a:ext uri="{FF2B5EF4-FFF2-40B4-BE49-F238E27FC236}">
                    <a16:creationId xmlns:a16="http://schemas.microsoft.com/office/drawing/2014/main" id="{23D14EE7-27CA-5CB5-3B0D-8D3B55707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83" name="Freeform 973">
                <a:extLst>
                  <a:ext uri="{FF2B5EF4-FFF2-40B4-BE49-F238E27FC236}">
                    <a16:creationId xmlns:a16="http://schemas.microsoft.com/office/drawing/2014/main" id="{E34E168A-CF27-A163-32F6-4D8CF889A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84" name="Freeform 974">
                <a:extLst>
                  <a:ext uri="{FF2B5EF4-FFF2-40B4-BE49-F238E27FC236}">
                    <a16:creationId xmlns:a16="http://schemas.microsoft.com/office/drawing/2014/main" id="{AFAF38A7-B069-8F4B-1C05-38D82CBEE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85" name="Oval 975">
                <a:extLst>
                  <a:ext uri="{FF2B5EF4-FFF2-40B4-BE49-F238E27FC236}">
                    <a16:creationId xmlns:a16="http://schemas.microsoft.com/office/drawing/2014/main" id="{B5EDDF14-0D56-D707-0410-3AF4B22A5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86" name="Freeform 976">
                <a:extLst>
                  <a:ext uri="{FF2B5EF4-FFF2-40B4-BE49-F238E27FC236}">
                    <a16:creationId xmlns:a16="http://schemas.microsoft.com/office/drawing/2014/main" id="{FF4C7202-1570-559D-9E9E-EC09EEEEF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87" name="AutoShape 977">
                <a:extLst>
                  <a:ext uri="{FF2B5EF4-FFF2-40B4-BE49-F238E27FC236}">
                    <a16:creationId xmlns:a16="http://schemas.microsoft.com/office/drawing/2014/main" id="{E9D556CA-8A4C-49F6-4D04-3042B4986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88" name="AutoShape 978">
                <a:extLst>
                  <a:ext uri="{FF2B5EF4-FFF2-40B4-BE49-F238E27FC236}">
                    <a16:creationId xmlns:a16="http://schemas.microsoft.com/office/drawing/2014/main" id="{B05D4218-CCF5-376A-A163-5F2718D6F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89" name="Oval 979">
                <a:extLst>
                  <a:ext uri="{FF2B5EF4-FFF2-40B4-BE49-F238E27FC236}">
                    <a16:creationId xmlns:a16="http://schemas.microsoft.com/office/drawing/2014/main" id="{8102040B-7128-1252-E2E0-83694C6BC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90" name="Oval 980">
                <a:extLst>
                  <a:ext uri="{FF2B5EF4-FFF2-40B4-BE49-F238E27FC236}">
                    <a16:creationId xmlns:a16="http://schemas.microsoft.com/office/drawing/2014/main" id="{774476AC-C94F-D501-C2AD-02197AC13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91" name="Oval 981">
                <a:extLst>
                  <a:ext uri="{FF2B5EF4-FFF2-40B4-BE49-F238E27FC236}">
                    <a16:creationId xmlns:a16="http://schemas.microsoft.com/office/drawing/2014/main" id="{B4B7B102-A66B-1FF6-01BC-3E9DEB35F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92" name="Rectangle 982">
                <a:extLst>
                  <a:ext uri="{FF2B5EF4-FFF2-40B4-BE49-F238E27FC236}">
                    <a16:creationId xmlns:a16="http://schemas.microsoft.com/office/drawing/2014/main" id="{FCCDBD3D-EEA3-E42A-B1AA-F06ACEB31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4037" name="Group 983">
              <a:extLst>
                <a:ext uri="{FF2B5EF4-FFF2-40B4-BE49-F238E27FC236}">
                  <a16:creationId xmlns:a16="http://schemas.microsoft.com/office/drawing/2014/main" id="{056438AB-A852-06C0-956D-3112D216A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84137" name="Freeform 984">
                <a:extLst>
                  <a:ext uri="{FF2B5EF4-FFF2-40B4-BE49-F238E27FC236}">
                    <a16:creationId xmlns:a16="http://schemas.microsoft.com/office/drawing/2014/main" id="{DD459208-4C8B-E784-E21C-2BD8F600C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38" name="Rectangle 985">
                <a:extLst>
                  <a:ext uri="{FF2B5EF4-FFF2-40B4-BE49-F238E27FC236}">
                    <a16:creationId xmlns:a16="http://schemas.microsoft.com/office/drawing/2014/main" id="{0AAB62BE-86D0-E3EF-8075-3A85FB7D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39" name="Freeform 986">
                <a:extLst>
                  <a:ext uri="{FF2B5EF4-FFF2-40B4-BE49-F238E27FC236}">
                    <a16:creationId xmlns:a16="http://schemas.microsoft.com/office/drawing/2014/main" id="{A0188DB6-D887-B11C-FBE9-E473BA28D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40" name="Freeform 987">
                <a:extLst>
                  <a:ext uri="{FF2B5EF4-FFF2-40B4-BE49-F238E27FC236}">
                    <a16:creationId xmlns:a16="http://schemas.microsoft.com/office/drawing/2014/main" id="{76D7E28A-45F8-F235-A5CD-569FE0D30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41" name="Rectangle 988">
                <a:extLst>
                  <a:ext uri="{FF2B5EF4-FFF2-40B4-BE49-F238E27FC236}">
                    <a16:creationId xmlns:a16="http://schemas.microsoft.com/office/drawing/2014/main" id="{D808225F-75EF-DF7C-1FC4-25A8FB958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142" name="Group 989">
                <a:extLst>
                  <a:ext uri="{FF2B5EF4-FFF2-40B4-BE49-F238E27FC236}">
                    <a16:creationId xmlns:a16="http://schemas.microsoft.com/office/drawing/2014/main" id="{BB3BAEE3-CEE1-3C2B-DABC-667ADDB515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4167" name="AutoShape 990">
                  <a:extLst>
                    <a:ext uri="{FF2B5EF4-FFF2-40B4-BE49-F238E27FC236}">
                      <a16:creationId xmlns:a16="http://schemas.microsoft.com/office/drawing/2014/main" id="{345A43D8-D471-BB11-5EE8-B501197D0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168" name="AutoShape 991">
                  <a:extLst>
                    <a:ext uri="{FF2B5EF4-FFF2-40B4-BE49-F238E27FC236}">
                      <a16:creationId xmlns:a16="http://schemas.microsoft.com/office/drawing/2014/main" id="{5408B8F1-18E5-1EE9-5B2C-465E6557A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143" name="Rectangle 992">
                <a:extLst>
                  <a:ext uri="{FF2B5EF4-FFF2-40B4-BE49-F238E27FC236}">
                    <a16:creationId xmlns:a16="http://schemas.microsoft.com/office/drawing/2014/main" id="{FD2BAACC-8113-384E-B6FA-9EBD6442B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144" name="Group 993">
                <a:extLst>
                  <a:ext uri="{FF2B5EF4-FFF2-40B4-BE49-F238E27FC236}">
                    <a16:creationId xmlns:a16="http://schemas.microsoft.com/office/drawing/2014/main" id="{88E38DDD-6F0A-CDE6-BEAF-D531CA2417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4165" name="AutoShape 994">
                  <a:extLst>
                    <a:ext uri="{FF2B5EF4-FFF2-40B4-BE49-F238E27FC236}">
                      <a16:creationId xmlns:a16="http://schemas.microsoft.com/office/drawing/2014/main" id="{6412EA23-1103-8D88-4899-2D6C10E145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166" name="AutoShape 995">
                  <a:extLst>
                    <a:ext uri="{FF2B5EF4-FFF2-40B4-BE49-F238E27FC236}">
                      <a16:creationId xmlns:a16="http://schemas.microsoft.com/office/drawing/2014/main" id="{A68BFE48-3D2C-0902-265D-3C475EE2F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145" name="Rectangle 996">
                <a:extLst>
                  <a:ext uri="{FF2B5EF4-FFF2-40B4-BE49-F238E27FC236}">
                    <a16:creationId xmlns:a16="http://schemas.microsoft.com/office/drawing/2014/main" id="{D555D40B-4FE9-4B43-5874-77273EED9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46" name="Rectangle 997">
                <a:extLst>
                  <a:ext uri="{FF2B5EF4-FFF2-40B4-BE49-F238E27FC236}">
                    <a16:creationId xmlns:a16="http://schemas.microsoft.com/office/drawing/2014/main" id="{EED7F82E-B1A9-2289-E2D2-5F24827E3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4147" name="Group 998">
                <a:extLst>
                  <a:ext uri="{FF2B5EF4-FFF2-40B4-BE49-F238E27FC236}">
                    <a16:creationId xmlns:a16="http://schemas.microsoft.com/office/drawing/2014/main" id="{43EB9E5D-A8A2-473D-7828-671169665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163" name="AutoShape 999">
                  <a:extLst>
                    <a:ext uri="{FF2B5EF4-FFF2-40B4-BE49-F238E27FC236}">
                      <a16:creationId xmlns:a16="http://schemas.microsoft.com/office/drawing/2014/main" id="{50FD3CD9-92B6-4AC9-3228-69E3BFB1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164" name="AutoShape 1000">
                  <a:extLst>
                    <a:ext uri="{FF2B5EF4-FFF2-40B4-BE49-F238E27FC236}">
                      <a16:creationId xmlns:a16="http://schemas.microsoft.com/office/drawing/2014/main" id="{183FCFEE-3E77-238D-95FD-6C8602BCCD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148" name="Freeform 1001">
                <a:extLst>
                  <a:ext uri="{FF2B5EF4-FFF2-40B4-BE49-F238E27FC236}">
                    <a16:creationId xmlns:a16="http://schemas.microsoft.com/office/drawing/2014/main" id="{1F3445AD-330D-F1AB-F240-623A89367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149" name="Group 1002">
                <a:extLst>
                  <a:ext uri="{FF2B5EF4-FFF2-40B4-BE49-F238E27FC236}">
                    <a16:creationId xmlns:a16="http://schemas.microsoft.com/office/drawing/2014/main" id="{040C99F7-7EA0-D6A5-4518-4AFBA52CFA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161" name="AutoShape 1003">
                  <a:extLst>
                    <a:ext uri="{FF2B5EF4-FFF2-40B4-BE49-F238E27FC236}">
                      <a16:creationId xmlns:a16="http://schemas.microsoft.com/office/drawing/2014/main" id="{DCDD2822-6C1F-5CEC-DF83-FC6649E4C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162" name="AutoShape 1004">
                  <a:extLst>
                    <a:ext uri="{FF2B5EF4-FFF2-40B4-BE49-F238E27FC236}">
                      <a16:creationId xmlns:a16="http://schemas.microsoft.com/office/drawing/2014/main" id="{27FCA8E8-73ED-A216-ACFD-CF8B5908A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150" name="Rectangle 1005">
                <a:extLst>
                  <a:ext uri="{FF2B5EF4-FFF2-40B4-BE49-F238E27FC236}">
                    <a16:creationId xmlns:a16="http://schemas.microsoft.com/office/drawing/2014/main" id="{E9F4E8C3-74B9-0F24-1105-FD9B0C64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51" name="Freeform 1006">
                <a:extLst>
                  <a:ext uri="{FF2B5EF4-FFF2-40B4-BE49-F238E27FC236}">
                    <a16:creationId xmlns:a16="http://schemas.microsoft.com/office/drawing/2014/main" id="{D71B529A-769C-3261-5D03-F52AC59A0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52" name="Freeform 1007">
                <a:extLst>
                  <a:ext uri="{FF2B5EF4-FFF2-40B4-BE49-F238E27FC236}">
                    <a16:creationId xmlns:a16="http://schemas.microsoft.com/office/drawing/2014/main" id="{4B51C08F-5A69-AECF-AE8A-3D959B0B3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53" name="Oval 1008">
                <a:extLst>
                  <a:ext uri="{FF2B5EF4-FFF2-40B4-BE49-F238E27FC236}">
                    <a16:creationId xmlns:a16="http://schemas.microsoft.com/office/drawing/2014/main" id="{1EDB91FE-C5BD-035A-C450-44B873506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54" name="Freeform 1009">
                <a:extLst>
                  <a:ext uri="{FF2B5EF4-FFF2-40B4-BE49-F238E27FC236}">
                    <a16:creationId xmlns:a16="http://schemas.microsoft.com/office/drawing/2014/main" id="{AAFE0BE7-A623-2CA9-FE09-1305560AF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55" name="AutoShape 1010">
                <a:extLst>
                  <a:ext uri="{FF2B5EF4-FFF2-40B4-BE49-F238E27FC236}">
                    <a16:creationId xmlns:a16="http://schemas.microsoft.com/office/drawing/2014/main" id="{AD659671-787D-FA0D-1917-A36FFD1E2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56" name="AutoShape 1011">
                <a:extLst>
                  <a:ext uri="{FF2B5EF4-FFF2-40B4-BE49-F238E27FC236}">
                    <a16:creationId xmlns:a16="http://schemas.microsoft.com/office/drawing/2014/main" id="{B002EEDA-04C5-1D57-C06F-B284C4904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57" name="Oval 1012">
                <a:extLst>
                  <a:ext uri="{FF2B5EF4-FFF2-40B4-BE49-F238E27FC236}">
                    <a16:creationId xmlns:a16="http://schemas.microsoft.com/office/drawing/2014/main" id="{1A53F099-EA1A-0618-7AD7-9DE6BD526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58" name="Oval 1013">
                <a:extLst>
                  <a:ext uri="{FF2B5EF4-FFF2-40B4-BE49-F238E27FC236}">
                    <a16:creationId xmlns:a16="http://schemas.microsoft.com/office/drawing/2014/main" id="{EE147E38-1F77-0D1F-0EFC-D704786C8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59" name="Oval 1014">
                <a:extLst>
                  <a:ext uri="{FF2B5EF4-FFF2-40B4-BE49-F238E27FC236}">
                    <a16:creationId xmlns:a16="http://schemas.microsoft.com/office/drawing/2014/main" id="{6FAD3C09-167B-199C-9EAC-80921D116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60" name="Rectangle 1015">
                <a:extLst>
                  <a:ext uri="{FF2B5EF4-FFF2-40B4-BE49-F238E27FC236}">
                    <a16:creationId xmlns:a16="http://schemas.microsoft.com/office/drawing/2014/main" id="{56D3690B-1D26-903E-B20B-3FE9C2547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4038" name="Group 1016">
              <a:extLst>
                <a:ext uri="{FF2B5EF4-FFF2-40B4-BE49-F238E27FC236}">
                  <a16:creationId xmlns:a16="http://schemas.microsoft.com/office/drawing/2014/main" id="{F9DCDE50-4F93-7B28-AE4B-F5A6FC884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84114" name="Picture 1017" descr="antenna_stylized">
                <a:extLst>
                  <a:ext uri="{FF2B5EF4-FFF2-40B4-BE49-F238E27FC236}">
                    <a16:creationId xmlns:a16="http://schemas.microsoft.com/office/drawing/2014/main" id="{F7556CD7-0CC5-4B4D-0D6C-93A4812705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115" name="Picture 1018" descr="laptop_keyboard">
                <a:extLst>
                  <a:ext uri="{FF2B5EF4-FFF2-40B4-BE49-F238E27FC236}">
                    <a16:creationId xmlns:a16="http://schemas.microsoft.com/office/drawing/2014/main" id="{51C24BF3-1350-DAC5-77C8-CE9EC3CDAE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116" name="Freeform 1019">
                <a:extLst>
                  <a:ext uri="{FF2B5EF4-FFF2-40B4-BE49-F238E27FC236}">
                    <a16:creationId xmlns:a16="http://schemas.microsoft.com/office/drawing/2014/main" id="{087F6D49-7887-BDE4-4ED8-A9D256A86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4117" name="Picture 1020" descr="screen">
                <a:extLst>
                  <a:ext uri="{FF2B5EF4-FFF2-40B4-BE49-F238E27FC236}">
                    <a16:creationId xmlns:a16="http://schemas.microsoft.com/office/drawing/2014/main" id="{BF8F2392-0A60-BEAC-2904-682884FE14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118" name="Freeform 1021">
                <a:extLst>
                  <a:ext uri="{FF2B5EF4-FFF2-40B4-BE49-F238E27FC236}">
                    <a16:creationId xmlns:a16="http://schemas.microsoft.com/office/drawing/2014/main" id="{24641529-17E3-45FE-59B1-661D512D4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19" name="Freeform 1022">
                <a:extLst>
                  <a:ext uri="{FF2B5EF4-FFF2-40B4-BE49-F238E27FC236}">
                    <a16:creationId xmlns:a16="http://schemas.microsoft.com/office/drawing/2014/main" id="{1A5CFEDE-473B-40AD-55A8-77182D587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20" name="Freeform 1023">
                <a:extLst>
                  <a:ext uri="{FF2B5EF4-FFF2-40B4-BE49-F238E27FC236}">
                    <a16:creationId xmlns:a16="http://schemas.microsoft.com/office/drawing/2014/main" id="{883C90B9-F8A5-947E-6EA7-A867D6F63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21" name="Freeform 1024">
                <a:extLst>
                  <a:ext uri="{FF2B5EF4-FFF2-40B4-BE49-F238E27FC236}">
                    <a16:creationId xmlns:a16="http://schemas.microsoft.com/office/drawing/2014/main" id="{44BB957D-8730-F342-C949-A568277B5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22" name="Freeform 1025">
                <a:extLst>
                  <a:ext uri="{FF2B5EF4-FFF2-40B4-BE49-F238E27FC236}">
                    <a16:creationId xmlns:a16="http://schemas.microsoft.com/office/drawing/2014/main" id="{1332738A-4FEE-EAA8-4225-215C81EE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23" name="Freeform 1026">
                <a:extLst>
                  <a:ext uri="{FF2B5EF4-FFF2-40B4-BE49-F238E27FC236}">
                    <a16:creationId xmlns:a16="http://schemas.microsoft.com/office/drawing/2014/main" id="{336A0DC4-EC8B-7F52-0778-75C4D3DE1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124" name="Group 1027">
                <a:extLst>
                  <a:ext uri="{FF2B5EF4-FFF2-40B4-BE49-F238E27FC236}">
                    <a16:creationId xmlns:a16="http://schemas.microsoft.com/office/drawing/2014/main" id="{F55B94A6-D0D7-5F95-758B-23C5A6568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4131" name="Freeform 1028">
                  <a:extLst>
                    <a:ext uri="{FF2B5EF4-FFF2-40B4-BE49-F238E27FC236}">
                      <a16:creationId xmlns:a16="http://schemas.microsoft.com/office/drawing/2014/main" id="{D8EFF5A9-D591-40C3-5B99-07F9D9BF96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32" name="Freeform 1029">
                  <a:extLst>
                    <a:ext uri="{FF2B5EF4-FFF2-40B4-BE49-F238E27FC236}">
                      <a16:creationId xmlns:a16="http://schemas.microsoft.com/office/drawing/2014/main" id="{6CB14F97-0517-6822-CE0E-78B2E210DE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33" name="Freeform 1030">
                  <a:extLst>
                    <a:ext uri="{FF2B5EF4-FFF2-40B4-BE49-F238E27FC236}">
                      <a16:creationId xmlns:a16="http://schemas.microsoft.com/office/drawing/2014/main" id="{3F6A377D-FE97-ED19-7C95-FC8DB4A12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34" name="Freeform 1031">
                  <a:extLst>
                    <a:ext uri="{FF2B5EF4-FFF2-40B4-BE49-F238E27FC236}">
                      <a16:creationId xmlns:a16="http://schemas.microsoft.com/office/drawing/2014/main" id="{54730373-6FD3-0620-6DC3-E85DDBE22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35" name="Freeform 1032">
                  <a:extLst>
                    <a:ext uri="{FF2B5EF4-FFF2-40B4-BE49-F238E27FC236}">
                      <a16:creationId xmlns:a16="http://schemas.microsoft.com/office/drawing/2014/main" id="{990C4ED4-8E84-A9C8-E8E8-6C7DC8B1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36" name="Freeform 1033">
                  <a:extLst>
                    <a:ext uri="{FF2B5EF4-FFF2-40B4-BE49-F238E27FC236}">
                      <a16:creationId xmlns:a16="http://schemas.microsoft.com/office/drawing/2014/main" id="{ED090E77-0B14-9BFC-09F0-FF258D0CC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125" name="Freeform 1034">
                <a:extLst>
                  <a:ext uri="{FF2B5EF4-FFF2-40B4-BE49-F238E27FC236}">
                    <a16:creationId xmlns:a16="http://schemas.microsoft.com/office/drawing/2014/main" id="{989B6241-F03E-C245-99A5-7E91E761F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26" name="Freeform 1035">
                <a:extLst>
                  <a:ext uri="{FF2B5EF4-FFF2-40B4-BE49-F238E27FC236}">
                    <a16:creationId xmlns:a16="http://schemas.microsoft.com/office/drawing/2014/main" id="{814D134F-D87D-5586-A482-CC6FBB382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27" name="Freeform 1036">
                <a:extLst>
                  <a:ext uri="{FF2B5EF4-FFF2-40B4-BE49-F238E27FC236}">
                    <a16:creationId xmlns:a16="http://schemas.microsoft.com/office/drawing/2014/main" id="{2BA02400-03EE-FB0B-25D8-F41E0D8FC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28" name="Freeform 1037">
                <a:extLst>
                  <a:ext uri="{FF2B5EF4-FFF2-40B4-BE49-F238E27FC236}">
                    <a16:creationId xmlns:a16="http://schemas.microsoft.com/office/drawing/2014/main" id="{E96C9AAB-F42F-4F34-4113-4740ABBAB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29" name="Freeform 1038">
                <a:extLst>
                  <a:ext uri="{FF2B5EF4-FFF2-40B4-BE49-F238E27FC236}">
                    <a16:creationId xmlns:a16="http://schemas.microsoft.com/office/drawing/2014/main" id="{F8EEECE0-D138-157C-BCA6-85A34D0B7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30" name="Freeform 1039">
                <a:extLst>
                  <a:ext uri="{FF2B5EF4-FFF2-40B4-BE49-F238E27FC236}">
                    <a16:creationId xmlns:a16="http://schemas.microsoft.com/office/drawing/2014/main" id="{AF0E7BDA-964F-5465-FDD3-C9F7053BFCB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39" name="Group 1064">
              <a:extLst>
                <a:ext uri="{FF2B5EF4-FFF2-40B4-BE49-F238E27FC236}">
                  <a16:creationId xmlns:a16="http://schemas.microsoft.com/office/drawing/2014/main" id="{EE8392B6-BC0F-F187-F259-84C4F4DD5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84091" name="Picture 1065" descr="antenna_stylized">
                <a:extLst>
                  <a:ext uri="{FF2B5EF4-FFF2-40B4-BE49-F238E27FC236}">
                    <a16:creationId xmlns:a16="http://schemas.microsoft.com/office/drawing/2014/main" id="{ED5AE4DE-06E9-95F9-27BA-4A92FBC36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092" name="Picture 1066" descr="laptop_keyboard">
                <a:extLst>
                  <a:ext uri="{FF2B5EF4-FFF2-40B4-BE49-F238E27FC236}">
                    <a16:creationId xmlns:a16="http://schemas.microsoft.com/office/drawing/2014/main" id="{9366D459-97A3-225B-D514-F1CD89FD90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93" name="Freeform 1067">
                <a:extLst>
                  <a:ext uri="{FF2B5EF4-FFF2-40B4-BE49-F238E27FC236}">
                    <a16:creationId xmlns:a16="http://schemas.microsoft.com/office/drawing/2014/main" id="{EE9F0F8F-6CC1-EB9F-7A9E-D885BED35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4094" name="Picture 1068" descr="screen">
                <a:extLst>
                  <a:ext uri="{FF2B5EF4-FFF2-40B4-BE49-F238E27FC236}">
                    <a16:creationId xmlns:a16="http://schemas.microsoft.com/office/drawing/2014/main" id="{E4775A50-7186-ED10-9EE0-8E05E9662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95" name="Freeform 1069">
                <a:extLst>
                  <a:ext uri="{FF2B5EF4-FFF2-40B4-BE49-F238E27FC236}">
                    <a16:creationId xmlns:a16="http://schemas.microsoft.com/office/drawing/2014/main" id="{3D0F7122-B019-1781-52E5-2F4490BF5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6" name="Freeform 1070">
                <a:extLst>
                  <a:ext uri="{FF2B5EF4-FFF2-40B4-BE49-F238E27FC236}">
                    <a16:creationId xmlns:a16="http://schemas.microsoft.com/office/drawing/2014/main" id="{2D50E690-0CF1-5CA9-3154-C4E079321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7" name="Freeform 1071">
                <a:extLst>
                  <a:ext uri="{FF2B5EF4-FFF2-40B4-BE49-F238E27FC236}">
                    <a16:creationId xmlns:a16="http://schemas.microsoft.com/office/drawing/2014/main" id="{F5E3BCF8-7046-023E-1DC1-20D21E49D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8" name="Freeform 1072">
                <a:extLst>
                  <a:ext uri="{FF2B5EF4-FFF2-40B4-BE49-F238E27FC236}">
                    <a16:creationId xmlns:a16="http://schemas.microsoft.com/office/drawing/2014/main" id="{DE610AB2-88A9-872C-C153-9E9E69399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9" name="Freeform 1073">
                <a:extLst>
                  <a:ext uri="{FF2B5EF4-FFF2-40B4-BE49-F238E27FC236}">
                    <a16:creationId xmlns:a16="http://schemas.microsoft.com/office/drawing/2014/main" id="{8A78268F-9404-8D53-BA51-F01FC142E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0" name="Freeform 1074">
                <a:extLst>
                  <a:ext uri="{FF2B5EF4-FFF2-40B4-BE49-F238E27FC236}">
                    <a16:creationId xmlns:a16="http://schemas.microsoft.com/office/drawing/2014/main" id="{9CE540E0-1C82-9129-122D-03C257B05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101" name="Group 1075">
                <a:extLst>
                  <a:ext uri="{FF2B5EF4-FFF2-40B4-BE49-F238E27FC236}">
                    <a16:creationId xmlns:a16="http://schemas.microsoft.com/office/drawing/2014/main" id="{F16684BD-7370-864D-462F-55FB71D76A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4108" name="Freeform 1076">
                  <a:extLst>
                    <a:ext uri="{FF2B5EF4-FFF2-40B4-BE49-F238E27FC236}">
                      <a16:creationId xmlns:a16="http://schemas.microsoft.com/office/drawing/2014/main" id="{AD991599-37D0-C999-1964-31C636331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09" name="Freeform 1077">
                  <a:extLst>
                    <a:ext uri="{FF2B5EF4-FFF2-40B4-BE49-F238E27FC236}">
                      <a16:creationId xmlns:a16="http://schemas.microsoft.com/office/drawing/2014/main" id="{2A183C1E-CB12-1EEF-5328-E126B2F51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10" name="Freeform 1078">
                  <a:extLst>
                    <a:ext uri="{FF2B5EF4-FFF2-40B4-BE49-F238E27FC236}">
                      <a16:creationId xmlns:a16="http://schemas.microsoft.com/office/drawing/2014/main" id="{BFA38709-A7A0-9A8E-1B52-E74C6F762D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11" name="Freeform 1079">
                  <a:extLst>
                    <a:ext uri="{FF2B5EF4-FFF2-40B4-BE49-F238E27FC236}">
                      <a16:creationId xmlns:a16="http://schemas.microsoft.com/office/drawing/2014/main" id="{37651468-75EC-62AA-1F00-A0F413807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12" name="Freeform 1080">
                  <a:extLst>
                    <a:ext uri="{FF2B5EF4-FFF2-40B4-BE49-F238E27FC236}">
                      <a16:creationId xmlns:a16="http://schemas.microsoft.com/office/drawing/2014/main" id="{F3D6550A-8481-CF39-29BA-A0420F906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13" name="Freeform 1081">
                  <a:extLst>
                    <a:ext uri="{FF2B5EF4-FFF2-40B4-BE49-F238E27FC236}">
                      <a16:creationId xmlns:a16="http://schemas.microsoft.com/office/drawing/2014/main" id="{BD17DF08-AB1F-ABEE-9011-59308FE0F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102" name="Freeform 1082">
                <a:extLst>
                  <a:ext uri="{FF2B5EF4-FFF2-40B4-BE49-F238E27FC236}">
                    <a16:creationId xmlns:a16="http://schemas.microsoft.com/office/drawing/2014/main" id="{F7F8E328-D880-2518-06C3-EC46C93C6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3" name="Freeform 1083">
                <a:extLst>
                  <a:ext uri="{FF2B5EF4-FFF2-40B4-BE49-F238E27FC236}">
                    <a16:creationId xmlns:a16="http://schemas.microsoft.com/office/drawing/2014/main" id="{A8270338-5753-9B98-3EAE-0D6A306B8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4" name="Freeform 1084">
                <a:extLst>
                  <a:ext uri="{FF2B5EF4-FFF2-40B4-BE49-F238E27FC236}">
                    <a16:creationId xmlns:a16="http://schemas.microsoft.com/office/drawing/2014/main" id="{4DE8EB47-0573-0A9D-B78B-9E3ED7AF9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5" name="Freeform 1085">
                <a:extLst>
                  <a:ext uri="{FF2B5EF4-FFF2-40B4-BE49-F238E27FC236}">
                    <a16:creationId xmlns:a16="http://schemas.microsoft.com/office/drawing/2014/main" id="{E65A1BB4-8BB0-92AB-D412-6CBDA3585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6" name="Freeform 1086">
                <a:extLst>
                  <a:ext uri="{FF2B5EF4-FFF2-40B4-BE49-F238E27FC236}">
                    <a16:creationId xmlns:a16="http://schemas.microsoft.com/office/drawing/2014/main" id="{724A5D29-5160-4A41-1014-6D8063BCA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7" name="Freeform 1087">
                <a:extLst>
                  <a:ext uri="{FF2B5EF4-FFF2-40B4-BE49-F238E27FC236}">
                    <a16:creationId xmlns:a16="http://schemas.microsoft.com/office/drawing/2014/main" id="{28A2F738-757B-85D4-AB48-2A050FCC7E1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40" name="Group 1114">
              <a:extLst>
                <a:ext uri="{FF2B5EF4-FFF2-40B4-BE49-F238E27FC236}">
                  <a16:creationId xmlns:a16="http://schemas.microsoft.com/office/drawing/2014/main" id="{996B56F3-907E-C257-286D-6F5C184F1F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84068" name="Picture 1115" descr="antenna_stylized">
                <a:extLst>
                  <a:ext uri="{FF2B5EF4-FFF2-40B4-BE49-F238E27FC236}">
                    <a16:creationId xmlns:a16="http://schemas.microsoft.com/office/drawing/2014/main" id="{83375477-E5D9-F99E-0031-6131FBC07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069" name="Picture 1116" descr="laptop_keyboard">
                <a:extLst>
                  <a:ext uri="{FF2B5EF4-FFF2-40B4-BE49-F238E27FC236}">
                    <a16:creationId xmlns:a16="http://schemas.microsoft.com/office/drawing/2014/main" id="{528F2516-2D7B-54F6-75CF-2C4842D17A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70" name="Freeform 1117">
                <a:extLst>
                  <a:ext uri="{FF2B5EF4-FFF2-40B4-BE49-F238E27FC236}">
                    <a16:creationId xmlns:a16="http://schemas.microsoft.com/office/drawing/2014/main" id="{66D1C7D7-9F97-B4A5-9332-02647640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4071" name="Picture 1118" descr="screen">
                <a:extLst>
                  <a:ext uri="{FF2B5EF4-FFF2-40B4-BE49-F238E27FC236}">
                    <a16:creationId xmlns:a16="http://schemas.microsoft.com/office/drawing/2014/main" id="{7A900D54-F718-159A-CC21-AFDAF237B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72" name="Freeform 1119">
                <a:extLst>
                  <a:ext uri="{FF2B5EF4-FFF2-40B4-BE49-F238E27FC236}">
                    <a16:creationId xmlns:a16="http://schemas.microsoft.com/office/drawing/2014/main" id="{BBA6EBBD-3E20-1A58-8955-4B527673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3" name="Freeform 1120">
                <a:extLst>
                  <a:ext uri="{FF2B5EF4-FFF2-40B4-BE49-F238E27FC236}">
                    <a16:creationId xmlns:a16="http://schemas.microsoft.com/office/drawing/2014/main" id="{22C761D7-B9BA-C1B0-44A6-1641CE9AF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4" name="Freeform 1121">
                <a:extLst>
                  <a:ext uri="{FF2B5EF4-FFF2-40B4-BE49-F238E27FC236}">
                    <a16:creationId xmlns:a16="http://schemas.microsoft.com/office/drawing/2014/main" id="{EA1C44C5-E43F-BB35-CB5A-1FB869265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5" name="Freeform 1122">
                <a:extLst>
                  <a:ext uri="{FF2B5EF4-FFF2-40B4-BE49-F238E27FC236}">
                    <a16:creationId xmlns:a16="http://schemas.microsoft.com/office/drawing/2014/main" id="{F73B4761-9127-EFFF-647E-36538F78E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6" name="Freeform 1123">
                <a:extLst>
                  <a:ext uri="{FF2B5EF4-FFF2-40B4-BE49-F238E27FC236}">
                    <a16:creationId xmlns:a16="http://schemas.microsoft.com/office/drawing/2014/main" id="{B1A657CB-EC16-368F-F7C7-864C7DF0B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7" name="Freeform 1124">
                <a:extLst>
                  <a:ext uri="{FF2B5EF4-FFF2-40B4-BE49-F238E27FC236}">
                    <a16:creationId xmlns:a16="http://schemas.microsoft.com/office/drawing/2014/main" id="{A0408CEF-7EE8-3548-8D32-AB4E0C066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078" name="Group 1125">
                <a:extLst>
                  <a:ext uri="{FF2B5EF4-FFF2-40B4-BE49-F238E27FC236}">
                    <a16:creationId xmlns:a16="http://schemas.microsoft.com/office/drawing/2014/main" id="{B8353A6E-785E-D952-07CF-6D7B9D61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4085" name="Freeform 1126">
                  <a:extLst>
                    <a:ext uri="{FF2B5EF4-FFF2-40B4-BE49-F238E27FC236}">
                      <a16:creationId xmlns:a16="http://schemas.microsoft.com/office/drawing/2014/main" id="{6A07B9AA-FFED-4CEF-C27B-CD2185D34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6" name="Freeform 1127">
                  <a:extLst>
                    <a:ext uri="{FF2B5EF4-FFF2-40B4-BE49-F238E27FC236}">
                      <a16:creationId xmlns:a16="http://schemas.microsoft.com/office/drawing/2014/main" id="{14D2F0AF-E243-9A28-B7AF-4FE5C5AD1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7" name="Freeform 1128">
                  <a:extLst>
                    <a:ext uri="{FF2B5EF4-FFF2-40B4-BE49-F238E27FC236}">
                      <a16:creationId xmlns:a16="http://schemas.microsoft.com/office/drawing/2014/main" id="{86BB4B28-7BF3-3848-8CB3-B2D122743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8" name="Freeform 1129">
                  <a:extLst>
                    <a:ext uri="{FF2B5EF4-FFF2-40B4-BE49-F238E27FC236}">
                      <a16:creationId xmlns:a16="http://schemas.microsoft.com/office/drawing/2014/main" id="{1E61634F-5FA2-6DA7-BE04-5257B65DA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9" name="Freeform 1130">
                  <a:extLst>
                    <a:ext uri="{FF2B5EF4-FFF2-40B4-BE49-F238E27FC236}">
                      <a16:creationId xmlns:a16="http://schemas.microsoft.com/office/drawing/2014/main" id="{A96A27BC-74C2-4999-3D66-7021455F12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90" name="Freeform 1131">
                  <a:extLst>
                    <a:ext uri="{FF2B5EF4-FFF2-40B4-BE49-F238E27FC236}">
                      <a16:creationId xmlns:a16="http://schemas.microsoft.com/office/drawing/2014/main" id="{18DC7BDF-CAA3-C092-D35A-3AF725C6E6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079" name="Freeform 1132">
                <a:extLst>
                  <a:ext uri="{FF2B5EF4-FFF2-40B4-BE49-F238E27FC236}">
                    <a16:creationId xmlns:a16="http://schemas.microsoft.com/office/drawing/2014/main" id="{119C4DC0-C9D1-30B0-9248-C2F5E06FF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0" name="Freeform 1133">
                <a:extLst>
                  <a:ext uri="{FF2B5EF4-FFF2-40B4-BE49-F238E27FC236}">
                    <a16:creationId xmlns:a16="http://schemas.microsoft.com/office/drawing/2014/main" id="{0B9974D3-7C36-BF08-DC87-207B2415A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1" name="Freeform 1134">
                <a:extLst>
                  <a:ext uri="{FF2B5EF4-FFF2-40B4-BE49-F238E27FC236}">
                    <a16:creationId xmlns:a16="http://schemas.microsoft.com/office/drawing/2014/main" id="{A9C29EB8-3344-A897-4CB8-1A313D90D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2" name="Freeform 1135">
                <a:extLst>
                  <a:ext uri="{FF2B5EF4-FFF2-40B4-BE49-F238E27FC236}">
                    <a16:creationId xmlns:a16="http://schemas.microsoft.com/office/drawing/2014/main" id="{E7B4FCBB-1CA4-479A-7004-985377C14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3" name="Freeform 1136">
                <a:extLst>
                  <a:ext uri="{FF2B5EF4-FFF2-40B4-BE49-F238E27FC236}">
                    <a16:creationId xmlns:a16="http://schemas.microsoft.com/office/drawing/2014/main" id="{D0A7C9ED-6F15-B7F9-10E5-9E3388333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4" name="Freeform 1137">
                <a:extLst>
                  <a:ext uri="{FF2B5EF4-FFF2-40B4-BE49-F238E27FC236}">
                    <a16:creationId xmlns:a16="http://schemas.microsoft.com/office/drawing/2014/main" id="{C9CBF293-9F4B-A648-572A-8E01883632C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41" name="Group 1139">
              <a:extLst>
                <a:ext uri="{FF2B5EF4-FFF2-40B4-BE49-F238E27FC236}">
                  <a16:creationId xmlns:a16="http://schemas.microsoft.com/office/drawing/2014/main" id="{786761E8-CDCB-92EF-35E8-A2513CA5668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84066" name="Picture 1140" descr="desktop_computer_stylized_medium">
                <a:extLst>
                  <a:ext uri="{FF2B5EF4-FFF2-40B4-BE49-F238E27FC236}">
                    <a16:creationId xmlns:a16="http://schemas.microsoft.com/office/drawing/2014/main" id="{09DA9B87-E8B0-0992-84B8-3BD3AEB323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67" name="Freeform 1141">
                <a:extLst>
                  <a:ext uri="{FF2B5EF4-FFF2-40B4-BE49-F238E27FC236}">
                    <a16:creationId xmlns:a16="http://schemas.microsoft.com/office/drawing/2014/main" id="{16639419-D36E-615C-DD01-868154682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4042" name="Group 1142">
              <a:extLst>
                <a:ext uri="{FF2B5EF4-FFF2-40B4-BE49-F238E27FC236}">
                  <a16:creationId xmlns:a16="http://schemas.microsoft.com/office/drawing/2014/main" id="{87E344B5-D29B-0010-7150-83E4DDA80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84043" name="Picture 1143" descr="antenna_stylized">
                <a:extLst>
                  <a:ext uri="{FF2B5EF4-FFF2-40B4-BE49-F238E27FC236}">
                    <a16:creationId xmlns:a16="http://schemas.microsoft.com/office/drawing/2014/main" id="{A5D87622-ABD9-42B4-E146-8F96DE2611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044" name="Picture 1144" descr="laptop_keyboard">
                <a:extLst>
                  <a:ext uri="{FF2B5EF4-FFF2-40B4-BE49-F238E27FC236}">
                    <a16:creationId xmlns:a16="http://schemas.microsoft.com/office/drawing/2014/main" id="{721C7A97-AC92-E79F-ABEC-FFEF7CC833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45" name="Freeform 1145">
                <a:extLst>
                  <a:ext uri="{FF2B5EF4-FFF2-40B4-BE49-F238E27FC236}">
                    <a16:creationId xmlns:a16="http://schemas.microsoft.com/office/drawing/2014/main" id="{82E9C28F-3842-5762-50A9-86C5F1315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4046" name="Picture 1146" descr="screen">
                <a:extLst>
                  <a:ext uri="{FF2B5EF4-FFF2-40B4-BE49-F238E27FC236}">
                    <a16:creationId xmlns:a16="http://schemas.microsoft.com/office/drawing/2014/main" id="{05CD21B6-390A-E97B-C46F-2E8C726E01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47" name="Freeform 1147">
                <a:extLst>
                  <a:ext uri="{FF2B5EF4-FFF2-40B4-BE49-F238E27FC236}">
                    <a16:creationId xmlns:a16="http://schemas.microsoft.com/office/drawing/2014/main" id="{65E5F0FD-7556-2F3C-D1C1-011AD4432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8" name="Freeform 1148">
                <a:extLst>
                  <a:ext uri="{FF2B5EF4-FFF2-40B4-BE49-F238E27FC236}">
                    <a16:creationId xmlns:a16="http://schemas.microsoft.com/office/drawing/2014/main" id="{EEFDDCF4-B160-4A77-D999-790D7B5A5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9" name="Freeform 1149">
                <a:extLst>
                  <a:ext uri="{FF2B5EF4-FFF2-40B4-BE49-F238E27FC236}">
                    <a16:creationId xmlns:a16="http://schemas.microsoft.com/office/drawing/2014/main" id="{CB8D174D-E40C-027A-0732-5B0AD5C41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0" name="Freeform 1150">
                <a:extLst>
                  <a:ext uri="{FF2B5EF4-FFF2-40B4-BE49-F238E27FC236}">
                    <a16:creationId xmlns:a16="http://schemas.microsoft.com/office/drawing/2014/main" id="{2877F239-0CD0-AB0A-E7DB-CBE979AB7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1" name="Freeform 1151">
                <a:extLst>
                  <a:ext uri="{FF2B5EF4-FFF2-40B4-BE49-F238E27FC236}">
                    <a16:creationId xmlns:a16="http://schemas.microsoft.com/office/drawing/2014/main" id="{A63B7779-055C-23A9-A4B3-0B461280E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2" name="Freeform 1152">
                <a:extLst>
                  <a:ext uri="{FF2B5EF4-FFF2-40B4-BE49-F238E27FC236}">
                    <a16:creationId xmlns:a16="http://schemas.microsoft.com/office/drawing/2014/main" id="{D3DD050E-FE25-7AF0-0482-B67D5A56E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053" name="Group 1153">
                <a:extLst>
                  <a:ext uri="{FF2B5EF4-FFF2-40B4-BE49-F238E27FC236}">
                    <a16:creationId xmlns:a16="http://schemas.microsoft.com/office/drawing/2014/main" id="{5C85D10E-3DF0-C3CD-1DD0-51AF210552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4060" name="Freeform 1154">
                  <a:extLst>
                    <a:ext uri="{FF2B5EF4-FFF2-40B4-BE49-F238E27FC236}">
                      <a16:creationId xmlns:a16="http://schemas.microsoft.com/office/drawing/2014/main" id="{7D631964-C0FC-7259-97C8-E06C41064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1" name="Freeform 1155">
                  <a:extLst>
                    <a:ext uri="{FF2B5EF4-FFF2-40B4-BE49-F238E27FC236}">
                      <a16:creationId xmlns:a16="http://schemas.microsoft.com/office/drawing/2014/main" id="{558CF29B-104D-798D-EDB1-654BB3A395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2" name="Freeform 1156">
                  <a:extLst>
                    <a:ext uri="{FF2B5EF4-FFF2-40B4-BE49-F238E27FC236}">
                      <a16:creationId xmlns:a16="http://schemas.microsoft.com/office/drawing/2014/main" id="{DF3C06BE-0040-EE4D-B614-03D4ABD01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3" name="Freeform 1157">
                  <a:extLst>
                    <a:ext uri="{FF2B5EF4-FFF2-40B4-BE49-F238E27FC236}">
                      <a16:creationId xmlns:a16="http://schemas.microsoft.com/office/drawing/2014/main" id="{4C35DEFD-FBDC-FE5A-C7F9-B810F727D8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4" name="Freeform 1158">
                  <a:extLst>
                    <a:ext uri="{FF2B5EF4-FFF2-40B4-BE49-F238E27FC236}">
                      <a16:creationId xmlns:a16="http://schemas.microsoft.com/office/drawing/2014/main" id="{2FE7AF93-A677-D007-50CF-CF35C48C8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5" name="Freeform 1159">
                  <a:extLst>
                    <a:ext uri="{FF2B5EF4-FFF2-40B4-BE49-F238E27FC236}">
                      <a16:creationId xmlns:a16="http://schemas.microsoft.com/office/drawing/2014/main" id="{564ACE30-AC0B-FE34-AB02-0516221AAF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054" name="Freeform 1160">
                <a:extLst>
                  <a:ext uri="{FF2B5EF4-FFF2-40B4-BE49-F238E27FC236}">
                    <a16:creationId xmlns:a16="http://schemas.microsoft.com/office/drawing/2014/main" id="{13D9EA36-2244-EAA0-29ED-2976BB4B0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5" name="Freeform 1161">
                <a:extLst>
                  <a:ext uri="{FF2B5EF4-FFF2-40B4-BE49-F238E27FC236}">
                    <a16:creationId xmlns:a16="http://schemas.microsoft.com/office/drawing/2014/main" id="{D0727C32-C394-42A5-69FD-3AA217508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6" name="Freeform 1162">
                <a:extLst>
                  <a:ext uri="{FF2B5EF4-FFF2-40B4-BE49-F238E27FC236}">
                    <a16:creationId xmlns:a16="http://schemas.microsoft.com/office/drawing/2014/main" id="{10BB27E1-849E-373E-2392-1ED86B88C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7" name="Freeform 1163">
                <a:extLst>
                  <a:ext uri="{FF2B5EF4-FFF2-40B4-BE49-F238E27FC236}">
                    <a16:creationId xmlns:a16="http://schemas.microsoft.com/office/drawing/2014/main" id="{68FC8E0B-B86E-7498-CB84-7D855F562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8" name="Freeform 1164">
                <a:extLst>
                  <a:ext uri="{FF2B5EF4-FFF2-40B4-BE49-F238E27FC236}">
                    <a16:creationId xmlns:a16="http://schemas.microsoft.com/office/drawing/2014/main" id="{6CE11F18-0651-D9B4-058A-6F5FE07FA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9" name="Freeform 1165">
                <a:extLst>
                  <a:ext uri="{FF2B5EF4-FFF2-40B4-BE49-F238E27FC236}">
                    <a16:creationId xmlns:a16="http://schemas.microsoft.com/office/drawing/2014/main" id="{19235A85-D437-2594-B41A-3DA05A5B44D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3975" name="Slide Number Placeholder 3">
            <a:extLst>
              <a:ext uri="{FF2B5EF4-FFF2-40B4-BE49-F238E27FC236}">
                <a16:creationId xmlns:a16="http://schemas.microsoft.com/office/drawing/2014/main" id="{EC07FD86-2983-AD9E-C637-D0A31E4F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7F253F-E6B0-441A-B160-D9E635E95B4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6">
            <a:extLst>
              <a:ext uri="{FF2B5EF4-FFF2-40B4-BE49-F238E27FC236}">
                <a16:creationId xmlns:a16="http://schemas.microsoft.com/office/drawing/2014/main" id="{DC3EE154-5C5A-7C77-28D9-6E1E84EA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4D0F434D-7BEF-4614-9D7A-05848CC7ECA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8D2F2A0-97C3-FC67-2CBC-1DC94B910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442" y="1036486"/>
            <a:ext cx="5386388" cy="615950"/>
          </a:xfrm>
        </p:spPr>
        <p:txBody>
          <a:bodyPr vert="horz" lIns="0" tIns="0" rIns="0" bIns="0" rtlCol="0" anchor="ctr">
            <a:spAutoFit/>
          </a:bodyPr>
          <a:lstStyle/>
          <a:p>
            <a:pPr marL="11206" algn="ctr">
              <a:tabLst>
                <a:tab pos="2259226" algn="l"/>
              </a:tabLst>
              <a:defRPr/>
            </a:pPr>
            <a:r>
              <a:rPr dirty="0"/>
              <a:t>About </a:t>
            </a:r>
            <a:r>
              <a:rPr spc="-4" dirty="0"/>
              <a:t>the</a:t>
            </a:r>
            <a:r>
              <a:rPr lang="en-US" spc="-4" dirty="0"/>
              <a:t> </a:t>
            </a:r>
            <a:r>
              <a:rPr spc="-4" dirty="0"/>
              <a:t>Instructor</a:t>
            </a:r>
          </a:p>
        </p:txBody>
      </p:sp>
      <p:sp>
        <p:nvSpPr>
          <p:cNvPr id="38915" name="object 3">
            <a:extLst>
              <a:ext uri="{FF2B5EF4-FFF2-40B4-BE49-F238E27FC236}">
                <a16:creationId xmlns:a16="http://schemas.microsoft.com/office/drawing/2014/main" id="{86D8F09E-2BFC-A560-1340-F37D973E1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530" y="2095680"/>
            <a:ext cx="6145213" cy="161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68313" indent="-4572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57238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Minmei Wang.</a:t>
            </a:r>
          </a:p>
          <a:p>
            <a:pPr lvl="1">
              <a:spcBef>
                <a:spcPts val="325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Office: ITE 257.</a:t>
            </a:r>
          </a:p>
          <a:p>
            <a:pPr lvl="1">
              <a:spcBef>
                <a:spcPts val="388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E-mail: minmei.wang@uconn.edu</a:t>
            </a:r>
          </a:p>
          <a:p>
            <a:pPr lvl="1">
              <a:spcBef>
                <a:spcPts val="388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Office hours: Wednesday, 11am-12pm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3">
            <a:extLst>
              <a:ext uri="{FF2B5EF4-FFF2-40B4-BE49-F238E27FC236}">
                <a16:creationId xmlns:a16="http://schemas.microsoft.com/office/drawing/2014/main" id="{C38E4B91-D266-1D40-14EB-046B3A27BDF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1" y="1611313"/>
            <a:ext cx="4271963" cy="464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packet-switching: hosts break application-layer messages into </a:t>
            </a:r>
            <a:r>
              <a:rPr lang="en-US" altLang="en-US" i="1">
                <a:solidFill>
                  <a:srgbClr val="CC0000"/>
                </a:solidFill>
              </a:rPr>
              <a:t>packets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forward packets</a:t>
            </a:r>
            <a:r>
              <a:rPr lang="en-US" altLang="en-US" i="1">
                <a:cs typeface="Arial" panose="020B0604020202020204" pitchFamily="34" charset="0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from one router to the next, across links on path from source to destination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each packet transmitted at full link capacity</a:t>
            </a: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3D084A5-3CAF-2A4E-1A01-27B72FFAF7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61931"/>
            <a:ext cx="10515600" cy="892176"/>
          </a:xfrm>
        </p:spPr>
        <p:txBody>
          <a:bodyPr/>
          <a:lstStyle/>
          <a:p>
            <a:pPr eaLnBrk="1" hangingPunct="1"/>
            <a:r>
              <a:rPr lang="en-US" altLang="en-US" dirty="0"/>
              <a:t>The network core</a:t>
            </a:r>
          </a:p>
        </p:txBody>
      </p:sp>
      <p:sp>
        <p:nvSpPr>
          <p:cNvPr id="86019" name="Freeform 637">
            <a:extLst>
              <a:ext uri="{FF2B5EF4-FFF2-40B4-BE49-F238E27FC236}">
                <a16:creationId xmlns:a16="http://schemas.microsoft.com/office/drawing/2014/main" id="{2D035139-7731-61D9-36A7-5560589F1D30}"/>
              </a:ext>
            </a:extLst>
          </p:cNvPr>
          <p:cNvSpPr>
            <a:spLocks/>
          </p:cNvSpPr>
          <p:nvPr/>
        </p:nvSpPr>
        <p:spPr bwMode="auto">
          <a:xfrm>
            <a:off x="6726239" y="1712913"/>
            <a:ext cx="1736725" cy="1071562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020" name="Group 638">
            <a:extLst>
              <a:ext uri="{FF2B5EF4-FFF2-40B4-BE49-F238E27FC236}">
                <a16:creationId xmlns:a16="http://schemas.microsoft.com/office/drawing/2014/main" id="{6E50C712-B16A-1750-9491-CA50E4EF14FF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3048000"/>
            <a:ext cx="1458912" cy="933450"/>
            <a:chOff x="2889" y="1631"/>
            <a:chExt cx="980" cy="743"/>
          </a:xfrm>
        </p:grpSpPr>
        <p:sp>
          <p:nvSpPr>
            <p:cNvPr id="86520" name="Rectangle 639">
              <a:extLst>
                <a:ext uri="{FF2B5EF4-FFF2-40B4-BE49-F238E27FC236}">
                  <a16:creationId xmlns:a16="http://schemas.microsoft.com/office/drawing/2014/main" id="{85863514-3B4D-0DB6-061C-DCD9A3E3F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521" name="AutoShape 640">
              <a:extLst>
                <a:ext uri="{FF2B5EF4-FFF2-40B4-BE49-F238E27FC236}">
                  <a16:creationId xmlns:a16="http://schemas.microsoft.com/office/drawing/2014/main" id="{6EBAD900-A079-A7F8-3CA3-7F815BFBF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021" name="Freeform 641">
            <a:extLst>
              <a:ext uri="{FF2B5EF4-FFF2-40B4-BE49-F238E27FC236}">
                <a16:creationId xmlns:a16="http://schemas.microsoft.com/office/drawing/2014/main" id="{BB6B77FC-5954-1526-DB42-3DDF8E59442C}"/>
              </a:ext>
            </a:extLst>
          </p:cNvPr>
          <p:cNvSpPr>
            <a:spLocks/>
          </p:cNvSpPr>
          <p:nvPr/>
        </p:nvSpPr>
        <p:spPr bwMode="auto">
          <a:xfrm>
            <a:off x="6888163" y="4425950"/>
            <a:ext cx="3225800" cy="1665288"/>
          </a:xfrm>
          <a:custGeom>
            <a:avLst/>
            <a:gdLst>
              <a:gd name="T0" fmla="*/ 2147483646 w 2032"/>
              <a:gd name="T1" fmla="*/ 2147483646 h 1049"/>
              <a:gd name="T2" fmla="*/ 2147483646 w 2032"/>
              <a:gd name="T3" fmla="*/ 2147483646 h 1049"/>
              <a:gd name="T4" fmla="*/ 2147483646 w 2032"/>
              <a:gd name="T5" fmla="*/ 2147483646 h 1049"/>
              <a:gd name="T6" fmla="*/ 2147483646 w 2032"/>
              <a:gd name="T7" fmla="*/ 2147483646 h 1049"/>
              <a:gd name="T8" fmla="*/ 2147483646 w 2032"/>
              <a:gd name="T9" fmla="*/ 2147483646 h 1049"/>
              <a:gd name="T10" fmla="*/ 2147483646 w 2032"/>
              <a:gd name="T11" fmla="*/ 2147483646 h 1049"/>
              <a:gd name="T12" fmla="*/ 2147483646 w 2032"/>
              <a:gd name="T13" fmla="*/ 2147483646 h 1049"/>
              <a:gd name="T14" fmla="*/ 2147483646 w 2032"/>
              <a:gd name="T15" fmla="*/ 2147483646 h 1049"/>
              <a:gd name="T16" fmla="*/ 2147483646 w 2032"/>
              <a:gd name="T17" fmla="*/ 2147483646 h 1049"/>
              <a:gd name="T18" fmla="*/ 2147483646 w 2032"/>
              <a:gd name="T19" fmla="*/ 2147483646 h 1049"/>
              <a:gd name="T20" fmla="*/ 2147483646 w 2032"/>
              <a:gd name="T21" fmla="*/ 2147483646 h 1049"/>
              <a:gd name="T22" fmla="*/ 2147483646 w 2032"/>
              <a:gd name="T23" fmla="*/ 2147483646 h 1049"/>
              <a:gd name="T24" fmla="*/ 2147483646 w 2032"/>
              <a:gd name="T25" fmla="*/ 2147483646 h 1049"/>
              <a:gd name="T26" fmla="*/ 2147483646 w 2032"/>
              <a:gd name="T27" fmla="*/ 2147483646 h 1049"/>
              <a:gd name="T28" fmla="*/ 2147483646 w 2032"/>
              <a:gd name="T29" fmla="*/ 2147483646 h 1049"/>
              <a:gd name="T30" fmla="*/ 2147483646 w 2032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Line 642">
            <a:extLst>
              <a:ext uri="{FF2B5EF4-FFF2-40B4-BE49-F238E27FC236}">
                <a16:creationId xmlns:a16="http://schemas.microsoft.com/office/drawing/2014/main" id="{B56B013C-B5F1-9A6A-841B-B0155D8E056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369426" y="516255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643">
            <a:extLst>
              <a:ext uri="{FF2B5EF4-FFF2-40B4-BE49-F238E27FC236}">
                <a16:creationId xmlns:a16="http://schemas.microsoft.com/office/drawing/2014/main" id="{6495EC5B-C3BE-F8E4-BB44-3EDA1B32B007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515476" y="5443539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644">
            <a:extLst>
              <a:ext uri="{FF2B5EF4-FFF2-40B4-BE49-F238E27FC236}">
                <a16:creationId xmlns:a16="http://schemas.microsoft.com/office/drawing/2014/main" id="{3AEAED73-D8A5-BA8A-10BA-82C0F1386AB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701213" y="511968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646">
            <a:extLst>
              <a:ext uri="{FF2B5EF4-FFF2-40B4-BE49-F238E27FC236}">
                <a16:creationId xmlns:a16="http://schemas.microsoft.com/office/drawing/2014/main" id="{7A16FFDD-67E2-CF12-880C-ADEEA6AB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4764" y="4776789"/>
            <a:ext cx="212725" cy="98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647">
            <a:extLst>
              <a:ext uri="{FF2B5EF4-FFF2-40B4-BE49-F238E27FC236}">
                <a16:creationId xmlns:a16="http://schemas.microsoft.com/office/drawing/2014/main" id="{8B4B4315-E12E-4446-F16A-F172B4DB3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6001" y="5040314"/>
            <a:ext cx="390525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650">
            <a:extLst>
              <a:ext uri="{FF2B5EF4-FFF2-40B4-BE49-F238E27FC236}">
                <a16:creationId xmlns:a16="http://schemas.microsoft.com/office/drawing/2014/main" id="{CE69D82D-2AE9-C628-5EE8-905ECD515F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1450" y="5087938"/>
            <a:ext cx="103188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Line 651">
            <a:extLst>
              <a:ext uri="{FF2B5EF4-FFF2-40B4-BE49-F238E27FC236}">
                <a16:creationId xmlns:a16="http://schemas.microsoft.com/office/drawing/2014/main" id="{5EFED932-ED6F-57B8-8D62-DE533A2792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2438" y="5100639"/>
            <a:ext cx="114300" cy="173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9" name="Line 652">
            <a:extLst>
              <a:ext uri="{FF2B5EF4-FFF2-40B4-BE49-F238E27FC236}">
                <a16:creationId xmlns:a16="http://schemas.microsoft.com/office/drawing/2014/main" id="{6E9F0E9E-06EA-92FF-9939-D21426E32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700" y="5056189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0" name="Line 654">
            <a:extLst>
              <a:ext uri="{FF2B5EF4-FFF2-40B4-BE49-F238E27FC236}">
                <a16:creationId xmlns:a16="http://schemas.microsoft.com/office/drawing/2014/main" id="{B3CE27ED-C8FC-81CC-A8DA-4E7FEB269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8" y="3582988"/>
            <a:ext cx="234950" cy="74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655">
            <a:extLst>
              <a:ext uri="{FF2B5EF4-FFF2-40B4-BE49-F238E27FC236}">
                <a16:creationId xmlns:a16="http://schemas.microsoft.com/office/drawing/2014/main" id="{817D79EF-7DDF-2B67-0E0B-BE7787927C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5214" y="3736976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032" name="Group 656">
            <a:extLst>
              <a:ext uri="{FF2B5EF4-FFF2-40B4-BE49-F238E27FC236}">
                <a16:creationId xmlns:a16="http://schemas.microsoft.com/office/drawing/2014/main" id="{C1353E2C-EC85-58A4-B4FC-C80A1EFAF5C4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3503614"/>
            <a:ext cx="506412" cy="352425"/>
            <a:chOff x="2967" y="478"/>
            <a:chExt cx="788" cy="625"/>
          </a:xfrm>
        </p:grpSpPr>
        <p:pic>
          <p:nvPicPr>
            <p:cNvPr id="86518" name="Picture 657" descr="access_point_stylized_small">
              <a:extLst>
                <a:ext uri="{FF2B5EF4-FFF2-40B4-BE49-F238E27FC236}">
                  <a16:creationId xmlns:a16="http://schemas.microsoft.com/office/drawing/2014/main" id="{44567097-FABB-2D7D-DC92-6C749CF32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519" name="Picture 658" descr="antenna_radiation_stylized">
              <a:extLst>
                <a:ext uri="{FF2B5EF4-FFF2-40B4-BE49-F238E27FC236}">
                  <a16:creationId xmlns:a16="http://schemas.microsoft.com/office/drawing/2014/main" id="{CE995CB4-23FD-304B-1E04-48E94C5DA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033" name="Freeform 659">
            <a:extLst>
              <a:ext uri="{FF2B5EF4-FFF2-40B4-BE49-F238E27FC236}">
                <a16:creationId xmlns:a16="http://schemas.microsoft.com/office/drawing/2014/main" id="{A8EE3D93-0BC1-C4F1-BD47-DEAC280081BE}"/>
              </a:ext>
            </a:extLst>
          </p:cNvPr>
          <p:cNvSpPr>
            <a:spLocks/>
          </p:cNvSpPr>
          <p:nvPr/>
        </p:nvSpPr>
        <p:spPr bwMode="auto">
          <a:xfrm>
            <a:off x="8539163" y="3530600"/>
            <a:ext cx="1314450" cy="674688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Freeform 660">
            <a:extLst>
              <a:ext uri="{FF2B5EF4-FFF2-40B4-BE49-F238E27FC236}">
                <a16:creationId xmlns:a16="http://schemas.microsoft.com/office/drawing/2014/main" id="{FEE79DB8-1904-5047-2C8B-3147B13A4AC2}"/>
              </a:ext>
            </a:extLst>
          </p:cNvPr>
          <p:cNvSpPr>
            <a:spLocks/>
          </p:cNvSpPr>
          <p:nvPr/>
        </p:nvSpPr>
        <p:spPr bwMode="auto">
          <a:xfrm>
            <a:off x="8535989" y="2005014"/>
            <a:ext cx="1730375" cy="1125537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661">
            <a:extLst>
              <a:ext uri="{FF2B5EF4-FFF2-40B4-BE49-F238E27FC236}">
                <a16:creationId xmlns:a16="http://schemas.microsoft.com/office/drawing/2014/main" id="{EB4EE510-105E-3FCA-F5C2-45A8F6FE3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0163" y="3816350"/>
            <a:ext cx="163512" cy="120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662">
            <a:extLst>
              <a:ext uri="{FF2B5EF4-FFF2-40B4-BE49-F238E27FC236}">
                <a16:creationId xmlns:a16="http://schemas.microsoft.com/office/drawing/2014/main" id="{18A458EB-5DDD-D988-F3A9-88E17B71C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7000" y="3736975"/>
            <a:ext cx="279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7" name="Line 663">
            <a:extLst>
              <a:ext uri="{FF2B5EF4-FFF2-40B4-BE49-F238E27FC236}">
                <a16:creationId xmlns:a16="http://schemas.microsoft.com/office/drawing/2014/main" id="{312EDB42-B562-1E77-BCF2-3FF8A4AB2C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3539" y="3822701"/>
            <a:ext cx="134937" cy="104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664">
            <a:extLst>
              <a:ext uri="{FF2B5EF4-FFF2-40B4-BE49-F238E27FC236}">
                <a16:creationId xmlns:a16="http://schemas.microsoft.com/office/drawing/2014/main" id="{FA92323E-8704-8FF4-BDEC-1D7B16461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064" y="2590801"/>
            <a:ext cx="509587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Line 665">
            <a:extLst>
              <a:ext uri="{FF2B5EF4-FFF2-40B4-BE49-F238E27FC236}">
                <a16:creationId xmlns:a16="http://schemas.microsoft.com/office/drawing/2014/main" id="{CF5BBAC7-2F5A-0279-21D1-7CB4528C8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2064" y="4700588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0" name="Line 666">
            <a:extLst>
              <a:ext uri="{FF2B5EF4-FFF2-40B4-BE49-F238E27FC236}">
                <a16:creationId xmlns:a16="http://schemas.microsoft.com/office/drawing/2014/main" id="{C4ADD68F-C702-0425-A3A4-AAD3149DEA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1351" y="4687889"/>
            <a:ext cx="322263" cy="1984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1" name="Line 667">
            <a:extLst>
              <a:ext uri="{FF2B5EF4-FFF2-40B4-BE49-F238E27FC236}">
                <a16:creationId xmlns:a16="http://schemas.microsoft.com/office/drawing/2014/main" id="{9083D6E5-D13C-A297-9D80-947751D176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4213" y="497998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2" name="Line 668">
            <a:extLst>
              <a:ext uri="{FF2B5EF4-FFF2-40B4-BE49-F238E27FC236}">
                <a16:creationId xmlns:a16="http://schemas.microsoft.com/office/drawing/2014/main" id="{2314159B-9EAF-A82C-F489-64032F60D5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01139" y="2495551"/>
            <a:ext cx="123825" cy="87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Line 669">
            <a:extLst>
              <a:ext uri="{FF2B5EF4-FFF2-40B4-BE49-F238E27FC236}">
                <a16:creationId xmlns:a16="http://schemas.microsoft.com/office/drawing/2014/main" id="{8CE96821-DA61-59DD-46B2-D549F799C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9688" y="2668588"/>
            <a:ext cx="0" cy="82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Line 670">
            <a:extLst>
              <a:ext uri="{FF2B5EF4-FFF2-40B4-BE49-F238E27FC236}">
                <a16:creationId xmlns:a16="http://schemas.microsoft.com/office/drawing/2014/main" id="{1DBF6195-4E98-A7AA-B85C-8941139C2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04314" y="2562226"/>
            <a:ext cx="263525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5" name="Line 671">
            <a:extLst>
              <a:ext uri="{FF2B5EF4-FFF2-40B4-BE49-F238E27FC236}">
                <a16:creationId xmlns:a16="http://schemas.microsoft.com/office/drawing/2014/main" id="{49F193D5-DD92-2D29-3FAF-644F94FE4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6263" y="2563813"/>
            <a:ext cx="0" cy="19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6" name="Line 672">
            <a:extLst>
              <a:ext uri="{FF2B5EF4-FFF2-40B4-BE49-F238E27FC236}">
                <a16:creationId xmlns:a16="http://schemas.microsoft.com/office/drawing/2014/main" id="{65CBB7FE-1BCE-F23D-659A-4421A2F75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88" y="2870200"/>
            <a:ext cx="1889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7" name="Line 673">
            <a:extLst>
              <a:ext uri="{FF2B5EF4-FFF2-40B4-BE49-F238E27FC236}">
                <a16:creationId xmlns:a16="http://schemas.microsoft.com/office/drawing/2014/main" id="{343A0100-4943-8CAB-5D06-8B925958B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4225" y="2860675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8" name="Line 674">
            <a:extLst>
              <a:ext uri="{FF2B5EF4-FFF2-40B4-BE49-F238E27FC236}">
                <a16:creationId xmlns:a16="http://schemas.microsoft.com/office/drawing/2014/main" id="{BB56240E-C1ED-7116-C1BE-89BFBDE05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23326" y="2936875"/>
            <a:ext cx="98425" cy="704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9" name="Line 675">
            <a:extLst>
              <a:ext uri="{FF2B5EF4-FFF2-40B4-BE49-F238E27FC236}">
                <a16:creationId xmlns:a16="http://schemas.microsoft.com/office/drawing/2014/main" id="{4F34F468-AFC3-BE7D-1C7B-CD7176544F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12289" y="2936876"/>
            <a:ext cx="111125" cy="727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0" name="Line 676">
            <a:extLst>
              <a:ext uri="{FF2B5EF4-FFF2-40B4-BE49-F238E27FC236}">
                <a16:creationId xmlns:a16="http://schemas.microsoft.com/office/drawing/2014/main" id="{FFCC70C4-5FE6-BEAA-2915-9CAC6304BE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96338" y="4078288"/>
            <a:ext cx="227012" cy="436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1" name="Line 677">
            <a:extLst>
              <a:ext uri="{FF2B5EF4-FFF2-40B4-BE49-F238E27FC236}">
                <a16:creationId xmlns:a16="http://schemas.microsoft.com/office/drawing/2014/main" id="{89BF1B22-6413-332B-6F45-2C621CAE4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9488" y="2859088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052" name="Group 678">
            <a:extLst>
              <a:ext uri="{FF2B5EF4-FFF2-40B4-BE49-F238E27FC236}">
                <a16:creationId xmlns:a16="http://schemas.microsoft.com/office/drawing/2014/main" id="{48FED49D-E804-AD85-7E8C-65E93453753E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1846263"/>
            <a:ext cx="468312" cy="620712"/>
            <a:chOff x="1653" y="3023"/>
            <a:chExt cx="622" cy="911"/>
          </a:xfrm>
        </p:grpSpPr>
        <p:sp>
          <p:nvSpPr>
            <p:cNvPr id="86501" name="Line 270">
              <a:extLst>
                <a:ext uri="{FF2B5EF4-FFF2-40B4-BE49-F238E27FC236}">
                  <a16:creationId xmlns:a16="http://schemas.microsoft.com/office/drawing/2014/main" id="{FE2B351A-C6A4-C4D0-07F5-868FBE792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6" y="3287"/>
              <a:ext cx="188" cy="586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02" name="Line 271">
              <a:extLst>
                <a:ext uri="{FF2B5EF4-FFF2-40B4-BE49-F238E27FC236}">
                  <a16:creationId xmlns:a16="http://schemas.microsoft.com/office/drawing/2014/main" id="{BE8E8D6F-F42F-009A-3339-97690A920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3287"/>
              <a:ext cx="188" cy="58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03" name="Line 272">
              <a:extLst>
                <a:ext uri="{FF2B5EF4-FFF2-40B4-BE49-F238E27FC236}">
                  <a16:creationId xmlns:a16="http://schemas.microsoft.com/office/drawing/2014/main" id="{A8245244-50DF-40E0-A917-A49D9875C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04" name="Line 273">
              <a:extLst>
                <a:ext uri="{FF2B5EF4-FFF2-40B4-BE49-F238E27FC236}">
                  <a16:creationId xmlns:a16="http://schemas.microsoft.com/office/drawing/2014/main" id="{D315FEC9-CAAD-D062-FFD0-193C02567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4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05" name="Line 274">
              <a:extLst>
                <a:ext uri="{FF2B5EF4-FFF2-40B4-BE49-F238E27FC236}">
                  <a16:creationId xmlns:a16="http://schemas.microsoft.com/office/drawing/2014/main" id="{03A23676-7285-24F9-1BC5-6A5B9EE14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3300"/>
              <a:ext cx="0" cy="63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06" name="Line 275">
              <a:extLst>
                <a:ext uri="{FF2B5EF4-FFF2-40B4-BE49-F238E27FC236}">
                  <a16:creationId xmlns:a16="http://schemas.microsoft.com/office/drawing/2014/main" id="{941FA49D-8CDC-9D08-4D4E-ECD04465F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" y="3810"/>
              <a:ext cx="188" cy="6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07" name="Line 276">
              <a:extLst>
                <a:ext uri="{FF2B5EF4-FFF2-40B4-BE49-F238E27FC236}">
                  <a16:creationId xmlns:a16="http://schemas.microsoft.com/office/drawing/2014/main" id="{EF2ED541-DCEA-9075-FFAA-FDF184068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54" y="3810"/>
              <a:ext cx="188" cy="6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08" name="Line 277">
              <a:extLst>
                <a:ext uri="{FF2B5EF4-FFF2-40B4-BE49-F238E27FC236}">
                  <a16:creationId xmlns:a16="http://schemas.microsoft.com/office/drawing/2014/main" id="{2C334D57-D565-AD08-05AD-26A625B2B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6" y="3618"/>
              <a:ext cx="108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09" name="Line 278">
              <a:extLst>
                <a:ext uri="{FF2B5EF4-FFF2-40B4-BE49-F238E27FC236}">
                  <a16:creationId xmlns:a16="http://schemas.microsoft.com/office/drawing/2014/main" id="{3CB34238-7148-9F79-94DD-BB2B6EFC5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" y="3618"/>
              <a:ext cx="114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10" name="Line 279">
              <a:extLst>
                <a:ext uri="{FF2B5EF4-FFF2-40B4-BE49-F238E27FC236}">
                  <a16:creationId xmlns:a16="http://schemas.microsoft.com/office/drawing/2014/main" id="{CA04CA40-632A-1B77-4EF9-603FEFD2E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0" y="3704"/>
              <a:ext cx="139" cy="65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11" name="Line 280">
              <a:extLst>
                <a:ext uri="{FF2B5EF4-FFF2-40B4-BE49-F238E27FC236}">
                  <a16:creationId xmlns:a16="http://schemas.microsoft.com/office/drawing/2014/main" id="{0985B04B-B8C4-1334-3BA3-2852D9455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" y="3717"/>
              <a:ext cx="140" cy="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12" name="Line 281">
              <a:extLst>
                <a:ext uri="{FF2B5EF4-FFF2-40B4-BE49-F238E27FC236}">
                  <a16:creationId xmlns:a16="http://schemas.microsoft.com/office/drawing/2014/main" id="{9A42D526-AAB6-785F-B546-C22FAFF34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" y="3530"/>
              <a:ext cx="72" cy="2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13" name="Line 282">
              <a:extLst>
                <a:ext uri="{FF2B5EF4-FFF2-40B4-BE49-F238E27FC236}">
                  <a16:creationId xmlns:a16="http://schemas.microsoft.com/office/drawing/2014/main" id="{1C9769E7-34F1-64E0-DE26-12F0EB219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" y="3409"/>
              <a:ext cx="45" cy="1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14" name="Line 283">
              <a:extLst>
                <a:ext uri="{FF2B5EF4-FFF2-40B4-BE49-F238E27FC236}">
                  <a16:creationId xmlns:a16="http://schemas.microsoft.com/office/drawing/2014/main" id="{79297069-427D-ED9E-AE2B-5C2957CFC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3522"/>
              <a:ext cx="87" cy="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15" name="Line 284">
              <a:extLst>
                <a:ext uri="{FF2B5EF4-FFF2-40B4-BE49-F238E27FC236}">
                  <a16:creationId xmlns:a16="http://schemas.microsoft.com/office/drawing/2014/main" id="{8BD1A1EB-5F25-E33C-E676-F5D60704E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3404"/>
              <a:ext cx="50" cy="3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516" name="Oval 694">
              <a:extLst>
                <a:ext uri="{FF2B5EF4-FFF2-40B4-BE49-F238E27FC236}">
                  <a16:creationId xmlns:a16="http://schemas.microsoft.com/office/drawing/2014/main" id="{1EEE443F-7880-BE0E-656B-AC838590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3233"/>
              <a:ext cx="63" cy="6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86517" name="Picture 695" descr="cell_tower_radiation_gray">
              <a:extLst>
                <a:ext uri="{FF2B5EF4-FFF2-40B4-BE49-F238E27FC236}">
                  <a16:creationId xmlns:a16="http://schemas.microsoft.com/office/drawing/2014/main" id="{96C648CF-DE8E-ED9C-9A83-33A5C884C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3023"/>
              <a:ext cx="62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053" name="Group 696">
            <a:extLst>
              <a:ext uri="{FF2B5EF4-FFF2-40B4-BE49-F238E27FC236}">
                <a16:creationId xmlns:a16="http://schemas.microsoft.com/office/drawing/2014/main" id="{00A224A4-2F2B-212A-1239-1813416AA461}"/>
              </a:ext>
            </a:extLst>
          </p:cNvPr>
          <p:cNvGrpSpPr>
            <a:grpSpLocks/>
          </p:cNvGrpSpPr>
          <p:nvPr/>
        </p:nvGrpSpPr>
        <p:grpSpPr bwMode="auto">
          <a:xfrm>
            <a:off x="7813676" y="2406650"/>
            <a:ext cx="454025" cy="254000"/>
            <a:chOff x="3843" y="1516"/>
            <a:chExt cx="286" cy="160"/>
          </a:xfrm>
        </p:grpSpPr>
        <p:sp>
          <p:nvSpPr>
            <p:cNvPr id="86492" name="Line 697">
              <a:extLst>
                <a:ext uri="{FF2B5EF4-FFF2-40B4-BE49-F238E27FC236}">
                  <a16:creationId xmlns:a16="http://schemas.microsoft.com/office/drawing/2014/main" id="{6FC3B94A-64C7-3817-547C-85F9E3C34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1516"/>
              <a:ext cx="96" cy="6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93" name="Oval 407">
              <a:extLst>
                <a:ext uri="{FF2B5EF4-FFF2-40B4-BE49-F238E27FC236}">
                  <a16:creationId xmlns:a16="http://schemas.microsoft.com/office/drawing/2014/main" id="{C79A4AB6-535F-C65D-5FF8-F841C7E2F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616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94" name="Rectangle 410">
              <a:extLst>
                <a:ext uri="{FF2B5EF4-FFF2-40B4-BE49-F238E27FC236}">
                  <a16:creationId xmlns:a16="http://schemas.microsoft.com/office/drawing/2014/main" id="{830E670C-27E5-2B5A-F11F-738F73AC9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610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95" name="Oval 411">
              <a:extLst>
                <a:ext uri="{FF2B5EF4-FFF2-40B4-BE49-F238E27FC236}">
                  <a16:creationId xmlns:a16="http://schemas.microsoft.com/office/drawing/2014/main" id="{E93F24E0-4B66-7A9A-9469-7696C18C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569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96" name="Group 701">
              <a:extLst>
                <a:ext uri="{FF2B5EF4-FFF2-40B4-BE49-F238E27FC236}">
                  <a16:creationId xmlns:a16="http://schemas.microsoft.com/office/drawing/2014/main" id="{0BFF92BD-A9FD-1F6C-EB4D-0B76F82D9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1587"/>
              <a:ext cx="138" cy="33"/>
              <a:chOff x="2468" y="1332"/>
              <a:chExt cx="310" cy="60"/>
            </a:xfrm>
          </p:grpSpPr>
          <p:sp>
            <p:nvSpPr>
              <p:cNvPr id="86499" name="Freeform 702">
                <a:extLst>
                  <a:ext uri="{FF2B5EF4-FFF2-40B4-BE49-F238E27FC236}">
                    <a16:creationId xmlns:a16="http://schemas.microsoft.com/office/drawing/2014/main" id="{7495C6E6-3FBD-4BF1-BEA9-C192B5107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00" name="Freeform 703">
                <a:extLst>
                  <a:ext uri="{FF2B5EF4-FFF2-40B4-BE49-F238E27FC236}">
                    <a16:creationId xmlns:a16="http://schemas.microsoft.com/office/drawing/2014/main" id="{EEA84AC4-3046-F8B0-F1AC-85D0DCB52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97" name="Line 704">
              <a:extLst>
                <a:ext uri="{FF2B5EF4-FFF2-40B4-BE49-F238E27FC236}">
                  <a16:creationId xmlns:a16="http://schemas.microsoft.com/office/drawing/2014/main" id="{CA011775-8DD1-171E-A998-F4E133C82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1602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98" name="Line 705">
              <a:extLst>
                <a:ext uri="{FF2B5EF4-FFF2-40B4-BE49-F238E27FC236}">
                  <a16:creationId xmlns:a16="http://schemas.microsoft.com/office/drawing/2014/main" id="{2246BE09-66F9-38C7-C275-D62EDCFF7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604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4" name="Group 706">
            <a:extLst>
              <a:ext uri="{FF2B5EF4-FFF2-40B4-BE49-F238E27FC236}">
                <a16:creationId xmlns:a16="http://schemas.microsoft.com/office/drawing/2014/main" id="{CD5A0277-0CAC-3403-1439-014A4A39F139}"/>
              </a:ext>
            </a:extLst>
          </p:cNvPr>
          <p:cNvGrpSpPr>
            <a:grpSpLocks/>
          </p:cNvGrpSpPr>
          <p:nvPr/>
        </p:nvGrpSpPr>
        <p:grpSpPr bwMode="auto">
          <a:xfrm>
            <a:off x="8726489" y="2493964"/>
            <a:ext cx="390525" cy="174625"/>
            <a:chOff x="4334" y="1470"/>
            <a:chExt cx="246" cy="107"/>
          </a:xfrm>
        </p:grpSpPr>
        <p:sp>
          <p:nvSpPr>
            <p:cNvPr id="86484" name="Oval 407">
              <a:extLst>
                <a:ext uri="{FF2B5EF4-FFF2-40B4-BE49-F238E27FC236}">
                  <a16:creationId xmlns:a16="http://schemas.microsoft.com/office/drawing/2014/main" id="{F3A7E57D-0E21-44B0-9DCD-B0C9E0757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85" name="Rectangle 410">
              <a:extLst>
                <a:ext uri="{FF2B5EF4-FFF2-40B4-BE49-F238E27FC236}">
                  <a16:creationId xmlns:a16="http://schemas.microsoft.com/office/drawing/2014/main" id="{449CAD21-869A-B496-0750-06FE1D82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86" name="Oval 411">
              <a:extLst>
                <a:ext uri="{FF2B5EF4-FFF2-40B4-BE49-F238E27FC236}">
                  <a16:creationId xmlns:a16="http://schemas.microsoft.com/office/drawing/2014/main" id="{DB49F939-4DFD-BBBB-E084-47534A8B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87" name="Group 710">
              <a:extLst>
                <a:ext uri="{FF2B5EF4-FFF2-40B4-BE49-F238E27FC236}">
                  <a16:creationId xmlns:a16="http://schemas.microsoft.com/office/drawing/2014/main" id="{BE03E8B4-1B9A-826D-34AE-06879E5B3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86490" name="Freeform 711">
                <a:extLst>
                  <a:ext uri="{FF2B5EF4-FFF2-40B4-BE49-F238E27FC236}">
                    <a16:creationId xmlns:a16="http://schemas.microsoft.com/office/drawing/2014/main" id="{8438C23F-6480-47FD-F80C-B68B81080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91" name="Freeform 712">
                <a:extLst>
                  <a:ext uri="{FF2B5EF4-FFF2-40B4-BE49-F238E27FC236}">
                    <a16:creationId xmlns:a16="http://schemas.microsoft.com/office/drawing/2014/main" id="{D262B591-3A69-22E5-B3A5-161C9B411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88" name="Line 713">
              <a:extLst>
                <a:ext uri="{FF2B5EF4-FFF2-40B4-BE49-F238E27FC236}">
                  <a16:creationId xmlns:a16="http://schemas.microsoft.com/office/drawing/2014/main" id="{C1319AD8-92DB-45E0-9D3E-B1CF06A73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89" name="Line 714">
              <a:extLst>
                <a:ext uri="{FF2B5EF4-FFF2-40B4-BE49-F238E27FC236}">
                  <a16:creationId xmlns:a16="http://schemas.microsoft.com/office/drawing/2014/main" id="{DC662AAA-3130-DEBB-D1F6-DC28D9AD3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5" name="Group 715">
            <a:extLst>
              <a:ext uri="{FF2B5EF4-FFF2-40B4-BE49-F238E27FC236}">
                <a16:creationId xmlns:a16="http://schemas.microsoft.com/office/drawing/2014/main" id="{F6D1F5DF-DBC2-3FD0-841B-7F582818846D}"/>
              </a:ext>
            </a:extLst>
          </p:cNvPr>
          <p:cNvGrpSpPr>
            <a:grpSpLocks/>
          </p:cNvGrpSpPr>
          <p:nvPr/>
        </p:nvGrpSpPr>
        <p:grpSpPr bwMode="auto">
          <a:xfrm>
            <a:off x="8737601" y="2757489"/>
            <a:ext cx="390525" cy="174625"/>
            <a:chOff x="4334" y="1470"/>
            <a:chExt cx="246" cy="107"/>
          </a:xfrm>
        </p:grpSpPr>
        <p:sp>
          <p:nvSpPr>
            <p:cNvPr id="86476" name="Oval 407">
              <a:extLst>
                <a:ext uri="{FF2B5EF4-FFF2-40B4-BE49-F238E27FC236}">
                  <a16:creationId xmlns:a16="http://schemas.microsoft.com/office/drawing/2014/main" id="{95A18551-53DE-2D75-6AE8-FE5BBA565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77" name="Rectangle 410">
              <a:extLst>
                <a:ext uri="{FF2B5EF4-FFF2-40B4-BE49-F238E27FC236}">
                  <a16:creationId xmlns:a16="http://schemas.microsoft.com/office/drawing/2014/main" id="{D53775F0-6D2C-6489-68C2-59287906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78" name="Oval 411">
              <a:extLst>
                <a:ext uri="{FF2B5EF4-FFF2-40B4-BE49-F238E27FC236}">
                  <a16:creationId xmlns:a16="http://schemas.microsoft.com/office/drawing/2014/main" id="{8FCC6A80-DBCF-A2B1-0304-37DAA01D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79" name="Group 719">
              <a:extLst>
                <a:ext uri="{FF2B5EF4-FFF2-40B4-BE49-F238E27FC236}">
                  <a16:creationId xmlns:a16="http://schemas.microsoft.com/office/drawing/2014/main" id="{F70A4BC2-76A2-A0E5-265F-2453B7911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86482" name="Freeform 720">
                <a:extLst>
                  <a:ext uri="{FF2B5EF4-FFF2-40B4-BE49-F238E27FC236}">
                    <a16:creationId xmlns:a16="http://schemas.microsoft.com/office/drawing/2014/main" id="{0F4E1B2F-8E7E-3416-A52F-57EEF0C99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83" name="Freeform 721">
                <a:extLst>
                  <a:ext uri="{FF2B5EF4-FFF2-40B4-BE49-F238E27FC236}">
                    <a16:creationId xmlns:a16="http://schemas.microsoft.com/office/drawing/2014/main" id="{E0836086-96B6-C91B-2BED-6F3FCC3C5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80" name="Line 722">
              <a:extLst>
                <a:ext uri="{FF2B5EF4-FFF2-40B4-BE49-F238E27FC236}">
                  <a16:creationId xmlns:a16="http://schemas.microsoft.com/office/drawing/2014/main" id="{1E74135E-D92E-DD38-F72B-D65E30759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81" name="Line 723">
              <a:extLst>
                <a:ext uri="{FF2B5EF4-FFF2-40B4-BE49-F238E27FC236}">
                  <a16:creationId xmlns:a16="http://schemas.microsoft.com/office/drawing/2014/main" id="{E794CEEC-1A93-899C-3C59-8E5270D64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6" name="Group 724">
            <a:extLst>
              <a:ext uri="{FF2B5EF4-FFF2-40B4-BE49-F238E27FC236}">
                <a16:creationId xmlns:a16="http://schemas.microsoft.com/office/drawing/2014/main" id="{FB409DAA-E111-DE9D-49D4-00992E278228}"/>
              </a:ext>
            </a:extLst>
          </p:cNvPr>
          <p:cNvGrpSpPr>
            <a:grpSpLocks/>
          </p:cNvGrpSpPr>
          <p:nvPr/>
        </p:nvGrpSpPr>
        <p:grpSpPr bwMode="auto">
          <a:xfrm>
            <a:off x="9286876" y="2759076"/>
            <a:ext cx="390525" cy="174625"/>
            <a:chOff x="4334" y="1470"/>
            <a:chExt cx="246" cy="107"/>
          </a:xfrm>
        </p:grpSpPr>
        <p:sp>
          <p:nvSpPr>
            <p:cNvPr id="86468" name="Oval 407">
              <a:extLst>
                <a:ext uri="{FF2B5EF4-FFF2-40B4-BE49-F238E27FC236}">
                  <a16:creationId xmlns:a16="http://schemas.microsoft.com/office/drawing/2014/main" id="{8C7F0B8B-96B5-EF3D-180D-ABD4A0BD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69" name="Rectangle 410">
              <a:extLst>
                <a:ext uri="{FF2B5EF4-FFF2-40B4-BE49-F238E27FC236}">
                  <a16:creationId xmlns:a16="http://schemas.microsoft.com/office/drawing/2014/main" id="{B058DEBD-1D3C-724C-CFD8-3AB357A0A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70" name="Oval 411">
              <a:extLst>
                <a:ext uri="{FF2B5EF4-FFF2-40B4-BE49-F238E27FC236}">
                  <a16:creationId xmlns:a16="http://schemas.microsoft.com/office/drawing/2014/main" id="{D6376788-304B-2A34-28D1-B57AFB8B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71" name="Group 728">
              <a:extLst>
                <a:ext uri="{FF2B5EF4-FFF2-40B4-BE49-F238E27FC236}">
                  <a16:creationId xmlns:a16="http://schemas.microsoft.com/office/drawing/2014/main" id="{9251ACD9-41CA-CF4E-2B32-B495DD5D0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86474" name="Freeform 729">
                <a:extLst>
                  <a:ext uri="{FF2B5EF4-FFF2-40B4-BE49-F238E27FC236}">
                    <a16:creationId xmlns:a16="http://schemas.microsoft.com/office/drawing/2014/main" id="{16B6A782-715A-AB13-2C23-7D7A61ED3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75" name="Freeform 730">
                <a:extLst>
                  <a:ext uri="{FF2B5EF4-FFF2-40B4-BE49-F238E27FC236}">
                    <a16:creationId xmlns:a16="http://schemas.microsoft.com/office/drawing/2014/main" id="{804D46FF-8A15-E756-37FE-21DE27415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72" name="Line 731">
              <a:extLst>
                <a:ext uri="{FF2B5EF4-FFF2-40B4-BE49-F238E27FC236}">
                  <a16:creationId xmlns:a16="http://schemas.microsoft.com/office/drawing/2014/main" id="{50DF9368-772A-F813-2CF3-94225067E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73" name="Line 732">
              <a:extLst>
                <a:ext uri="{FF2B5EF4-FFF2-40B4-BE49-F238E27FC236}">
                  <a16:creationId xmlns:a16="http://schemas.microsoft.com/office/drawing/2014/main" id="{BCBA020A-9885-15E2-40C3-E69DE2C42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7" name="Group 733">
            <a:extLst>
              <a:ext uri="{FF2B5EF4-FFF2-40B4-BE49-F238E27FC236}">
                <a16:creationId xmlns:a16="http://schemas.microsoft.com/office/drawing/2014/main" id="{6FB23455-F14C-6308-8C02-57A5ADEA27C0}"/>
              </a:ext>
            </a:extLst>
          </p:cNvPr>
          <p:cNvGrpSpPr>
            <a:grpSpLocks/>
          </p:cNvGrpSpPr>
          <p:nvPr/>
        </p:nvGrpSpPr>
        <p:grpSpPr bwMode="auto">
          <a:xfrm>
            <a:off x="9213851" y="2393951"/>
            <a:ext cx="390525" cy="174625"/>
            <a:chOff x="4334" y="1470"/>
            <a:chExt cx="246" cy="107"/>
          </a:xfrm>
        </p:grpSpPr>
        <p:sp>
          <p:nvSpPr>
            <p:cNvPr id="86460" name="Oval 407">
              <a:extLst>
                <a:ext uri="{FF2B5EF4-FFF2-40B4-BE49-F238E27FC236}">
                  <a16:creationId xmlns:a16="http://schemas.microsoft.com/office/drawing/2014/main" id="{73849CF6-F776-356E-A15E-7653A80BF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61" name="Rectangle 410">
              <a:extLst>
                <a:ext uri="{FF2B5EF4-FFF2-40B4-BE49-F238E27FC236}">
                  <a16:creationId xmlns:a16="http://schemas.microsoft.com/office/drawing/2014/main" id="{6BFCE443-63A1-9E91-E971-C77D6DC2C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62" name="Oval 411">
              <a:extLst>
                <a:ext uri="{FF2B5EF4-FFF2-40B4-BE49-F238E27FC236}">
                  <a16:creationId xmlns:a16="http://schemas.microsoft.com/office/drawing/2014/main" id="{7917FB59-268D-8CC2-8EDB-051D92269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63" name="Group 737">
              <a:extLst>
                <a:ext uri="{FF2B5EF4-FFF2-40B4-BE49-F238E27FC236}">
                  <a16:creationId xmlns:a16="http://schemas.microsoft.com/office/drawing/2014/main" id="{55108612-F094-A9F5-DF75-C6D82F0C8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86466" name="Freeform 738">
                <a:extLst>
                  <a:ext uri="{FF2B5EF4-FFF2-40B4-BE49-F238E27FC236}">
                    <a16:creationId xmlns:a16="http://schemas.microsoft.com/office/drawing/2014/main" id="{52EB5BC5-0195-6849-F17D-9396BEEE9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67" name="Freeform 739">
                <a:extLst>
                  <a:ext uri="{FF2B5EF4-FFF2-40B4-BE49-F238E27FC236}">
                    <a16:creationId xmlns:a16="http://schemas.microsoft.com/office/drawing/2014/main" id="{F75A2099-683B-1775-D9E1-D7D9EBF9B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64" name="Line 740">
              <a:extLst>
                <a:ext uri="{FF2B5EF4-FFF2-40B4-BE49-F238E27FC236}">
                  <a16:creationId xmlns:a16="http://schemas.microsoft.com/office/drawing/2014/main" id="{2699F966-8E6A-FE83-9FA2-BBEEB1CD3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65" name="Line 741">
              <a:extLst>
                <a:ext uri="{FF2B5EF4-FFF2-40B4-BE49-F238E27FC236}">
                  <a16:creationId xmlns:a16="http://schemas.microsoft.com/office/drawing/2014/main" id="{FA986B4F-DA69-B6EA-C807-49809DDC7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8" name="Group 742">
            <a:extLst>
              <a:ext uri="{FF2B5EF4-FFF2-40B4-BE49-F238E27FC236}">
                <a16:creationId xmlns:a16="http://schemas.microsoft.com/office/drawing/2014/main" id="{6AE36250-D98C-21C3-8FD0-1F9903D4ABF2}"/>
              </a:ext>
            </a:extLst>
          </p:cNvPr>
          <p:cNvGrpSpPr>
            <a:grpSpLocks/>
          </p:cNvGrpSpPr>
          <p:nvPr/>
        </p:nvGrpSpPr>
        <p:grpSpPr bwMode="auto">
          <a:xfrm>
            <a:off x="9261476" y="3644901"/>
            <a:ext cx="492125" cy="206375"/>
            <a:chOff x="4334" y="1470"/>
            <a:chExt cx="246" cy="107"/>
          </a:xfrm>
        </p:grpSpPr>
        <p:sp>
          <p:nvSpPr>
            <p:cNvPr id="86452" name="Oval 407">
              <a:extLst>
                <a:ext uri="{FF2B5EF4-FFF2-40B4-BE49-F238E27FC236}">
                  <a16:creationId xmlns:a16="http://schemas.microsoft.com/office/drawing/2014/main" id="{09C0DB2F-DE91-9C56-D2AB-5C41DC478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53" name="Rectangle 410">
              <a:extLst>
                <a:ext uri="{FF2B5EF4-FFF2-40B4-BE49-F238E27FC236}">
                  <a16:creationId xmlns:a16="http://schemas.microsoft.com/office/drawing/2014/main" id="{C4E17407-CF96-E944-D9AF-8DC0897B3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54" name="Oval 411">
              <a:extLst>
                <a:ext uri="{FF2B5EF4-FFF2-40B4-BE49-F238E27FC236}">
                  <a16:creationId xmlns:a16="http://schemas.microsoft.com/office/drawing/2014/main" id="{F0B39DC9-3BA3-C762-1A1C-BD593B3B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55" name="Group 746">
              <a:extLst>
                <a:ext uri="{FF2B5EF4-FFF2-40B4-BE49-F238E27FC236}">
                  <a16:creationId xmlns:a16="http://schemas.microsoft.com/office/drawing/2014/main" id="{0150790F-0BD6-FC63-13D2-A51980C40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86458" name="Freeform 747">
                <a:extLst>
                  <a:ext uri="{FF2B5EF4-FFF2-40B4-BE49-F238E27FC236}">
                    <a16:creationId xmlns:a16="http://schemas.microsoft.com/office/drawing/2014/main" id="{3E8C3054-A0BD-8844-4C6C-BB7ED6EBC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59" name="Freeform 748">
                <a:extLst>
                  <a:ext uri="{FF2B5EF4-FFF2-40B4-BE49-F238E27FC236}">
                    <a16:creationId xmlns:a16="http://schemas.microsoft.com/office/drawing/2014/main" id="{BF720C87-C777-4B62-34D0-0A338C8B5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56" name="Line 749">
              <a:extLst>
                <a:ext uri="{FF2B5EF4-FFF2-40B4-BE49-F238E27FC236}">
                  <a16:creationId xmlns:a16="http://schemas.microsoft.com/office/drawing/2014/main" id="{0B82EF4F-671F-8258-1EEA-677A62F5E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57" name="Line 750">
              <a:extLst>
                <a:ext uri="{FF2B5EF4-FFF2-40B4-BE49-F238E27FC236}">
                  <a16:creationId xmlns:a16="http://schemas.microsoft.com/office/drawing/2014/main" id="{55BE72B7-29A6-16BF-F72D-C93EDDC02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59" name="Line 751">
            <a:extLst>
              <a:ext uri="{FF2B5EF4-FFF2-40B4-BE49-F238E27FC236}">
                <a16:creationId xmlns:a16="http://schemas.microsoft.com/office/drawing/2014/main" id="{4A60B355-D43D-01FA-82A5-F0FAE9A29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788" y="3743325"/>
            <a:ext cx="679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060" name="Group 752">
            <a:extLst>
              <a:ext uri="{FF2B5EF4-FFF2-40B4-BE49-F238E27FC236}">
                <a16:creationId xmlns:a16="http://schemas.microsoft.com/office/drawing/2014/main" id="{F00B242A-C3A8-E02F-D8A3-9C60F90F4DED}"/>
              </a:ext>
            </a:extLst>
          </p:cNvPr>
          <p:cNvGrpSpPr>
            <a:grpSpLocks/>
          </p:cNvGrpSpPr>
          <p:nvPr/>
        </p:nvGrpSpPr>
        <p:grpSpPr bwMode="auto">
          <a:xfrm>
            <a:off x="8610601" y="3632201"/>
            <a:ext cx="492125" cy="206375"/>
            <a:chOff x="4334" y="1470"/>
            <a:chExt cx="246" cy="107"/>
          </a:xfrm>
        </p:grpSpPr>
        <p:sp>
          <p:nvSpPr>
            <p:cNvPr id="86444" name="Oval 407">
              <a:extLst>
                <a:ext uri="{FF2B5EF4-FFF2-40B4-BE49-F238E27FC236}">
                  <a16:creationId xmlns:a16="http://schemas.microsoft.com/office/drawing/2014/main" id="{F56E416F-7D7E-AA0B-4CD0-799999AA3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45" name="Rectangle 410">
              <a:extLst>
                <a:ext uri="{FF2B5EF4-FFF2-40B4-BE49-F238E27FC236}">
                  <a16:creationId xmlns:a16="http://schemas.microsoft.com/office/drawing/2014/main" id="{095FB104-B07E-9A62-4AF6-315DCFBFF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46" name="Oval 411">
              <a:extLst>
                <a:ext uri="{FF2B5EF4-FFF2-40B4-BE49-F238E27FC236}">
                  <a16:creationId xmlns:a16="http://schemas.microsoft.com/office/drawing/2014/main" id="{D1C2A765-E244-E5AE-C751-8BC716BDE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47" name="Group 756">
              <a:extLst>
                <a:ext uri="{FF2B5EF4-FFF2-40B4-BE49-F238E27FC236}">
                  <a16:creationId xmlns:a16="http://schemas.microsoft.com/office/drawing/2014/main" id="{720FA239-A080-2496-FBAE-D8812F915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86450" name="Freeform 757">
                <a:extLst>
                  <a:ext uri="{FF2B5EF4-FFF2-40B4-BE49-F238E27FC236}">
                    <a16:creationId xmlns:a16="http://schemas.microsoft.com/office/drawing/2014/main" id="{6843AA94-F654-935F-7AC2-E244083C5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51" name="Freeform 758">
                <a:extLst>
                  <a:ext uri="{FF2B5EF4-FFF2-40B4-BE49-F238E27FC236}">
                    <a16:creationId xmlns:a16="http://schemas.microsoft.com/office/drawing/2014/main" id="{92DBD2D4-8933-5174-D55B-2D0A281B3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48" name="Line 759">
              <a:extLst>
                <a:ext uri="{FF2B5EF4-FFF2-40B4-BE49-F238E27FC236}">
                  <a16:creationId xmlns:a16="http://schemas.microsoft.com/office/drawing/2014/main" id="{A547E5DC-A9E6-106B-EBE7-1A1663C2B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49" name="Line 760">
              <a:extLst>
                <a:ext uri="{FF2B5EF4-FFF2-40B4-BE49-F238E27FC236}">
                  <a16:creationId xmlns:a16="http://schemas.microsoft.com/office/drawing/2014/main" id="{0F2B8AB3-CDB0-C6CD-1A34-B8BFEAE44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1" name="Group 761">
            <a:extLst>
              <a:ext uri="{FF2B5EF4-FFF2-40B4-BE49-F238E27FC236}">
                <a16:creationId xmlns:a16="http://schemas.microsoft.com/office/drawing/2014/main" id="{2CF935AC-D87B-916E-3873-35B8EED6F46F}"/>
              </a:ext>
            </a:extLst>
          </p:cNvPr>
          <p:cNvGrpSpPr>
            <a:grpSpLocks/>
          </p:cNvGrpSpPr>
          <p:nvPr/>
        </p:nvGrpSpPr>
        <p:grpSpPr bwMode="auto">
          <a:xfrm>
            <a:off x="9115425" y="4806951"/>
            <a:ext cx="622300" cy="244475"/>
            <a:chOff x="4334" y="1470"/>
            <a:chExt cx="246" cy="107"/>
          </a:xfrm>
        </p:grpSpPr>
        <p:sp>
          <p:nvSpPr>
            <p:cNvPr id="86436" name="Oval 407">
              <a:extLst>
                <a:ext uri="{FF2B5EF4-FFF2-40B4-BE49-F238E27FC236}">
                  <a16:creationId xmlns:a16="http://schemas.microsoft.com/office/drawing/2014/main" id="{2D38E47E-3143-54C0-6607-84F778ABF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37" name="Rectangle 410">
              <a:extLst>
                <a:ext uri="{FF2B5EF4-FFF2-40B4-BE49-F238E27FC236}">
                  <a16:creationId xmlns:a16="http://schemas.microsoft.com/office/drawing/2014/main" id="{F07A9B4D-C53D-052E-7E62-16F8C8D7F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38" name="Oval 411">
              <a:extLst>
                <a:ext uri="{FF2B5EF4-FFF2-40B4-BE49-F238E27FC236}">
                  <a16:creationId xmlns:a16="http://schemas.microsoft.com/office/drawing/2014/main" id="{FB3AA6AD-3690-C56C-B7A4-FC45441B6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39" name="Group 765">
              <a:extLst>
                <a:ext uri="{FF2B5EF4-FFF2-40B4-BE49-F238E27FC236}">
                  <a16:creationId xmlns:a16="http://schemas.microsoft.com/office/drawing/2014/main" id="{292D9F5A-2EF3-0FD6-4F93-9CE4C09F7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86442" name="Freeform 766">
                <a:extLst>
                  <a:ext uri="{FF2B5EF4-FFF2-40B4-BE49-F238E27FC236}">
                    <a16:creationId xmlns:a16="http://schemas.microsoft.com/office/drawing/2014/main" id="{D1722E76-0714-5F7A-0448-47AFD292A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43" name="Freeform 767">
                <a:extLst>
                  <a:ext uri="{FF2B5EF4-FFF2-40B4-BE49-F238E27FC236}">
                    <a16:creationId xmlns:a16="http://schemas.microsoft.com/office/drawing/2014/main" id="{8835CDF0-A5E4-90BD-8A88-0F3B9CD9A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40" name="Line 768">
              <a:extLst>
                <a:ext uri="{FF2B5EF4-FFF2-40B4-BE49-F238E27FC236}">
                  <a16:creationId xmlns:a16="http://schemas.microsoft.com/office/drawing/2014/main" id="{B1D500AD-115F-6542-EB49-37064E0BF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41" name="Line 769">
              <a:extLst>
                <a:ext uri="{FF2B5EF4-FFF2-40B4-BE49-F238E27FC236}">
                  <a16:creationId xmlns:a16="http://schemas.microsoft.com/office/drawing/2014/main" id="{5BD13291-ADCE-B8DD-75BE-24E368F58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2" name="Group 770">
            <a:extLst>
              <a:ext uri="{FF2B5EF4-FFF2-40B4-BE49-F238E27FC236}">
                <a16:creationId xmlns:a16="http://schemas.microsoft.com/office/drawing/2014/main" id="{8FFECEE6-2BC5-1DCB-232B-788CFEC3216C}"/>
              </a:ext>
            </a:extLst>
          </p:cNvPr>
          <p:cNvGrpSpPr>
            <a:grpSpLocks/>
          </p:cNvGrpSpPr>
          <p:nvPr/>
        </p:nvGrpSpPr>
        <p:grpSpPr bwMode="auto">
          <a:xfrm>
            <a:off x="8489950" y="4508501"/>
            <a:ext cx="622300" cy="244475"/>
            <a:chOff x="4334" y="1470"/>
            <a:chExt cx="246" cy="107"/>
          </a:xfrm>
        </p:grpSpPr>
        <p:sp>
          <p:nvSpPr>
            <p:cNvPr id="86428" name="Oval 407">
              <a:extLst>
                <a:ext uri="{FF2B5EF4-FFF2-40B4-BE49-F238E27FC236}">
                  <a16:creationId xmlns:a16="http://schemas.microsoft.com/office/drawing/2014/main" id="{C3DB4AEC-CB03-BD41-01D6-031E505D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29" name="Rectangle 410">
              <a:extLst>
                <a:ext uri="{FF2B5EF4-FFF2-40B4-BE49-F238E27FC236}">
                  <a16:creationId xmlns:a16="http://schemas.microsoft.com/office/drawing/2014/main" id="{C64C1690-869A-1FFE-1220-D6F0FDC8F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30" name="Oval 411">
              <a:extLst>
                <a:ext uri="{FF2B5EF4-FFF2-40B4-BE49-F238E27FC236}">
                  <a16:creationId xmlns:a16="http://schemas.microsoft.com/office/drawing/2014/main" id="{47CF88F2-9C9D-0845-EE2F-0898878B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31" name="Group 774">
              <a:extLst>
                <a:ext uri="{FF2B5EF4-FFF2-40B4-BE49-F238E27FC236}">
                  <a16:creationId xmlns:a16="http://schemas.microsoft.com/office/drawing/2014/main" id="{878C4DC0-9B7A-6DF2-75CE-F8A7088F7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86434" name="Freeform 775">
                <a:extLst>
                  <a:ext uri="{FF2B5EF4-FFF2-40B4-BE49-F238E27FC236}">
                    <a16:creationId xmlns:a16="http://schemas.microsoft.com/office/drawing/2014/main" id="{8ED8DF86-B83F-AB6E-4455-B0D04EA98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35" name="Freeform 776">
                <a:extLst>
                  <a:ext uri="{FF2B5EF4-FFF2-40B4-BE49-F238E27FC236}">
                    <a16:creationId xmlns:a16="http://schemas.microsoft.com/office/drawing/2014/main" id="{36EF6C2E-2C5E-A105-6509-1B23D47F9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32" name="Line 777">
              <a:extLst>
                <a:ext uri="{FF2B5EF4-FFF2-40B4-BE49-F238E27FC236}">
                  <a16:creationId xmlns:a16="http://schemas.microsoft.com/office/drawing/2014/main" id="{01861581-65AB-4C55-85B7-8C428F95B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33" name="Line 778">
              <a:extLst>
                <a:ext uri="{FF2B5EF4-FFF2-40B4-BE49-F238E27FC236}">
                  <a16:creationId xmlns:a16="http://schemas.microsoft.com/office/drawing/2014/main" id="{2941E088-BE0D-04CF-B38C-2C7553E50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3" name="Group 779">
            <a:extLst>
              <a:ext uri="{FF2B5EF4-FFF2-40B4-BE49-F238E27FC236}">
                <a16:creationId xmlns:a16="http://schemas.microsoft.com/office/drawing/2014/main" id="{951D4F93-50DE-0736-4991-8C1300CDDEC6}"/>
              </a:ext>
            </a:extLst>
          </p:cNvPr>
          <p:cNvGrpSpPr>
            <a:grpSpLocks/>
          </p:cNvGrpSpPr>
          <p:nvPr/>
        </p:nvGrpSpPr>
        <p:grpSpPr bwMode="auto">
          <a:xfrm>
            <a:off x="7766050" y="4851401"/>
            <a:ext cx="622300" cy="244475"/>
            <a:chOff x="4334" y="1470"/>
            <a:chExt cx="246" cy="107"/>
          </a:xfrm>
        </p:grpSpPr>
        <p:sp>
          <p:nvSpPr>
            <p:cNvPr id="86420" name="Oval 407">
              <a:extLst>
                <a:ext uri="{FF2B5EF4-FFF2-40B4-BE49-F238E27FC236}">
                  <a16:creationId xmlns:a16="http://schemas.microsoft.com/office/drawing/2014/main" id="{266C9D19-8555-B771-DA36-A50F9AEAC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21" name="Rectangle 410">
              <a:extLst>
                <a:ext uri="{FF2B5EF4-FFF2-40B4-BE49-F238E27FC236}">
                  <a16:creationId xmlns:a16="http://schemas.microsoft.com/office/drawing/2014/main" id="{E28D6A3B-A7A4-FDB6-5A8A-071ED28AC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22" name="Oval 411">
              <a:extLst>
                <a:ext uri="{FF2B5EF4-FFF2-40B4-BE49-F238E27FC236}">
                  <a16:creationId xmlns:a16="http://schemas.microsoft.com/office/drawing/2014/main" id="{BA8F714B-C78E-A7B2-BFF4-FB8D22DC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23" name="Group 783">
              <a:extLst>
                <a:ext uri="{FF2B5EF4-FFF2-40B4-BE49-F238E27FC236}">
                  <a16:creationId xmlns:a16="http://schemas.microsoft.com/office/drawing/2014/main" id="{D42005D6-33F1-FF5C-324F-6E06404B2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86426" name="Freeform 784">
                <a:extLst>
                  <a:ext uri="{FF2B5EF4-FFF2-40B4-BE49-F238E27FC236}">
                    <a16:creationId xmlns:a16="http://schemas.microsoft.com/office/drawing/2014/main" id="{5D6E12F6-C5E1-2459-ABB0-FBC35C37B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27" name="Freeform 785">
                <a:extLst>
                  <a:ext uri="{FF2B5EF4-FFF2-40B4-BE49-F238E27FC236}">
                    <a16:creationId xmlns:a16="http://schemas.microsoft.com/office/drawing/2014/main" id="{9D7259FA-E0B9-9F2B-A64D-ED16C9637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24" name="Line 786">
              <a:extLst>
                <a:ext uri="{FF2B5EF4-FFF2-40B4-BE49-F238E27FC236}">
                  <a16:creationId xmlns:a16="http://schemas.microsoft.com/office/drawing/2014/main" id="{B9261174-5180-2760-45CF-A47CCFF61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25" name="Line 787">
              <a:extLst>
                <a:ext uri="{FF2B5EF4-FFF2-40B4-BE49-F238E27FC236}">
                  <a16:creationId xmlns:a16="http://schemas.microsoft.com/office/drawing/2014/main" id="{C09EF685-96C2-D207-3560-CD5EDCAE1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4" name="Group 788">
            <a:extLst>
              <a:ext uri="{FF2B5EF4-FFF2-40B4-BE49-F238E27FC236}">
                <a16:creationId xmlns:a16="http://schemas.microsoft.com/office/drawing/2014/main" id="{50D5F841-6F15-CFA9-7925-E48C098AD2D0}"/>
              </a:ext>
            </a:extLst>
          </p:cNvPr>
          <p:cNvGrpSpPr>
            <a:grpSpLocks/>
          </p:cNvGrpSpPr>
          <p:nvPr/>
        </p:nvGrpSpPr>
        <p:grpSpPr bwMode="auto">
          <a:xfrm>
            <a:off x="7575551" y="3644900"/>
            <a:ext cx="390525" cy="171450"/>
            <a:chOff x="4334" y="1470"/>
            <a:chExt cx="246" cy="107"/>
          </a:xfrm>
        </p:grpSpPr>
        <p:sp>
          <p:nvSpPr>
            <p:cNvPr id="86412" name="Oval 407">
              <a:extLst>
                <a:ext uri="{FF2B5EF4-FFF2-40B4-BE49-F238E27FC236}">
                  <a16:creationId xmlns:a16="http://schemas.microsoft.com/office/drawing/2014/main" id="{3DCF73CE-ABDC-FA08-CF24-E787D614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13" name="Rectangle 410">
              <a:extLst>
                <a:ext uri="{FF2B5EF4-FFF2-40B4-BE49-F238E27FC236}">
                  <a16:creationId xmlns:a16="http://schemas.microsoft.com/office/drawing/2014/main" id="{15451755-6BF3-2D51-99FD-01768433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14" name="Oval 411">
              <a:extLst>
                <a:ext uri="{FF2B5EF4-FFF2-40B4-BE49-F238E27FC236}">
                  <a16:creationId xmlns:a16="http://schemas.microsoft.com/office/drawing/2014/main" id="{E619C443-A3D4-613C-4529-CD983E1AE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415" name="Group 792">
              <a:extLst>
                <a:ext uri="{FF2B5EF4-FFF2-40B4-BE49-F238E27FC236}">
                  <a16:creationId xmlns:a16="http://schemas.microsoft.com/office/drawing/2014/main" id="{30264FEF-70AB-A303-7CBB-6BAACFEC6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86418" name="Freeform 793">
                <a:extLst>
                  <a:ext uri="{FF2B5EF4-FFF2-40B4-BE49-F238E27FC236}">
                    <a16:creationId xmlns:a16="http://schemas.microsoft.com/office/drawing/2014/main" id="{3AC510EE-CEC2-E23F-30EF-6C60F4D64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19" name="Freeform 794">
                <a:extLst>
                  <a:ext uri="{FF2B5EF4-FFF2-40B4-BE49-F238E27FC236}">
                    <a16:creationId xmlns:a16="http://schemas.microsoft.com/office/drawing/2014/main" id="{775EAA86-0E81-9C0F-9B0D-DBBBB84CF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416" name="Line 795">
              <a:extLst>
                <a:ext uri="{FF2B5EF4-FFF2-40B4-BE49-F238E27FC236}">
                  <a16:creationId xmlns:a16="http://schemas.microsoft.com/office/drawing/2014/main" id="{4AFF4B98-1AF9-3A4E-0CB8-A3C4C5024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17" name="Line 796">
              <a:extLst>
                <a:ext uri="{FF2B5EF4-FFF2-40B4-BE49-F238E27FC236}">
                  <a16:creationId xmlns:a16="http://schemas.microsoft.com/office/drawing/2014/main" id="{C71EC887-E069-3DBA-8CE9-1504A1977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5" name="Group 797">
            <a:extLst>
              <a:ext uri="{FF2B5EF4-FFF2-40B4-BE49-F238E27FC236}">
                <a16:creationId xmlns:a16="http://schemas.microsoft.com/office/drawing/2014/main" id="{4624EAFD-6BD8-A89F-4A8D-4DFB3BD8ACFA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5005389"/>
            <a:ext cx="446087" cy="422275"/>
            <a:chOff x="5072" y="3611"/>
            <a:chExt cx="459" cy="380"/>
          </a:xfrm>
        </p:grpSpPr>
        <p:grpSp>
          <p:nvGrpSpPr>
            <p:cNvPr id="86398" name="Group 798">
              <a:extLst>
                <a:ext uri="{FF2B5EF4-FFF2-40B4-BE49-F238E27FC236}">
                  <a16:creationId xmlns:a16="http://schemas.microsoft.com/office/drawing/2014/main" id="{E373DDAF-C8FF-5C38-18A1-2294AE9A2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86400" name="Freeform 799">
                <a:extLst>
                  <a:ext uri="{FF2B5EF4-FFF2-40B4-BE49-F238E27FC236}">
                    <a16:creationId xmlns:a16="http://schemas.microsoft.com/office/drawing/2014/main" id="{6679AB2E-A6E9-F275-8A46-B803FFE92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01" name="Freeform 800">
                <a:extLst>
                  <a:ext uri="{FF2B5EF4-FFF2-40B4-BE49-F238E27FC236}">
                    <a16:creationId xmlns:a16="http://schemas.microsoft.com/office/drawing/2014/main" id="{1E76CA16-B477-FEA3-1536-FA5E06D9A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02" name="Freeform 801">
                <a:extLst>
                  <a:ext uri="{FF2B5EF4-FFF2-40B4-BE49-F238E27FC236}">
                    <a16:creationId xmlns:a16="http://schemas.microsoft.com/office/drawing/2014/main" id="{D4EF5F13-E330-BF51-6E6E-CFD4A8266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03" name="Freeform 802">
                <a:extLst>
                  <a:ext uri="{FF2B5EF4-FFF2-40B4-BE49-F238E27FC236}">
                    <a16:creationId xmlns:a16="http://schemas.microsoft.com/office/drawing/2014/main" id="{97E57904-42A6-9D4A-434E-79C7B6231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04" name="Freeform 803">
                <a:extLst>
                  <a:ext uri="{FF2B5EF4-FFF2-40B4-BE49-F238E27FC236}">
                    <a16:creationId xmlns:a16="http://schemas.microsoft.com/office/drawing/2014/main" id="{7291E7E2-75D5-5CC4-73C2-D4FAF3A54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05" name="Freeform 804">
                <a:extLst>
                  <a:ext uri="{FF2B5EF4-FFF2-40B4-BE49-F238E27FC236}">
                    <a16:creationId xmlns:a16="http://schemas.microsoft.com/office/drawing/2014/main" id="{D27A37D8-43A5-8C0C-FF16-DC2E3412F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06" name="Freeform 805">
                <a:extLst>
                  <a:ext uri="{FF2B5EF4-FFF2-40B4-BE49-F238E27FC236}">
                    <a16:creationId xmlns:a16="http://schemas.microsoft.com/office/drawing/2014/main" id="{2CC006BD-FE65-AB2A-9A35-975A96EA5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07" name="Freeform 806">
                <a:extLst>
                  <a:ext uri="{FF2B5EF4-FFF2-40B4-BE49-F238E27FC236}">
                    <a16:creationId xmlns:a16="http://schemas.microsoft.com/office/drawing/2014/main" id="{6BFF85C1-4EFE-EBBE-CD1F-E470C30CF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08" name="Freeform 807">
                <a:extLst>
                  <a:ext uri="{FF2B5EF4-FFF2-40B4-BE49-F238E27FC236}">
                    <a16:creationId xmlns:a16="http://schemas.microsoft.com/office/drawing/2014/main" id="{E88AA1D7-2F19-3673-6BCE-90CB745BB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09" name="Freeform 808">
                <a:extLst>
                  <a:ext uri="{FF2B5EF4-FFF2-40B4-BE49-F238E27FC236}">
                    <a16:creationId xmlns:a16="http://schemas.microsoft.com/office/drawing/2014/main" id="{F79FA65E-8F4B-EAC5-E840-808403E91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10" name="Freeform 809">
                <a:extLst>
                  <a:ext uri="{FF2B5EF4-FFF2-40B4-BE49-F238E27FC236}">
                    <a16:creationId xmlns:a16="http://schemas.microsoft.com/office/drawing/2014/main" id="{AEF696AB-33BA-635A-C0EB-48B50EF55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11" name="Freeform 810">
                <a:extLst>
                  <a:ext uri="{FF2B5EF4-FFF2-40B4-BE49-F238E27FC236}">
                    <a16:creationId xmlns:a16="http://schemas.microsoft.com/office/drawing/2014/main" id="{0BB2DAFE-FFA0-297D-8FE8-09F2EA2DA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6399" name="Picture 811" descr="access_point_stylized_gray_small">
              <a:extLst>
                <a:ext uri="{FF2B5EF4-FFF2-40B4-BE49-F238E27FC236}">
                  <a16:creationId xmlns:a16="http://schemas.microsoft.com/office/drawing/2014/main" id="{7269ED35-CCB5-F510-B7AF-C5FCB52F4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066" name="Group 812">
            <a:extLst>
              <a:ext uri="{FF2B5EF4-FFF2-40B4-BE49-F238E27FC236}">
                <a16:creationId xmlns:a16="http://schemas.microsoft.com/office/drawing/2014/main" id="{0AD7FCFD-7E9F-CB60-19D6-7E45E29A5989}"/>
              </a:ext>
            </a:extLst>
          </p:cNvPr>
          <p:cNvGrpSpPr>
            <a:grpSpLocks/>
          </p:cNvGrpSpPr>
          <p:nvPr/>
        </p:nvGrpSpPr>
        <p:grpSpPr bwMode="auto">
          <a:xfrm>
            <a:off x="7162801" y="3509964"/>
            <a:ext cx="398463" cy="358775"/>
            <a:chOff x="5072" y="3611"/>
            <a:chExt cx="459" cy="380"/>
          </a:xfrm>
        </p:grpSpPr>
        <p:grpSp>
          <p:nvGrpSpPr>
            <p:cNvPr id="86384" name="Group 813">
              <a:extLst>
                <a:ext uri="{FF2B5EF4-FFF2-40B4-BE49-F238E27FC236}">
                  <a16:creationId xmlns:a16="http://schemas.microsoft.com/office/drawing/2014/main" id="{17EB9E86-A95C-5D8A-4227-CD9C40E56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86386" name="Freeform 814">
                <a:extLst>
                  <a:ext uri="{FF2B5EF4-FFF2-40B4-BE49-F238E27FC236}">
                    <a16:creationId xmlns:a16="http://schemas.microsoft.com/office/drawing/2014/main" id="{48DE313D-1411-D29A-A16E-6A14E2FCC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87" name="Freeform 815">
                <a:extLst>
                  <a:ext uri="{FF2B5EF4-FFF2-40B4-BE49-F238E27FC236}">
                    <a16:creationId xmlns:a16="http://schemas.microsoft.com/office/drawing/2014/main" id="{62EF6778-9ED9-7B4A-C6FC-FBA4C9618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88" name="Freeform 816">
                <a:extLst>
                  <a:ext uri="{FF2B5EF4-FFF2-40B4-BE49-F238E27FC236}">
                    <a16:creationId xmlns:a16="http://schemas.microsoft.com/office/drawing/2014/main" id="{0D9683F5-A44E-3357-BCD7-DB48ED18B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89" name="Freeform 817">
                <a:extLst>
                  <a:ext uri="{FF2B5EF4-FFF2-40B4-BE49-F238E27FC236}">
                    <a16:creationId xmlns:a16="http://schemas.microsoft.com/office/drawing/2014/main" id="{F636AF7D-3EDF-4A4F-467B-0B7C77054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90" name="Freeform 818">
                <a:extLst>
                  <a:ext uri="{FF2B5EF4-FFF2-40B4-BE49-F238E27FC236}">
                    <a16:creationId xmlns:a16="http://schemas.microsoft.com/office/drawing/2014/main" id="{7C336DB6-2C56-5072-BF29-058E09D87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91" name="Freeform 819">
                <a:extLst>
                  <a:ext uri="{FF2B5EF4-FFF2-40B4-BE49-F238E27FC236}">
                    <a16:creationId xmlns:a16="http://schemas.microsoft.com/office/drawing/2014/main" id="{25E36E0A-9E79-90D5-0589-4ADBF9568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92" name="Freeform 820">
                <a:extLst>
                  <a:ext uri="{FF2B5EF4-FFF2-40B4-BE49-F238E27FC236}">
                    <a16:creationId xmlns:a16="http://schemas.microsoft.com/office/drawing/2014/main" id="{576A6B99-2BD5-7CAB-EAC4-D03C0AE3E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93" name="Freeform 821">
                <a:extLst>
                  <a:ext uri="{FF2B5EF4-FFF2-40B4-BE49-F238E27FC236}">
                    <a16:creationId xmlns:a16="http://schemas.microsoft.com/office/drawing/2014/main" id="{169662F4-0F78-5544-6CB8-D58A01ACC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94" name="Freeform 822">
                <a:extLst>
                  <a:ext uri="{FF2B5EF4-FFF2-40B4-BE49-F238E27FC236}">
                    <a16:creationId xmlns:a16="http://schemas.microsoft.com/office/drawing/2014/main" id="{4D25A1B2-FF68-7431-E81B-181C6A0DE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95" name="Freeform 823">
                <a:extLst>
                  <a:ext uri="{FF2B5EF4-FFF2-40B4-BE49-F238E27FC236}">
                    <a16:creationId xmlns:a16="http://schemas.microsoft.com/office/drawing/2014/main" id="{B6EE900A-679F-4F4A-631A-67558D6D5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96" name="Freeform 824">
                <a:extLst>
                  <a:ext uri="{FF2B5EF4-FFF2-40B4-BE49-F238E27FC236}">
                    <a16:creationId xmlns:a16="http://schemas.microsoft.com/office/drawing/2014/main" id="{FE907561-D3FC-7938-28D4-75C9F2897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97" name="Freeform 825">
                <a:extLst>
                  <a:ext uri="{FF2B5EF4-FFF2-40B4-BE49-F238E27FC236}">
                    <a16:creationId xmlns:a16="http://schemas.microsoft.com/office/drawing/2014/main" id="{5F0E0571-4C5C-596E-B987-464884929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6385" name="Picture 826" descr="access_point_stylized_gray_small">
              <a:extLst>
                <a:ext uri="{FF2B5EF4-FFF2-40B4-BE49-F238E27FC236}">
                  <a16:creationId xmlns:a16="http://schemas.microsoft.com/office/drawing/2014/main" id="{38944A8F-277D-7924-B6B0-90F1C1908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067" name="Line 827">
            <a:extLst>
              <a:ext uri="{FF2B5EF4-FFF2-40B4-BE49-F238E27FC236}">
                <a16:creationId xmlns:a16="http://schemas.microsoft.com/office/drawing/2014/main" id="{A733175E-9C83-C8C2-9ABE-C7B544289F3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68" name="Group 828">
            <a:extLst>
              <a:ext uri="{FF2B5EF4-FFF2-40B4-BE49-F238E27FC236}">
                <a16:creationId xmlns:a16="http://schemas.microsoft.com/office/drawing/2014/main" id="{6F04899A-A45B-000E-54E6-2669FD00F136}"/>
              </a:ext>
            </a:extLst>
          </p:cNvPr>
          <p:cNvGrpSpPr>
            <a:grpSpLocks/>
          </p:cNvGrpSpPr>
          <p:nvPr/>
        </p:nvGrpSpPr>
        <p:grpSpPr bwMode="auto">
          <a:xfrm>
            <a:off x="6778626" y="2038350"/>
            <a:ext cx="504825" cy="401638"/>
            <a:chOff x="2896" y="396"/>
            <a:chExt cx="1848" cy="1887"/>
          </a:xfrm>
        </p:grpSpPr>
        <p:pic>
          <p:nvPicPr>
            <p:cNvPr id="86361" name="Picture 829" descr="laptop_keyboard">
              <a:extLst>
                <a:ext uri="{FF2B5EF4-FFF2-40B4-BE49-F238E27FC236}">
                  <a16:creationId xmlns:a16="http://schemas.microsoft.com/office/drawing/2014/main" id="{8A11017F-8D29-1B3A-DD11-826196907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362" name="Freeform 830">
              <a:extLst>
                <a:ext uri="{FF2B5EF4-FFF2-40B4-BE49-F238E27FC236}">
                  <a16:creationId xmlns:a16="http://schemas.microsoft.com/office/drawing/2014/main" id="{01BAF787-5DBA-50D5-72B5-397E38DF8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6363" name="Picture 831" descr="screen">
              <a:extLst>
                <a:ext uri="{FF2B5EF4-FFF2-40B4-BE49-F238E27FC236}">
                  <a16:creationId xmlns:a16="http://schemas.microsoft.com/office/drawing/2014/main" id="{AF05B754-EF55-D24D-C513-1B11AF1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364" name="Freeform 832">
              <a:extLst>
                <a:ext uri="{FF2B5EF4-FFF2-40B4-BE49-F238E27FC236}">
                  <a16:creationId xmlns:a16="http://schemas.microsoft.com/office/drawing/2014/main" id="{AA032543-5C2A-C636-6232-929F2312C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65" name="Freeform 833">
              <a:extLst>
                <a:ext uri="{FF2B5EF4-FFF2-40B4-BE49-F238E27FC236}">
                  <a16:creationId xmlns:a16="http://schemas.microsoft.com/office/drawing/2014/main" id="{136D5C72-4AE4-FAAB-1E7A-2C35F31AF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66" name="Freeform 834">
              <a:extLst>
                <a:ext uri="{FF2B5EF4-FFF2-40B4-BE49-F238E27FC236}">
                  <a16:creationId xmlns:a16="http://schemas.microsoft.com/office/drawing/2014/main" id="{19D2EE17-EF3C-7DB7-F672-89C118B2A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67" name="Freeform 835">
              <a:extLst>
                <a:ext uri="{FF2B5EF4-FFF2-40B4-BE49-F238E27FC236}">
                  <a16:creationId xmlns:a16="http://schemas.microsoft.com/office/drawing/2014/main" id="{3908C576-21C4-6426-7B8F-A8044DC1A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68" name="Freeform 836">
              <a:extLst>
                <a:ext uri="{FF2B5EF4-FFF2-40B4-BE49-F238E27FC236}">
                  <a16:creationId xmlns:a16="http://schemas.microsoft.com/office/drawing/2014/main" id="{863B7783-E25B-33D1-951C-45C5641D7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69" name="Freeform 837">
              <a:extLst>
                <a:ext uri="{FF2B5EF4-FFF2-40B4-BE49-F238E27FC236}">
                  <a16:creationId xmlns:a16="http://schemas.microsoft.com/office/drawing/2014/main" id="{26BB355D-D418-CAED-F06A-0C8BF00BB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70" name="Freeform 838">
              <a:extLst>
                <a:ext uri="{FF2B5EF4-FFF2-40B4-BE49-F238E27FC236}">
                  <a16:creationId xmlns:a16="http://schemas.microsoft.com/office/drawing/2014/main" id="{87608A75-B412-94EA-1116-C88E1D24D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71" name="Freeform 839">
              <a:extLst>
                <a:ext uri="{FF2B5EF4-FFF2-40B4-BE49-F238E27FC236}">
                  <a16:creationId xmlns:a16="http://schemas.microsoft.com/office/drawing/2014/main" id="{DC59843C-8D64-DCAD-5E14-DF9E2AAFF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72" name="Freeform 840">
              <a:extLst>
                <a:ext uri="{FF2B5EF4-FFF2-40B4-BE49-F238E27FC236}">
                  <a16:creationId xmlns:a16="http://schemas.microsoft.com/office/drawing/2014/main" id="{F19BF669-FBE1-B52B-2D4E-8177DBE6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73" name="Freeform 841">
              <a:extLst>
                <a:ext uri="{FF2B5EF4-FFF2-40B4-BE49-F238E27FC236}">
                  <a16:creationId xmlns:a16="http://schemas.microsoft.com/office/drawing/2014/main" id="{B0BE895D-C8FC-3732-B9BE-EE45BF9A9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74" name="Freeform 842">
              <a:extLst>
                <a:ext uri="{FF2B5EF4-FFF2-40B4-BE49-F238E27FC236}">
                  <a16:creationId xmlns:a16="http://schemas.microsoft.com/office/drawing/2014/main" id="{296144FE-83EF-3856-582D-21CE048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75" name="Freeform 843">
              <a:extLst>
                <a:ext uri="{FF2B5EF4-FFF2-40B4-BE49-F238E27FC236}">
                  <a16:creationId xmlns:a16="http://schemas.microsoft.com/office/drawing/2014/main" id="{E64E7131-F520-2832-3373-B8341B8D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76" name="Freeform 844">
              <a:extLst>
                <a:ext uri="{FF2B5EF4-FFF2-40B4-BE49-F238E27FC236}">
                  <a16:creationId xmlns:a16="http://schemas.microsoft.com/office/drawing/2014/main" id="{4FA6AC28-15B3-32C8-1EA2-F0267693E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77" name="Freeform 845">
              <a:extLst>
                <a:ext uri="{FF2B5EF4-FFF2-40B4-BE49-F238E27FC236}">
                  <a16:creationId xmlns:a16="http://schemas.microsoft.com/office/drawing/2014/main" id="{14D6B467-2383-22E3-82B2-A7C6C34E0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78" name="Freeform 846">
              <a:extLst>
                <a:ext uri="{FF2B5EF4-FFF2-40B4-BE49-F238E27FC236}">
                  <a16:creationId xmlns:a16="http://schemas.microsoft.com/office/drawing/2014/main" id="{2122CFCB-8E20-A7AE-B8B7-012C42A52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79" name="Freeform 847">
              <a:extLst>
                <a:ext uri="{FF2B5EF4-FFF2-40B4-BE49-F238E27FC236}">
                  <a16:creationId xmlns:a16="http://schemas.microsoft.com/office/drawing/2014/main" id="{D393DE80-7450-4D16-33A9-E372954E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80" name="Freeform 848">
              <a:extLst>
                <a:ext uri="{FF2B5EF4-FFF2-40B4-BE49-F238E27FC236}">
                  <a16:creationId xmlns:a16="http://schemas.microsoft.com/office/drawing/2014/main" id="{738C5D3E-6AF4-99D3-E796-C781FB671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81" name="Freeform 849">
              <a:extLst>
                <a:ext uri="{FF2B5EF4-FFF2-40B4-BE49-F238E27FC236}">
                  <a16:creationId xmlns:a16="http://schemas.microsoft.com/office/drawing/2014/main" id="{E53879E8-68AB-E551-A493-9950D7A8090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82" name="Freeform 850">
              <a:extLst>
                <a:ext uri="{FF2B5EF4-FFF2-40B4-BE49-F238E27FC236}">
                  <a16:creationId xmlns:a16="http://schemas.microsoft.com/office/drawing/2014/main" id="{1C03222C-2FF1-AE25-6D7F-A691BAC97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6383" name="Picture 851" descr="grayed_radiation">
              <a:extLst>
                <a:ext uri="{FF2B5EF4-FFF2-40B4-BE49-F238E27FC236}">
                  <a16:creationId xmlns:a16="http://schemas.microsoft.com/office/drawing/2014/main" id="{5CA69335-D90A-DB52-A091-CF718A886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069" name="Group 852">
            <a:extLst>
              <a:ext uri="{FF2B5EF4-FFF2-40B4-BE49-F238E27FC236}">
                <a16:creationId xmlns:a16="http://schemas.microsoft.com/office/drawing/2014/main" id="{9ADF9D6E-090A-E253-09E5-DCA99AE3B9D0}"/>
              </a:ext>
            </a:extLst>
          </p:cNvPr>
          <p:cNvGrpSpPr>
            <a:grpSpLocks/>
          </p:cNvGrpSpPr>
          <p:nvPr/>
        </p:nvGrpSpPr>
        <p:grpSpPr bwMode="auto">
          <a:xfrm>
            <a:off x="7061201" y="3054350"/>
            <a:ext cx="504825" cy="401638"/>
            <a:chOff x="2896" y="396"/>
            <a:chExt cx="1848" cy="1887"/>
          </a:xfrm>
        </p:grpSpPr>
        <p:pic>
          <p:nvPicPr>
            <p:cNvPr id="86338" name="Picture 853" descr="laptop_keyboard">
              <a:extLst>
                <a:ext uri="{FF2B5EF4-FFF2-40B4-BE49-F238E27FC236}">
                  <a16:creationId xmlns:a16="http://schemas.microsoft.com/office/drawing/2014/main" id="{290F071A-C1F3-33CC-7726-F7183B741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339" name="Freeform 854">
              <a:extLst>
                <a:ext uri="{FF2B5EF4-FFF2-40B4-BE49-F238E27FC236}">
                  <a16:creationId xmlns:a16="http://schemas.microsoft.com/office/drawing/2014/main" id="{5176637F-FC2F-96A6-9127-8CB0BD4E1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6340" name="Picture 855" descr="screen">
              <a:extLst>
                <a:ext uri="{FF2B5EF4-FFF2-40B4-BE49-F238E27FC236}">
                  <a16:creationId xmlns:a16="http://schemas.microsoft.com/office/drawing/2014/main" id="{3811F2C8-7346-AF13-EBB7-293EF3C75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341" name="Freeform 856">
              <a:extLst>
                <a:ext uri="{FF2B5EF4-FFF2-40B4-BE49-F238E27FC236}">
                  <a16:creationId xmlns:a16="http://schemas.microsoft.com/office/drawing/2014/main" id="{5229637C-C3A3-1F1E-3B45-E09BDEE9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42" name="Freeform 857">
              <a:extLst>
                <a:ext uri="{FF2B5EF4-FFF2-40B4-BE49-F238E27FC236}">
                  <a16:creationId xmlns:a16="http://schemas.microsoft.com/office/drawing/2014/main" id="{27E6B9C4-591D-B2F5-E246-DAD8D73AB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43" name="Freeform 858">
              <a:extLst>
                <a:ext uri="{FF2B5EF4-FFF2-40B4-BE49-F238E27FC236}">
                  <a16:creationId xmlns:a16="http://schemas.microsoft.com/office/drawing/2014/main" id="{2D7C5F55-F386-289A-EEA1-DC9175EAC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44" name="Freeform 859">
              <a:extLst>
                <a:ext uri="{FF2B5EF4-FFF2-40B4-BE49-F238E27FC236}">
                  <a16:creationId xmlns:a16="http://schemas.microsoft.com/office/drawing/2014/main" id="{8AE4FFA9-2F0E-4108-1FFB-C8DA50A84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45" name="Freeform 860">
              <a:extLst>
                <a:ext uri="{FF2B5EF4-FFF2-40B4-BE49-F238E27FC236}">
                  <a16:creationId xmlns:a16="http://schemas.microsoft.com/office/drawing/2014/main" id="{B2E577A3-273E-DEA2-ECBB-38C76331A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46" name="Freeform 861">
              <a:extLst>
                <a:ext uri="{FF2B5EF4-FFF2-40B4-BE49-F238E27FC236}">
                  <a16:creationId xmlns:a16="http://schemas.microsoft.com/office/drawing/2014/main" id="{F140822E-8C8E-D691-721A-D839B153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47" name="Freeform 862">
              <a:extLst>
                <a:ext uri="{FF2B5EF4-FFF2-40B4-BE49-F238E27FC236}">
                  <a16:creationId xmlns:a16="http://schemas.microsoft.com/office/drawing/2014/main" id="{B9EAE532-F824-9C8C-3FB7-924357B71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48" name="Freeform 863">
              <a:extLst>
                <a:ext uri="{FF2B5EF4-FFF2-40B4-BE49-F238E27FC236}">
                  <a16:creationId xmlns:a16="http://schemas.microsoft.com/office/drawing/2014/main" id="{1EF62605-0B6B-14A3-3C77-FD3D414A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49" name="Freeform 864">
              <a:extLst>
                <a:ext uri="{FF2B5EF4-FFF2-40B4-BE49-F238E27FC236}">
                  <a16:creationId xmlns:a16="http://schemas.microsoft.com/office/drawing/2014/main" id="{36B5CDEB-F0DA-E9CE-27C5-CE6C3541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50" name="Freeform 865">
              <a:extLst>
                <a:ext uri="{FF2B5EF4-FFF2-40B4-BE49-F238E27FC236}">
                  <a16:creationId xmlns:a16="http://schemas.microsoft.com/office/drawing/2014/main" id="{87ACCF81-A6CE-E1E3-9FA8-F56873E7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51" name="Freeform 866">
              <a:extLst>
                <a:ext uri="{FF2B5EF4-FFF2-40B4-BE49-F238E27FC236}">
                  <a16:creationId xmlns:a16="http://schemas.microsoft.com/office/drawing/2014/main" id="{75AACD85-7A8F-4403-06D3-9CE4A6DDA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52" name="Freeform 867">
              <a:extLst>
                <a:ext uri="{FF2B5EF4-FFF2-40B4-BE49-F238E27FC236}">
                  <a16:creationId xmlns:a16="http://schemas.microsoft.com/office/drawing/2014/main" id="{8BB2B2F1-809E-34D3-E732-B877D9A34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53" name="Freeform 868">
              <a:extLst>
                <a:ext uri="{FF2B5EF4-FFF2-40B4-BE49-F238E27FC236}">
                  <a16:creationId xmlns:a16="http://schemas.microsoft.com/office/drawing/2014/main" id="{34FF2E75-AF45-7D21-705B-4CCC4F3E1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54" name="Freeform 869">
              <a:extLst>
                <a:ext uri="{FF2B5EF4-FFF2-40B4-BE49-F238E27FC236}">
                  <a16:creationId xmlns:a16="http://schemas.microsoft.com/office/drawing/2014/main" id="{9E152DE2-A6E1-77C5-FE94-A64F149F5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55" name="Freeform 870">
              <a:extLst>
                <a:ext uri="{FF2B5EF4-FFF2-40B4-BE49-F238E27FC236}">
                  <a16:creationId xmlns:a16="http://schemas.microsoft.com/office/drawing/2014/main" id="{4666EFFA-2E33-DDBB-A32E-99F31C26F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56" name="Freeform 871">
              <a:extLst>
                <a:ext uri="{FF2B5EF4-FFF2-40B4-BE49-F238E27FC236}">
                  <a16:creationId xmlns:a16="http://schemas.microsoft.com/office/drawing/2014/main" id="{F354451C-B63C-C8C4-A93B-789249DC9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57" name="Freeform 872">
              <a:extLst>
                <a:ext uri="{FF2B5EF4-FFF2-40B4-BE49-F238E27FC236}">
                  <a16:creationId xmlns:a16="http://schemas.microsoft.com/office/drawing/2014/main" id="{1C99DC21-A384-D556-2EED-809DBC9D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58" name="Freeform 873">
              <a:extLst>
                <a:ext uri="{FF2B5EF4-FFF2-40B4-BE49-F238E27FC236}">
                  <a16:creationId xmlns:a16="http://schemas.microsoft.com/office/drawing/2014/main" id="{D91A0E4D-ABBC-7112-5FD0-3471CFD8959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59" name="Freeform 874">
              <a:extLst>
                <a:ext uri="{FF2B5EF4-FFF2-40B4-BE49-F238E27FC236}">
                  <a16:creationId xmlns:a16="http://schemas.microsoft.com/office/drawing/2014/main" id="{E19A1B53-78C1-0354-CFE8-7E831FB8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6360" name="Picture 875" descr="grayed_radiation">
              <a:extLst>
                <a:ext uri="{FF2B5EF4-FFF2-40B4-BE49-F238E27FC236}">
                  <a16:creationId xmlns:a16="http://schemas.microsoft.com/office/drawing/2014/main" id="{CA0694F2-A6D4-8996-6F2B-7C3FF2A77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070" name="Group 876">
            <a:extLst>
              <a:ext uri="{FF2B5EF4-FFF2-40B4-BE49-F238E27FC236}">
                <a16:creationId xmlns:a16="http://schemas.microsoft.com/office/drawing/2014/main" id="{F7C1104E-4241-0F11-5BB7-EC66DF142544}"/>
              </a:ext>
            </a:extLst>
          </p:cNvPr>
          <p:cNvGrpSpPr>
            <a:grpSpLocks/>
          </p:cNvGrpSpPr>
          <p:nvPr/>
        </p:nvGrpSpPr>
        <p:grpSpPr bwMode="auto">
          <a:xfrm>
            <a:off x="8483601" y="5495925"/>
            <a:ext cx="504825" cy="401638"/>
            <a:chOff x="2896" y="396"/>
            <a:chExt cx="1848" cy="1887"/>
          </a:xfrm>
        </p:grpSpPr>
        <p:pic>
          <p:nvPicPr>
            <p:cNvPr id="86315" name="Picture 877" descr="laptop_keyboard">
              <a:extLst>
                <a:ext uri="{FF2B5EF4-FFF2-40B4-BE49-F238E27FC236}">
                  <a16:creationId xmlns:a16="http://schemas.microsoft.com/office/drawing/2014/main" id="{48898DBE-715C-9917-6649-BD8744BB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316" name="Freeform 878">
              <a:extLst>
                <a:ext uri="{FF2B5EF4-FFF2-40B4-BE49-F238E27FC236}">
                  <a16:creationId xmlns:a16="http://schemas.microsoft.com/office/drawing/2014/main" id="{02C789BF-833D-F0BF-22D5-C96F18BE4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6317" name="Picture 879" descr="screen">
              <a:extLst>
                <a:ext uri="{FF2B5EF4-FFF2-40B4-BE49-F238E27FC236}">
                  <a16:creationId xmlns:a16="http://schemas.microsoft.com/office/drawing/2014/main" id="{538773F0-D79E-CAF8-4296-DDA23A6CF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318" name="Freeform 880">
              <a:extLst>
                <a:ext uri="{FF2B5EF4-FFF2-40B4-BE49-F238E27FC236}">
                  <a16:creationId xmlns:a16="http://schemas.microsoft.com/office/drawing/2014/main" id="{356B45CB-FB97-AB33-8ACB-03E8D3F5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19" name="Freeform 881">
              <a:extLst>
                <a:ext uri="{FF2B5EF4-FFF2-40B4-BE49-F238E27FC236}">
                  <a16:creationId xmlns:a16="http://schemas.microsoft.com/office/drawing/2014/main" id="{C24EAFAE-1D15-0BB0-1B7C-C2A955C3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20" name="Freeform 882">
              <a:extLst>
                <a:ext uri="{FF2B5EF4-FFF2-40B4-BE49-F238E27FC236}">
                  <a16:creationId xmlns:a16="http://schemas.microsoft.com/office/drawing/2014/main" id="{17E70588-2F60-06F1-3AD5-00506D4AB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21" name="Freeform 883">
              <a:extLst>
                <a:ext uri="{FF2B5EF4-FFF2-40B4-BE49-F238E27FC236}">
                  <a16:creationId xmlns:a16="http://schemas.microsoft.com/office/drawing/2014/main" id="{0B342751-033D-4092-F0A6-7A82DC630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22" name="Freeform 884">
              <a:extLst>
                <a:ext uri="{FF2B5EF4-FFF2-40B4-BE49-F238E27FC236}">
                  <a16:creationId xmlns:a16="http://schemas.microsoft.com/office/drawing/2014/main" id="{ACBD3C46-0E0F-2088-31FD-A3B418632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23" name="Freeform 885">
              <a:extLst>
                <a:ext uri="{FF2B5EF4-FFF2-40B4-BE49-F238E27FC236}">
                  <a16:creationId xmlns:a16="http://schemas.microsoft.com/office/drawing/2014/main" id="{6D5CEF3C-F4E6-F00B-7DD1-D926F7461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24" name="Freeform 886">
              <a:extLst>
                <a:ext uri="{FF2B5EF4-FFF2-40B4-BE49-F238E27FC236}">
                  <a16:creationId xmlns:a16="http://schemas.microsoft.com/office/drawing/2014/main" id="{E706EE40-6B04-2AB4-24E2-B0F34BA04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25" name="Freeform 887">
              <a:extLst>
                <a:ext uri="{FF2B5EF4-FFF2-40B4-BE49-F238E27FC236}">
                  <a16:creationId xmlns:a16="http://schemas.microsoft.com/office/drawing/2014/main" id="{45D54B6F-697E-9B2E-BC52-95E1310E5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26" name="Freeform 888">
              <a:extLst>
                <a:ext uri="{FF2B5EF4-FFF2-40B4-BE49-F238E27FC236}">
                  <a16:creationId xmlns:a16="http://schemas.microsoft.com/office/drawing/2014/main" id="{144A919F-5ED4-EBCD-EBA8-40EE15CAC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27" name="Freeform 889">
              <a:extLst>
                <a:ext uri="{FF2B5EF4-FFF2-40B4-BE49-F238E27FC236}">
                  <a16:creationId xmlns:a16="http://schemas.microsoft.com/office/drawing/2014/main" id="{31A029A9-259D-2059-1C24-65E6582A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28" name="Freeform 890">
              <a:extLst>
                <a:ext uri="{FF2B5EF4-FFF2-40B4-BE49-F238E27FC236}">
                  <a16:creationId xmlns:a16="http://schemas.microsoft.com/office/drawing/2014/main" id="{F216EEEF-CAD0-ED49-1FBC-A01C7D17B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29" name="Freeform 891">
              <a:extLst>
                <a:ext uri="{FF2B5EF4-FFF2-40B4-BE49-F238E27FC236}">
                  <a16:creationId xmlns:a16="http://schemas.microsoft.com/office/drawing/2014/main" id="{B67912F4-5B80-AAD7-485B-FB0A522F8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30" name="Freeform 892">
              <a:extLst>
                <a:ext uri="{FF2B5EF4-FFF2-40B4-BE49-F238E27FC236}">
                  <a16:creationId xmlns:a16="http://schemas.microsoft.com/office/drawing/2014/main" id="{26BE9F37-A945-0BEB-2FF9-9C61996F9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31" name="Freeform 893">
              <a:extLst>
                <a:ext uri="{FF2B5EF4-FFF2-40B4-BE49-F238E27FC236}">
                  <a16:creationId xmlns:a16="http://schemas.microsoft.com/office/drawing/2014/main" id="{FE7A9000-18AD-1FBF-7F45-9143BE625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32" name="Freeform 894">
              <a:extLst>
                <a:ext uri="{FF2B5EF4-FFF2-40B4-BE49-F238E27FC236}">
                  <a16:creationId xmlns:a16="http://schemas.microsoft.com/office/drawing/2014/main" id="{904E10B4-BE8A-9BF2-B511-5CC6CD1E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33" name="Freeform 895">
              <a:extLst>
                <a:ext uri="{FF2B5EF4-FFF2-40B4-BE49-F238E27FC236}">
                  <a16:creationId xmlns:a16="http://schemas.microsoft.com/office/drawing/2014/main" id="{674C6866-0172-A736-7463-453479A91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34" name="Freeform 896">
              <a:extLst>
                <a:ext uri="{FF2B5EF4-FFF2-40B4-BE49-F238E27FC236}">
                  <a16:creationId xmlns:a16="http://schemas.microsoft.com/office/drawing/2014/main" id="{E2703281-CEC2-E496-49C2-175F67255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35" name="Freeform 897">
              <a:extLst>
                <a:ext uri="{FF2B5EF4-FFF2-40B4-BE49-F238E27FC236}">
                  <a16:creationId xmlns:a16="http://schemas.microsoft.com/office/drawing/2014/main" id="{6A1C64C7-A9D0-79BF-67BC-D874831BD70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36" name="Freeform 898">
              <a:extLst>
                <a:ext uri="{FF2B5EF4-FFF2-40B4-BE49-F238E27FC236}">
                  <a16:creationId xmlns:a16="http://schemas.microsoft.com/office/drawing/2014/main" id="{CA25071C-30E6-840C-93E3-D269D61BB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6337" name="Picture 899" descr="grayed_radiation">
              <a:extLst>
                <a:ext uri="{FF2B5EF4-FFF2-40B4-BE49-F238E27FC236}">
                  <a16:creationId xmlns:a16="http://schemas.microsoft.com/office/drawing/2014/main" id="{336507E9-0483-1BEB-AC5E-798A8CD20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071" name="Group 900">
            <a:extLst>
              <a:ext uri="{FF2B5EF4-FFF2-40B4-BE49-F238E27FC236}">
                <a16:creationId xmlns:a16="http://schemas.microsoft.com/office/drawing/2014/main" id="{3A95CED0-B4F6-6E48-45C3-CADF372741B2}"/>
              </a:ext>
            </a:extLst>
          </p:cNvPr>
          <p:cNvGrpSpPr>
            <a:grpSpLocks/>
          </p:cNvGrpSpPr>
          <p:nvPr/>
        </p:nvGrpSpPr>
        <p:grpSpPr bwMode="auto">
          <a:xfrm>
            <a:off x="8902701" y="5524500"/>
            <a:ext cx="504825" cy="401638"/>
            <a:chOff x="2896" y="396"/>
            <a:chExt cx="1848" cy="1887"/>
          </a:xfrm>
        </p:grpSpPr>
        <p:pic>
          <p:nvPicPr>
            <p:cNvPr id="86292" name="Picture 901" descr="laptop_keyboard">
              <a:extLst>
                <a:ext uri="{FF2B5EF4-FFF2-40B4-BE49-F238E27FC236}">
                  <a16:creationId xmlns:a16="http://schemas.microsoft.com/office/drawing/2014/main" id="{680C3442-3870-DC47-279F-5D953F24A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293" name="Freeform 902">
              <a:extLst>
                <a:ext uri="{FF2B5EF4-FFF2-40B4-BE49-F238E27FC236}">
                  <a16:creationId xmlns:a16="http://schemas.microsoft.com/office/drawing/2014/main" id="{096C9D7F-F521-DDAA-A0A3-5D42E00C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6294" name="Picture 903" descr="screen">
              <a:extLst>
                <a:ext uri="{FF2B5EF4-FFF2-40B4-BE49-F238E27FC236}">
                  <a16:creationId xmlns:a16="http://schemas.microsoft.com/office/drawing/2014/main" id="{9F9A1649-B556-0002-4DD3-0CD14164D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295" name="Freeform 904">
              <a:extLst>
                <a:ext uri="{FF2B5EF4-FFF2-40B4-BE49-F238E27FC236}">
                  <a16:creationId xmlns:a16="http://schemas.microsoft.com/office/drawing/2014/main" id="{A2F50E2B-47FE-5660-42D9-B3843AEE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96" name="Freeform 905">
              <a:extLst>
                <a:ext uri="{FF2B5EF4-FFF2-40B4-BE49-F238E27FC236}">
                  <a16:creationId xmlns:a16="http://schemas.microsoft.com/office/drawing/2014/main" id="{E9381DE6-0FB2-99AF-9B7B-83C6AD08B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97" name="Freeform 906">
              <a:extLst>
                <a:ext uri="{FF2B5EF4-FFF2-40B4-BE49-F238E27FC236}">
                  <a16:creationId xmlns:a16="http://schemas.microsoft.com/office/drawing/2014/main" id="{4082C1F7-7600-EBF1-F25E-21760410C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98" name="Freeform 907">
              <a:extLst>
                <a:ext uri="{FF2B5EF4-FFF2-40B4-BE49-F238E27FC236}">
                  <a16:creationId xmlns:a16="http://schemas.microsoft.com/office/drawing/2014/main" id="{071FA9F4-CEBE-CF94-34C7-9B29177BA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99" name="Freeform 908">
              <a:extLst>
                <a:ext uri="{FF2B5EF4-FFF2-40B4-BE49-F238E27FC236}">
                  <a16:creationId xmlns:a16="http://schemas.microsoft.com/office/drawing/2014/main" id="{011DA911-1D7D-1222-04FD-3D624FC49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00" name="Freeform 909">
              <a:extLst>
                <a:ext uri="{FF2B5EF4-FFF2-40B4-BE49-F238E27FC236}">
                  <a16:creationId xmlns:a16="http://schemas.microsoft.com/office/drawing/2014/main" id="{5DEC5EE6-6807-711D-5585-8A258840F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01" name="Freeform 910">
              <a:extLst>
                <a:ext uri="{FF2B5EF4-FFF2-40B4-BE49-F238E27FC236}">
                  <a16:creationId xmlns:a16="http://schemas.microsoft.com/office/drawing/2014/main" id="{F1F82A52-38F0-8978-895C-DDD9E54D7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02" name="Freeform 911">
              <a:extLst>
                <a:ext uri="{FF2B5EF4-FFF2-40B4-BE49-F238E27FC236}">
                  <a16:creationId xmlns:a16="http://schemas.microsoft.com/office/drawing/2014/main" id="{EE19AD96-4970-9C01-9FD6-E0F496E05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03" name="Freeform 912">
              <a:extLst>
                <a:ext uri="{FF2B5EF4-FFF2-40B4-BE49-F238E27FC236}">
                  <a16:creationId xmlns:a16="http://schemas.microsoft.com/office/drawing/2014/main" id="{2A3BE1DF-A48F-9561-C8AD-E03AED246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04" name="Freeform 913">
              <a:extLst>
                <a:ext uri="{FF2B5EF4-FFF2-40B4-BE49-F238E27FC236}">
                  <a16:creationId xmlns:a16="http://schemas.microsoft.com/office/drawing/2014/main" id="{63744D1D-4EC7-5625-7E3F-FCA6526F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05" name="Freeform 914">
              <a:extLst>
                <a:ext uri="{FF2B5EF4-FFF2-40B4-BE49-F238E27FC236}">
                  <a16:creationId xmlns:a16="http://schemas.microsoft.com/office/drawing/2014/main" id="{B7B550CD-E740-78B3-90D3-45E8C202D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06" name="Freeform 915">
              <a:extLst>
                <a:ext uri="{FF2B5EF4-FFF2-40B4-BE49-F238E27FC236}">
                  <a16:creationId xmlns:a16="http://schemas.microsoft.com/office/drawing/2014/main" id="{090E522E-4840-E895-F3A2-994E7CA20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07" name="Freeform 916">
              <a:extLst>
                <a:ext uri="{FF2B5EF4-FFF2-40B4-BE49-F238E27FC236}">
                  <a16:creationId xmlns:a16="http://schemas.microsoft.com/office/drawing/2014/main" id="{23577196-3A79-C39C-30EF-BF97F367B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08" name="Freeform 917">
              <a:extLst>
                <a:ext uri="{FF2B5EF4-FFF2-40B4-BE49-F238E27FC236}">
                  <a16:creationId xmlns:a16="http://schemas.microsoft.com/office/drawing/2014/main" id="{3719FCB1-5831-3E9C-CABF-A2D4CE0F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09" name="Freeform 918">
              <a:extLst>
                <a:ext uri="{FF2B5EF4-FFF2-40B4-BE49-F238E27FC236}">
                  <a16:creationId xmlns:a16="http://schemas.microsoft.com/office/drawing/2014/main" id="{2723E87D-C373-2FFC-A31B-98532A18D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10" name="Freeform 919">
              <a:extLst>
                <a:ext uri="{FF2B5EF4-FFF2-40B4-BE49-F238E27FC236}">
                  <a16:creationId xmlns:a16="http://schemas.microsoft.com/office/drawing/2014/main" id="{B879BE99-18AC-364F-2CEE-A7EF6F7C8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11" name="Freeform 920">
              <a:extLst>
                <a:ext uri="{FF2B5EF4-FFF2-40B4-BE49-F238E27FC236}">
                  <a16:creationId xmlns:a16="http://schemas.microsoft.com/office/drawing/2014/main" id="{AEBCFD9E-FAC5-D246-8927-B5DCDA8A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12" name="Freeform 921">
              <a:extLst>
                <a:ext uri="{FF2B5EF4-FFF2-40B4-BE49-F238E27FC236}">
                  <a16:creationId xmlns:a16="http://schemas.microsoft.com/office/drawing/2014/main" id="{BB00D354-7536-D57B-618A-25E13F11CF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13" name="Freeform 922">
              <a:extLst>
                <a:ext uri="{FF2B5EF4-FFF2-40B4-BE49-F238E27FC236}">
                  <a16:creationId xmlns:a16="http://schemas.microsoft.com/office/drawing/2014/main" id="{EE0CFBD4-713F-A2C2-9166-ED4B31EBD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6314" name="Picture 923" descr="grayed_radiation">
              <a:extLst>
                <a:ext uri="{FF2B5EF4-FFF2-40B4-BE49-F238E27FC236}">
                  <a16:creationId xmlns:a16="http://schemas.microsoft.com/office/drawing/2014/main" id="{F1F0378C-2CF3-8B82-E688-7C5E5B8F3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072" name="Group 924">
            <a:extLst>
              <a:ext uri="{FF2B5EF4-FFF2-40B4-BE49-F238E27FC236}">
                <a16:creationId xmlns:a16="http://schemas.microsoft.com/office/drawing/2014/main" id="{5AB46EB4-7735-E762-89F7-DD433806B2CC}"/>
              </a:ext>
            </a:extLst>
          </p:cNvPr>
          <p:cNvGrpSpPr>
            <a:grpSpLocks/>
          </p:cNvGrpSpPr>
          <p:nvPr/>
        </p:nvGrpSpPr>
        <p:grpSpPr bwMode="auto">
          <a:xfrm>
            <a:off x="6873875" y="1590675"/>
            <a:ext cx="617538" cy="387350"/>
            <a:chOff x="2920" y="972"/>
            <a:chExt cx="389" cy="244"/>
          </a:xfrm>
        </p:grpSpPr>
        <p:grpSp>
          <p:nvGrpSpPr>
            <p:cNvPr id="86280" name="Group 925">
              <a:extLst>
                <a:ext uri="{FF2B5EF4-FFF2-40B4-BE49-F238E27FC236}">
                  <a16:creationId xmlns:a16="http://schemas.microsoft.com/office/drawing/2014/main" id="{080538A5-9B49-6336-7618-5D73044F2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5" y="1027"/>
              <a:ext cx="102" cy="189"/>
              <a:chOff x="3436" y="1504"/>
              <a:chExt cx="393" cy="942"/>
            </a:xfrm>
          </p:grpSpPr>
          <p:pic>
            <p:nvPicPr>
              <p:cNvPr id="86282" name="Picture 926" descr="iphone_stylized_small">
                <a:extLst>
                  <a:ext uri="{FF2B5EF4-FFF2-40B4-BE49-F238E27FC236}">
                    <a16:creationId xmlns:a16="http://schemas.microsoft.com/office/drawing/2014/main" id="{147B30B2-4342-78A4-8790-4ED98C0C08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6" y="1504"/>
                <a:ext cx="393" cy="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283" name="Freeform 927">
                <a:extLst>
                  <a:ext uri="{FF2B5EF4-FFF2-40B4-BE49-F238E27FC236}">
                    <a16:creationId xmlns:a16="http://schemas.microsoft.com/office/drawing/2014/main" id="{228FECBC-6B65-C8F8-F0CA-5EB1C43B9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4" y="1523"/>
                <a:ext cx="339" cy="906"/>
              </a:xfrm>
              <a:custGeom>
                <a:avLst/>
                <a:gdLst>
                  <a:gd name="T0" fmla="*/ 6 w 339"/>
                  <a:gd name="T1" fmla="*/ 31 h 906"/>
                  <a:gd name="T2" fmla="*/ 38 w 339"/>
                  <a:gd name="T3" fmla="*/ 0 h 906"/>
                  <a:gd name="T4" fmla="*/ 323 w 339"/>
                  <a:gd name="T5" fmla="*/ 45 h 906"/>
                  <a:gd name="T6" fmla="*/ 338 w 339"/>
                  <a:gd name="T7" fmla="*/ 85 h 906"/>
                  <a:gd name="T8" fmla="*/ 339 w 339"/>
                  <a:gd name="T9" fmla="*/ 813 h 906"/>
                  <a:gd name="T10" fmla="*/ 312 w 339"/>
                  <a:gd name="T11" fmla="*/ 865 h 906"/>
                  <a:gd name="T12" fmla="*/ 29 w 339"/>
                  <a:gd name="T13" fmla="*/ 906 h 906"/>
                  <a:gd name="T14" fmla="*/ 0 w 339"/>
                  <a:gd name="T15" fmla="*/ 876 h 906"/>
                  <a:gd name="T16" fmla="*/ 6 w 339"/>
                  <a:gd name="T17" fmla="*/ 31 h 9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906"/>
                  <a:gd name="T29" fmla="*/ 339 w 339"/>
                  <a:gd name="T30" fmla="*/ 906 h 9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906">
                    <a:moveTo>
                      <a:pt x="6" y="31"/>
                    </a:moveTo>
                    <a:lnTo>
                      <a:pt x="38" y="0"/>
                    </a:lnTo>
                    <a:lnTo>
                      <a:pt x="323" y="45"/>
                    </a:lnTo>
                    <a:lnTo>
                      <a:pt x="338" y="85"/>
                    </a:lnTo>
                    <a:lnTo>
                      <a:pt x="339" y="813"/>
                    </a:lnTo>
                    <a:lnTo>
                      <a:pt x="312" y="865"/>
                    </a:lnTo>
                    <a:lnTo>
                      <a:pt x="29" y="906"/>
                    </a:lnTo>
                    <a:lnTo>
                      <a:pt x="0" y="876"/>
                    </a:lnTo>
                    <a:lnTo>
                      <a:pt x="6" y="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alpha val="82001"/>
                    </a:srgbClr>
                  </a:gs>
                  <a:gs pos="100000">
                    <a:srgbClr val="666666">
                      <a:alpha val="82001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6284" name="Group 928">
                <a:extLst>
                  <a:ext uri="{FF2B5EF4-FFF2-40B4-BE49-F238E27FC236}">
                    <a16:creationId xmlns:a16="http://schemas.microsoft.com/office/drawing/2014/main" id="{05803619-429F-3614-3665-D3D908167C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" y="1689"/>
                <a:ext cx="289" cy="576"/>
                <a:chOff x="3511" y="1689"/>
                <a:chExt cx="289" cy="576"/>
              </a:xfrm>
            </p:grpSpPr>
            <p:sp>
              <p:nvSpPr>
                <p:cNvPr id="86285" name="Freeform 929">
                  <a:extLst>
                    <a:ext uri="{FF2B5EF4-FFF2-40B4-BE49-F238E27FC236}">
                      <a16:creationId xmlns:a16="http://schemas.microsoft.com/office/drawing/2014/main" id="{D38FD860-DBAC-ED35-3F77-74E921AC79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9" y="2175"/>
                  <a:ext cx="66" cy="90"/>
                </a:xfrm>
                <a:custGeom>
                  <a:avLst/>
                  <a:gdLst>
                    <a:gd name="T0" fmla="*/ 0 w 66"/>
                    <a:gd name="T1" fmla="*/ 5 h 90"/>
                    <a:gd name="T2" fmla="*/ 66 w 66"/>
                    <a:gd name="T3" fmla="*/ 0 h 90"/>
                    <a:gd name="T4" fmla="*/ 65 w 66"/>
                    <a:gd name="T5" fmla="*/ 80 h 90"/>
                    <a:gd name="T6" fmla="*/ 2 w 66"/>
                    <a:gd name="T7" fmla="*/ 90 h 90"/>
                    <a:gd name="T8" fmla="*/ 0 w 66"/>
                    <a:gd name="T9" fmla="*/ 5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90"/>
                    <a:gd name="T17" fmla="*/ 66 w 6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90">
                      <a:moveTo>
                        <a:pt x="0" y="5"/>
                      </a:moveTo>
                      <a:lnTo>
                        <a:pt x="66" y="0"/>
                      </a:lnTo>
                      <a:lnTo>
                        <a:pt x="65" y="80"/>
                      </a:lnTo>
                      <a:lnTo>
                        <a:pt x="2" y="9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86" name="Freeform 930">
                  <a:extLst>
                    <a:ext uri="{FF2B5EF4-FFF2-40B4-BE49-F238E27FC236}">
                      <a16:creationId xmlns:a16="http://schemas.microsoft.com/office/drawing/2014/main" id="{14B76E59-B069-EFD1-D620-2D4B0E10E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3" y="2166"/>
                  <a:ext cx="69" cy="89"/>
                </a:xfrm>
                <a:custGeom>
                  <a:avLst/>
                  <a:gdLst>
                    <a:gd name="T0" fmla="*/ 3 w 69"/>
                    <a:gd name="T1" fmla="*/ 8 h 89"/>
                    <a:gd name="T2" fmla="*/ 66 w 69"/>
                    <a:gd name="T3" fmla="*/ 0 h 89"/>
                    <a:gd name="T4" fmla="*/ 69 w 69"/>
                    <a:gd name="T5" fmla="*/ 80 h 89"/>
                    <a:gd name="T6" fmla="*/ 0 w 69"/>
                    <a:gd name="T7" fmla="*/ 89 h 89"/>
                    <a:gd name="T8" fmla="*/ 3 w 69"/>
                    <a:gd name="T9" fmla="*/ 8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89"/>
                    <a:gd name="T17" fmla="*/ 69 w 69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89">
                      <a:moveTo>
                        <a:pt x="3" y="8"/>
                      </a:moveTo>
                      <a:lnTo>
                        <a:pt x="66" y="0"/>
                      </a:lnTo>
                      <a:lnTo>
                        <a:pt x="69" y="80"/>
                      </a:lnTo>
                      <a:lnTo>
                        <a:pt x="0" y="89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87" name="Freeform 931">
                  <a:extLst>
                    <a:ext uri="{FF2B5EF4-FFF2-40B4-BE49-F238E27FC236}">
                      <a16:creationId xmlns:a16="http://schemas.microsoft.com/office/drawing/2014/main" id="{226F2EC3-9D6D-CCDB-6979-4834C75495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5" y="2162"/>
                  <a:ext cx="62" cy="82"/>
                </a:xfrm>
                <a:custGeom>
                  <a:avLst/>
                  <a:gdLst>
                    <a:gd name="T0" fmla="*/ 0 w 62"/>
                    <a:gd name="T1" fmla="*/ 6 h 82"/>
                    <a:gd name="T2" fmla="*/ 61 w 62"/>
                    <a:gd name="T3" fmla="*/ 0 h 82"/>
                    <a:gd name="T4" fmla="*/ 62 w 62"/>
                    <a:gd name="T5" fmla="*/ 75 h 82"/>
                    <a:gd name="T6" fmla="*/ 3 w 62"/>
                    <a:gd name="T7" fmla="*/ 82 h 82"/>
                    <a:gd name="T8" fmla="*/ 0 w 62"/>
                    <a:gd name="T9" fmla="*/ 6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82"/>
                    <a:gd name="T17" fmla="*/ 62 w 6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82">
                      <a:moveTo>
                        <a:pt x="0" y="6"/>
                      </a:moveTo>
                      <a:lnTo>
                        <a:pt x="61" y="0"/>
                      </a:lnTo>
                      <a:lnTo>
                        <a:pt x="62" y="75"/>
                      </a:lnTo>
                      <a:lnTo>
                        <a:pt x="3" y="8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88" name="Freeform 932">
                  <a:extLst>
                    <a:ext uri="{FF2B5EF4-FFF2-40B4-BE49-F238E27FC236}">
                      <a16:creationId xmlns:a16="http://schemas.microsoft.com/office/drawing/2014/main" id="{A57B025E-B493-927C-3FFA-05B391B84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54"/>
                  <a:ext cx="66" cy="84"/>
                </a:xfrm>
                <a:custGeom>
                  <a:avLst/>
                  <a:gdLst>
                    <a:gd name="T0" fmla="*/ 1 w 66"/>
                    <a:gd name="T1" fmla="*/ 6 h 84"/>
                    <a:gd name="T2" fmla="*/ 66 w 66"/>
                    <a:gd name="T3" fmla="*/ 0 h 84"/>
                    <a:gd name="T4" fmla="*/ 63 w 66"/>
                    <a:gd name="T5" fmla="*/ 77 h 84"/>
                    <a:gd name="T6" fmla="*/ 0 w 66"/>
                    <a:gd name="T7" fmla="*/ 84 h 84"/>
                    <a:gd name="T8" fmla="*/ 1 w 66"/>
                    <a:gd name="T9" fmla="*/ 6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1" y="6"/>
                      </a:moveTo>
                      <a:lnTo>
                        <a:pt x="66" y="0"/>
                      </a:lnTo>
                      <a:lnTo>
                        <a:pt x="63" y="77"/>
                      </a:lnTo>
                      <a:lnTo>
                        <a:pt x="0" y="84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89" name="Rectangle 933">
                  <a:extLst>
                    <a:ext uri="{FF2B5EF4-FFF2-40B4-BE49-F238E27FC236}">
                      <a16:creationId xmlns:a16="http://schemas.microsoft.com/office/drawing/2014/main" id="{91079028-21FC-4DCA-C9EB-F3F3BF060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3" y="1688"/>
                  <a:ext cx="54" cy="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290" name="Rectangle 934">
                  <a:extLst>
                    <a:ext uri="{FF2B5EF4-FFF2-40B4-BE49-F238E27FC236}">
                      <a16:creationId xmlns:a16="http://schemas.microsoft.com/office/drawing/2014/main" id="{D8C0A7D1-0A94-8009-9C27-EFFFE5F32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1" y="1738"/>
                  <a:ext cx="92" cy="5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291" name="Freeform 935">
                  <a:extLst>
                    <a:ext uri="{FF2B5EF4-FFF2-40B4-BE49-F238E27FC236}">
                      <a16:creationId xmlns:a16="http://schemas.microsoft.com/office/drawing/2014/main" id="{2B6227F1-5549-79EA-BC68-6128D6E0B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1794"/>
                  <a:ext cx="261" cy="204"/>
                </a:xfrm>
                <a:custGeom>
                  <a:avLst/>
                  <a:gdLst>
                    <a:gd name="T0" fmla="*/ 0 w 261"/>
                    <a:gd name="T1" fmla="*/ 0 h 204"/>
                    <a:gd name="T2" fmla="*/ 0 w 261"/>
                    <a:gd name="T3" fmla="*/ 204 h 204"/>
                    <a:gd name="T4" fmla="*/ 259 w 261"/>
                    <a:gd name="T5" fmla="*/ 201 h 204"/>
                    <a:gd name="T6" fmla="*/ 261 w 261"/>
                    <a:gd name="T7" fmla="*/ 12 h 204"/>
                    <a:gd name="T8" fmla="*/ 0 w 261"/>
                    <a:gd name="T9" fmla="*/ 0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1"/>
                    <a:gd name="T16" fmla="*/ 0 h 204"/>
                    <a:gd name="T17" fmla="*/ 261 w 261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1" h="204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259" y="201"/>
                      </a:lnTo>
                      <a:lnTo>
                        <a:pt x="26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86281" name="Picture 936" descr="grayed_radiation">
              <a:extLst>
                <a:ext uri="{FF2B5EF4-FFF2-40B4-BE49-F238E27FC236}">
                  <a16:creationId xmlns:a16="http://schemas.microsoft.com/office/drawing/2014/main" id="{18E1D98E-E80E-A85B-3E73-250A8D4F1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972"/>
              <a:ext cx="38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073" name="Picture 937" descr="car_grayed">
            <a:extLst>
              <a:ext uri="{FF2B5EF4-FFF2-40B4-BE49-F238E27FC236}">
                <a16:creationId xmlns:a16="http://schemas.microsoft.com/office/drawing/2014/main" id="{2B9C8297-3875-0ED1-BAFB-C27E5CE9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1670051"/>
            <a:ext cx="7540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74" name="Group 938">
            <a:extLst>
              <a:ext uri="{FF2B5EF4-FFF2-40B4-BE49-F238E27FC236}">
                <a16:creationId xmlns:a16="http://schemas.microsoft.com/office/drawing/2014/main" id="{BF183C37-68D4-9CD3-87B7-B20F784FF6EE}"/>
              </a:ext>
            </a:extLst>
          </p:cNvPr>
          <p:cNvGrpSpPr>
            <a:grpSpLocks/>
          </p:cNvGrpSpPr>
          <p:nvPr/>
        </p:nvGrpSpPr>
        <p:grpSpPr bwMode="auto">
          <a:xfrm>
            <a:off x="7186613" y="4538663"/>
            <a:ext cx="463550" cy="398462"/>
            <a:chOff x="3987" y="-51"/>
            <a:chExt cx="1252" cy="983"/>
          </a:xfrm>
        </p:grpSpPr>
        <p:pic>
          <p:nvPicPr>
            <p:cNvPr id="86278" name="Picture 939" descr="desktop_computer_stylized_small">
              <a:extLst>
                <a:ext uri="{FF2B5EF4-FFF2-40B4-BE49-F238E27FC236}">
                  <a16:creationId xmlns:a16="http://schemas.microsoft.com/office/drawing/2014/main" id="{84E190F4-29BC-96B2-EE44-C849C8DF6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279" name="Freeform 940">
              <a:extLst>
                <a:ext uri="{FF2B5EF4-FFF2-40B4-BE49-F238E27FC236}">
                  <a16:creationId xmlns:a16="http://schemas.microsoft.com/office/drawing/2014/main" id="{61AAF644-7C4D-3D31-5447-1093B7554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16 w 714"/>
                <a:gd name="T1" fmla="*/ 1 h 714"/>
                <a:gd name="T2" fmla="*/ 89 w 714"/>
                <a:gd name="T3" fmla="*/ 0 h 714"/>
                <a:gd name="T4" fmla="*/ 71 w 714"/>
                <a:gd name="T5" fmla="*/ 1 h 714"/>
                <a:gd name="T6" fmla="*/ 0 w 714"/>
                <a:gd name="T7" fmla="*/ 1 h 714"/>
                <a:gd name="T8" fmla="*/ 16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75" name="Group 941">
            <a:extLst>
              <a:ext uri="{FF2B5EF4-FFF2-40B4-BE49-F238E27FC236}">
                <a16:creationId xmlns:a16="http://schemas.microsoft.com/office/drawing/2014/main" id="{5DCB2BDA-9A51-61F5-0D89-FE5C2C0BC37F}"/>
              </a:ext>
            </a:extLst>
          </p:cNvPr>
          <p:cNvGrpSpPr>
            <a:grpSpLocks/>
          </p:cNvGrpSpPr>
          <p:nvPr/>
        </p:nvGrpSpPr>
        <p:grpSpPr bwMode="auto">
          <a:xfrm>
            <a:off x="7024688" y="4938713"/>
            <a:ext cx="463550" cy="398462"/>
            <a:chOff x="3987" y="-51"/>
            <a:chExt cx="1252" cy="983"/>
          </a:xfrm>
        </p:grpSpPr>
        <p:pic>
          <p:nvPicPr>
            <p:cNvPr id="86276" name="Picture 942" descr="desktop_computer_stylized_small">
              <a:extLst>
                <a:ext uri="{FF2B5EF4-FFF2-40B4-BE49-F238E27FC236}">
                  <a16:creationId xmlns:a16="http://schemas.microsoft.com/office/drawing/2014/main" id="{910FBA37-661B-BBFA-2A11-E4B5977DC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277" name="Freeform 943">
              <a:extLst>
                <a:ext uri="{FF2B5EF4-FFF2-40B4-BE49-F238E27FC236}">
                  <a16:creationId xmlns:a16="http://schemas.microsoft.com/office/drawing/2014/main" id="{4ECABDA4-0F62-FA7D-D5D4-2262C7783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16 w 714"/>
                <a:gd name="T1" fmla="*/ 1 h 714"/>
                <a:gd name="T2" fmla="*/ 89 w 714"/>
                <a:gd name="T3" fmla="*/ 0 h 714"/>
                <a:gd name="T4" fmla="*/ 71 w 714"/>
                <a:gd name="T5" fmla="*/ 1 h 714"/>
                <a:gd name="T6" fmla="*/ 0 w 714"/>
                <a:gd name="T7" fmla="*/ 1 h 714"/>
                <a:gd name="T8" fmla="*/ 16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76" name="Group 944">
            <a:extLst>
              <a:ext uri="{FF2B5EF4-FFF2-40B4-BE49-F238E27FC236}">
                <a16:creationId xmlns:a16="http://schemas.microsoft.com/office/drawing/2014/main" id="{1DA737B7-DC27-FA7F-08E7-75061177FD3E}"/>
              </a:ext>
            </a:extLst>
          </p:cNvPr>
          <p:cNvGrpSpPr>
            <a:grpSpLocks/>
          </p:cNvGrpSpPr>
          <p:nvPr/>
        </p:nvGrpSpPr>
        <p:grpSpPr bwMode="auto">
          <a:xfrm>
            <a:off x="7481888" y="5186363"/>
            <a:ext cx="463550" cy="398462"/>
            <a:chOff x="3987" y="-51"/>
            <a:chExt cx="1252" cy="983"/>
          </a:xfrm>
        </p:grpSpPr>
        <p:pic>
          <p:nvPicPr>
            <p:cNvPr id="86274" name="Picture 945" descr="desktop_computer_stylized_small">
              <a:extLst>
                <a:ext uri="{FF2B5EF4-FFF2-40B4-BE49-F238E27FC236}">
                  <a16:creationId xmlns:a16="http://schemas.microsoft.com/office/drawing/2014/main" id="{8C6CB07D-7FD0-84EF-9FE7-E7AC6D7D7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275" name="Freeform 946">
              <a:extLst>
                <a:ext uri="{FF2B5EF4-FFF2-40B4-BE49-F238E27FC236}">
                  <a16:creationId xmlns:a16="http://schemas.microsoft.com/office/drawing/2014/main" id="{8F2FDD5D-0649-8FDF-7090-0227177E5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16 w 714"/>
                <a:gd name="T1" fmla="*/ 1 h 714"/>
                <a:gd name="T2" fmla="*/ 89 w 714"/>
                <a:gd name="T3" fmla="*/ 0 h 714"/>
                <a:gd name="T4" fmla="*/ 71 w 714"/>
                <a:gd name="T5" fmla="*/ 1 h 714"/>
                <a:gd name="T6" fmla="*/ 0 w 714"/>
                <a:gd name="T7" fmla="*/ 1 h 714"/>
                <a:gd name="T8" fmla="*/ 16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77" name="Group 947">
            <a:extLst>
              <a:ext uri="{FF2B5EF4-FFF2-40B4-BE49-F238E27FC236}">
                <a16:creationId xmlns:a16="http://schemas.microsoft.com/office/drawing/2014/main" id="{C170AA47-DC43-0CB8-D8DB-4A7F6EF41039}"/>
              </a:ext>
            </a:extLst>
          </p:cNvPr>
          <p:cNvGrpSpPr>
            <a:grpSpLocks/>
          </p:cNvGrpSpPr>
          <p:nvPr/>
        </p:nvGrpSpPr>
        <p:grpSpPr bwMode="auto">
          <a:xfrm>
            <a:off x="7920038" y="5224463"/>
            <a:ext cx="463550" cy="398462"/>
            <a:chOff x="3987" y="-51"/>
            <a:chExt cx="1252" cy="983"/>
          </a:xfrm>
        </p:grpSpPr>
        <p:pic>
          <p:nvPicPr>
            <p:cNvPr id="86272" name="Picture 948" descr="desktop_computer_stylized_small">
              <a:extLst>
                <a:ext uri="{FF2B5EF4-FFF2-40B4-BE49-F238E27FC236}">
                  <a16:creationId xmlns:a16="http://schemas.microsoft.com/office/drawing/2014/main" id="{7D5641DB-B61C-EAC6-0C10-28D4F545A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273" name="Freeform 949">
              <a:extLst>
                <a:ext uri="{FF2B5EF4-FFF2-40B4-BE49-F238E27FC236}">
                  <a16:creationId xmlns:a16="http://schemas.microsoft.com/office/drawing/2014/main" id="{3A951FF1-73FA-2B9D-67D3-1DB59CB96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16 w 714"/>
                <a:gd name="T1" fmla="*/ 1 h 714"/>
                <a:gd name="T2" fmla="*/ 89 w 714"/>
                <a:gd name="T3" fmla="*/ 0 h 714"/>
                <a:gd name="T4" fmla="*/ 71 w 714"/>
                <a:gd name="T5" fmla="*/ 1 h 714"/>
                <a:gd name="T6" fmla="*/ 0 w 714"/>
                <a:gd name="T7" fmla="*/ 1 h 714"/>
                <a:gd name="T8" fmla="*/ 16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78" name="Group 950">
            <a:extLst>
              <a:ext uri="{FF2B5EF4-FFF2-40B4-BE49-F238E27FC236}">
                <a16:creationId xmlns:a16="http://schemas.microsoft.com/office/drawing/2014/main" id="{E9DEA880-0C18-7401-B6A5-80905FCF9D80}"/>
              </a:ext>
            </a:extLst>
          </p:cNvPr>
          <p:cNvGrpSpPr>
            <a:grpSpLocks/>
          </p:cNvGrpSpPr>
          <p:nvPr/>
        </p:nvGrpSpPr>
        <p:grpSpPr bwMode="auto">
          <a:xfrm>
            <a:off x="9710739" y="5014914"/>
            <a:ext cx="249237" cy="555625"/>
            <a:chOff x="1115" y="2770"/>
            <a:chExt cx="589" cy="1034"/>
          </a:xfrm>
        </p:grpSpPr>
        <p:sp>
          <p:nvSpPr>
            <p:cNvPr id="86240" name="Freeform 951">
              <a:extLst>
                <a:ext uri="{FF2B5EF4-FFF2-40B4-BE49-F238E27FC236}">
                  <a16:creationId xmlns:a16="http://schemas.microsoft.com/office/drawing/2014/main" id="{F6E2B051-61D1-FB2D-2D16-30596C5DD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41" name="Rectangle 952">
              <a:extLst>
                <a:ext uri="{FF2B5EF4-FFF2-40B4-BE49-F238E27FC236}">
                  <a16:creationId xmlns:a16="http://schemas.microsoft.com/office/drawing/2014/main" id="{D86DC707-3F80-67EC-E100-D550A712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2770"/>
              <a:ext cx="435" cy="98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42" name="Freeform 953">
              <a:extLst>
                <a:ext uri="{FF2B5EF4-FFF2-40B4-BE49-F238E27FC236}">
                  <a16:creationId xmlns:a16="http://schemas.microsoft.com/office/drawing/2014/main" id="{A43F229B-F964-638E-D8CF-08C2F5065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43" name="Freeform 954">
              <a:extLst>
                <a:ext uri="{FF2B5EF4-FFF2-40B4-BE49-F238E27FC236}">
                  <a16:creationId xmlns:a16="http://schemas.microsoft.com/office/drawing/2014/main" id="{5923EF32-4B07-8556-1F78-2FC79638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44" name="Rectangle 955">
              <a:extLst>
                <a:ext uri="{FF2B5EF4-FFF2-40B4-BE49-F238E27FC236}">
                  <a16:creationId xmlns:a16="http://schemas.microsoft.com/office/drawing/2014/main" id="{3FF45B14-3257-3694-3394-E11D03A55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2885"/>
              <a:ext cx="248" cy="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245" name="Group 956">
              <a:extLst>
                <a:ext uri="{FF2B5EF4-FFF2-40B4-BE49-F238E27FC236}">
                  <a16:creationId xmlns:a16="http://schemas.microsoft.com/office/drawing/2014/main" id="{63B9E6BB-E5D4-636C-39F0-9A6218837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86270" name="AutoShape 957">
                <a:extLst>
                  <a:ext uri="{FF2B5EF4-FFF2-40B4-BE49-F238E27FC236}">
                    <a16:creationId xmlns:a16="http://schemas.microsoft.com/office/drawing/2014/main" id="{19FEAEEB-2163-F72B-55DA-3F373B7E6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71" name="AutoShape 958">
                <a:extLst>
                  <a:ext uri="{FF2B5EF4-FFF2-40B4-BE49-F238E27FC236}">
                    <a16:creationId xmlns:a16="http://schemas.microsoft.com/office/drawing/2014/main" id="{4059CF43-2229-18F8-F40F-9C7C72384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2"/>
                <a:ext cx="691" cy="10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246" name="Rectangle 959">
              <a:extLst>
                <a:ext uri="{FF2B5EF4-FFF2-40B4-BE49-F238E27FC236}">
                  <a16:creationId xmlns:a16="http://schemas.microsoft.com/office/drawing/2014/main" id="{47464C57-AC77-7B3C-AC97-88D660D0A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3024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247" name="Group 960">
              <a:extLst>
                <a:ext uri="{FF2B5EF4-FFF2-40B4-BE49-F238E27FC236}">
                  <a16:creationId xmlns:a16="http://schemas.microsoft.com/office/drawing/2014/main" id="{0914349C-BBD3-31E3-DD68-6269D6464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86268" name="AutoShape 961">
                <a:extLst>
                  <a:ext uri="{FF2B5EF4-FFF2-40B4-BE49-F238E27FC236}">
                    <a16:creationId xmlns:a16="http://schemas.microsoft.com/office/drawing/2014/main" id="{1FAE2CF6-03B6-26AD-AAB4-FC1747582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69" name="AutoShape 962">
                <a:extLst>
                  <a:ext uri="{FF2B5EF4-FFF2-40B4-BE49-F238E27FC236}">
                    <a16:creationId xmlns:a16="http://schemas.microsoft.com/office/drawing/2014/main" id="{CFE3C92B-31FF-04C6-43A7-0BE5392A8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1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248" name="Rectangle 963">
              <a:extLst>
                <a:ext uri="{FF2B5EF4-FFF2-40B4-BE49-F238E27FC236}">
                  <a16:creationId xmlns:a16="http://schemas.microsoft.com/office/drawing/2014/main" id="{26816060-A440-C671-C969-7EDDB7D26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3172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49" name="Rectangle 964">
              <a:extLst>
                <a:ext uri="{FF2B5EF4-FFF2-40B4-BE49-F238E27FC236}">
                  <a16:creationId xmlns:a16="http://schemas.microsoft.com/office/drawing/2014/main" id="{2159E9D1-490C-661A-30E5-D7224218B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3299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250" name="Group 965">
              <a:extLst>
                <a:ext uri="{FF2B5EF4-FFF2-40B4-BE49-F238E27FC236}">
                  <a16:creationId xmlns:a16="http://schemas.microsoft.com/office/drawing/2014/main" id="{B9662ECF-3426-3C22-A8FC-7716F132E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86266" name="AutoShape 966">
                <a:extLst>
                  <a:ext uri="{FF2B5EF4-FFF2-40B4-BE49-F238E27FC236}">
                    <a16:creationId xmlns:a16="http://schemas.microsoft.com/office/drawing/2014/main" id="{079BC511-5717-3E16-5155-B7637D68D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67" name="AutoShape 967">
                <a:extLst>
                  <a:ext uri="{FF2B5EF4-FFF2-40B4-BE49-F238E27FC236}">
                    <a16:creationId xmlns:a16="http://schemas.microsoft.com/office/drawing/2014/main" id="{648DEF34-A3F6-8225-EC48-D4C0F9B8D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1" cy="10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251" name="Freeform 968">
              <a:extLst>
                <a:ext uri="{FF2B5EF4-FFF2-40B4-BE49-F238E27FC236}">
                  <a16:creationId xmlns:a16="http://schemas.microsoft.com/office/drawing/2014/main" id="{6DC89A12-EC8C-4A7D-2280-B7A3A5485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252" name="Group 969">
              <a:extLst>
                <a:ext uri="{FF2B5EF4-FFF2-40B4-BE49-F238E27FC236}">
                  <a16:creationId xmlns:a16="http://schemas.microsoft.com/office/drawing/2014/main" id="{BA0ED847-6633-68C3-755D-F4C9E1A980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86264" name="AutoShape 970">
                <a:extLst>
                  <a:ext uri="{FF2B5EF4-FFF2-40B4-BE49-F238E27FC236}">
                    <a16:creationId xmlns:a16="http://schemas.microsoft.com/office/drawing/2014/main" id="{3FABFF7D-C6D0-C264-9257-86AD2C7B0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65" name="AutoShape 971">
                <a:extLst>
                  <a:ext uri="{FF2B5EF4-FFF2-40B4-BE49-F238E27FC236}">
                    <a16:creationId xmlns:a16="http://schemas.microsoft.com/office/drawing/2014/main" id="{3DB29917-3E65-5AAF-E6A7-F5D2CA54D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79"/>
                <a:ext cx="691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253" name="Rectangle 972">
              <a:extLst>
                <a:ext uri="{FF2B5EF4-FFF2-40B4-BE49-F238E27FC236}">
                  <a16:creationId xmlns:a16="http://schemas.microsoft.com/office/drawing/2014/main" id="{F08AF8E6-39CF-78EA-CCA9-75DE8F2A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2770"/>
              <a:ext cx="30" cy="9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54" name="Freeform 973">
              <a:extLst>
                <a:ext uri="{FF2B5EF4-FFF2-40B4-BE49-F238E27FC236}">
                  <a16:creationId xmlns:a16="http://schemas.microsoft.com/office/drawing/2014/main" id="{50247F85-EF79-5245-B94F-3FBBA4A5A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55" name="Freeform 974">
              <a:extLst>
                <a:ext uri="{FF2B5EF4-FFF2-40B4-BE49-F238E27FC236}">
                  <a16:creationId xmlns:a16="http://schemas.microsoft.com/office/drawing/2014/main" id="{63E108F5-3827-9BFC-6F6E-54307801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56" name="Oval 975">
              <a:extLst>
                <a:ext uri="{FF2B5EF4-FFF2-40B4-BE49-F238E27FC236}">
                  <a16:creationId xmlns:a16="http://schemas.microsoft.com/office/drawing/2014/main" id="{C32ABFD0-BD19-CA8D-6801-9E9304648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3712"/>
              <a:ext cx="19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57" name="Freeform 976">
              <a:extLst>
                <a:ext uri="{FF2B5EF4-FFF2-40B4-BE49-F238E27FC236}">
                  <a16:creationId xmlns:a16="http://schemas.microsoft.com/office/drawing/2014/main" id="{C77D7DC1-2ADE-BC8E-050C-00A484BE1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58" name="AutoShape 977">
              <a:extLst>
                <a:ext uri="{FF2B5EF4-FFF2-40B4-BE49-F238E27FC236}">
                  <a16:creationId xmlns:a16="http://schemas.microsoft.com/office/drawing/2014/main" id="{18A595EE-D924-4B64-0628-136755E31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742"/>
              <a:ext cx="495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59" name="AutoShape 978">
              <a:extLst>
                <a:ext uri="{FF2B5EF4-FFF2-40B4-BE49-F238E27FC236}">
                  <a16:creationId xmlns:a16="http://schemas.microsoft.com/office/drawing/2014/main" id="{5F0B47ED-89EC-F41F-DEA6-4FF8A9581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3754"/>
              <a:ext cx="443" cy="3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60" name="Oval 979">
              <a:extLst>
                <a:ext uri="{FF2B5EF4-FFF2-40B4-BE49-F238E27FC236}">
                  <a16:creationId xmlns:a16="http://schemas.microsoft.com/office/drawing/2014/main" id="{1217FF6E-3B44-48E7-E077-E9B3A9C9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61" name="Oval 980">
              <a:extLst>
                <a:ext uri="{FF2B5EF4-FFF2-40B4-BE49-F238E27FC236}">
                  <a16:creationId xmlns:a16="http://schemas.microsoft.com/office/drawing/2014/main" id="{9AF3CE0A-9D24-F246-F5FC-4056C339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3615"/>
              <a:ext cx="68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62" name="Oval 981">
              <a:extLst>
                <a:ext uri="{FF2B5EF4-FFF2-40B4-BE49-F238E27FC236}">
                  <a16:creationId xmlns:a16="http://schemas.microsoft.com/office/drawing/2014/main" id="{0CA72307-CEF3-1EC3-5CA7-AB72463E1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63" name="Rectangle 982">
              <a:extLst>
                <a:ext uri="{FF2B5EF4-FFF2-40B4-BE49-F238E27FC236}">
                  <a16:creationId xmlns:a16="http://schemas.microsoft.com/office/drawing/2014/main" id="{FADA625B-76E9-4A06-1926-108D0DB1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3376"/>
              <a:ext cx="34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6079" name="Group 983">
            <a:extLst>
              <a:ext uri="{FF2B5EF4-FFF2-40B4-BE49-F238E27FC236}">
                <a16:creationId xmlns:a16="http://schemas.microsoft.com/office/drawing/2014/main" id="{184AC4BE-3E0F-0FC8-3CEF-2411C5A7A6B0}"/>
              </a:ext>
            </a:extLst>
          </p:cNvPr>
          <p:cNvGrpSpPr>
            <a:grpSpLocks/>
          </p:cNvGrpSpPr>
          <p:nvPr/>
        </p:nvGrpSpPr>
        <p:grpSpPr bwMode="auto">
          <a:xfrm>
            <a:off x="9424989" y="5224464"/>
            <a:ext cx="230187" cy="498475"/>
            <a:chOff x="1115" y="2770"/>
            <a:chExt cx="589" cy="1034"/>
          </a:xfrm>
        </p:grpSpPr>
        <p:sp>
          <p:nvSpPr>
            <p:cNvPr id="86208" name="Freeform 984">
              <a:extLst>
                <a:ext uri="{FF2B5EF4-FFF2-40B4-BE49-F238E27FC236}">
                  <a16:creationId xmlns:a16="http://schemas.microsoft.com/office/drawing/2014/main" id="{53E35E8D-2E4B-AD74-52D5-C119EAAC8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09" name="Rectangle 985">
              <a:extLst>
                <a:ext uri="{FF2B5EF4-FFF2-40B4-BE49-F238E27FC236}">
                  <a16:creationId xmlns:a16="http://schemas.microsoft.com/office/drawing/2014/main" id="{8A084B4C-0CCB-1072-FA56-7104984E4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770"/>
              <a:ext cx="431" cy="985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10" name="Freeform 986">
              <a:extLst>
                <a:ext uri="{FF2B5EF4-FFF2-40B4-BE49-F238E27FC236}">
                  <a16:creationId xmlns:a16="http://schemas.microsoft.com/office/drawing/2014/main" id="{EC5079DB-2855-01BA-77CF-7C4FBE2AD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11" name="Freeform 987">
              <a:extLst>
                <a:ext uri="{FF2B5EF4-FFF2-40B4-BE49-F238E27FC236}">
                  <a16:creationId xmlns:a16="http://schemas.microsoft.com/office/drawing/2014/main" id="{8F07295C-56D2-06DF-90F7-A475D8C42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12" name="Rectangle 988">
              <a:extLst>
                <a:ext uri="{FF2B5EF4-FFF2-40B4-BE49-F238E27FC236}">
                  <a16:creationId xmlns:a16="http://schemas.microsoft.com/office/drawing/2014/main" id="{9ABEC9B6-5C07-1555-D878-D6F0EFEE5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885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213" name="Group 989">
              <a:extLst>
                <a:ext uri="{FF2B5EF4-FFF2-40B4-BE49-F238E27FC236}">
                  <a16:creationId xmlns:a16="http://schemas.microsoft.com/office/drawing/2014/main" id="{8639FF24-2FB2-BA47-7763-3426B5CAD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86238" name="AutoShape 990">
                <a:extLst>
                  <a:ext uri="{FF2B5EF4-FFF2-40B4-BE49-F238E27FC236}">
                    <a16:creationId xmlns:a16="http://schemas.microsoft.com/office/drawing/2014/main" id="{CD59E4D4-666B-8F2C-19B1-F3C64FA81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4" cy="13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39" name="AutoShape 991">
                <a:extLst>
                  <a:ext uri="{FF2B5EF4-FFF2-40B4-BE49-F238E27FC236}">
                    <a16:creationId xmlns:a16="http://schemas.microsoft.com/office/drawing/2014/main" id="{FF90180C-7734-D24C-5C62-DC93EB4BE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699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214" name="Rectangle 992">
              <a:extLst>
                <a:ext uri="{FF2B5EF4-FFF2-40B4-BE49-F238E27FC236}">
                  <a16:creationId xmlns:a16="http://schemas.microsoft.com/office/drawing/2014/main" id="{2F587839-DD92-38D9-415D-1E70C324D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24"/>
              <a:ext cx="244" cy="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215" name="Group 993">
              <a:extLst>
                <a:ext uri="{FF2B5EF4-FFF2-40B4-BE49-F238E27FC236}">
                  <a16:creationId xmlns:a16="http://schemas.microsoft.com/office/drawing/2014/main" id="{43E5FE75-CC8C-69DE-087F-84AB0F899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86236" name="AutoShape 994">
                <a:extLst>
                  <a:ext uri="{FF2B5EF4-FFF2-40B4-BE49-F238E27FC236}">
                    <a16:creationId xmlns:a16="http://schemas.microsoft.com/office/drawing/2014/main" id="{CC0B12B8-54B0-CB23-36AF-C7D2FC95E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37" name="AutoShape 995">
                <a:extLst>
                  <a:ext uri="{FF2B5EF4-FFF2-40B4-BE49-F238E27FC236}">
                    <a16:creationId xmlns:a16="http://schemas.microsoft.com/office/drawing/2014/main" id="{733AE50A-FC0E-43A3-54B3-17DC2A5ED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9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216" name="Rectangle 996">
              <a:extLst>
                <a:ext uri="{FF2B5EF4-FFF2-40B4-BE49-F238E27FC236}">
                  <a16:creationId xmlns:a16="http://schemas.microsoft.com/office/drawing/2014/main" id="{5C1AD487-26D1-5EFD-A722-3FDC9079B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3172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17" name="Rectangle 997">
              <a:extLst>
                <a:ext uri="{FF2B5EF4-FFF2-40B4-BE49-F238E27FC236}">
                  <a16:creationId xmlns:a16="http://schemas.microsoft.com/office/drawing/2014/main" id="{E668FD46-AE21-C229-DD0C-5320A0BCD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00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218" name="Group 998">
              <a:extLst>
                <a:ext uri="{FF2B5EF4-FFF2-40B4-BE49-F238E27FC236}">
                  <a16:creationId xmlns:a16="http://schemas.microsoft.com/office/drawing/2014/main" id="{852DFA9C-0B39-559A-324D-859AA751F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86234" name="AutoShape 999">
                <a:extLst>
                  <a:ext uri="{FF2B5EF4-FFF2-40B4-BE49-F238E27FC236}">
                    <a16:creationId xmlns:a16="http://schemas.microsoft.com/office/drawing/2014/main" id="{627FC7EA-273D-B970-AB89-E324869D5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35" name="AutoShape 1000">
                <a:extLst>
                  <a:ext uri="{FF2B5EF4-FFF2-40B4-BE49-F238E27FC236}">
                    <a16:creationId xmlns:a16="http://schemas.microsoft.com/office/drawing/2014/main" id="{9CAF41BF-18FB-C16C-0E0C-386807C12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2"/>
                <a:ext cx="699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219" name="Freeform 1001">
              <a:extLst>
                <a:ext uri="{FF2B5EF4-FFF2-40B4-BE49-F238E27FC236}">
                  <a16:creationId xmlns:a16="http://schemas.microsoft.com/office/drawing/2014/main" id="{732348F7-C7BF-A2D3-D3EE-1112A8AB1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220" name="Group 1002">
              <a:extLst>
                <a:ext uri="{FF2B5EF4-FFF2-40B4-BE49-F238E27FC236}">
                  <a16:creationId xmlns:a16="http://schemas.microsoft.com/office/drawing/2014/main" id="{CF61C82A-96EA-CCEF-9089-01F8F33D8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86232" name="AutoShape 1003">
                <a:extLst>
                  <a:ext uri="{FF2B5EF4-FFF2-40B4-BE49-F238E27FC236}">
                    <a16:creationId xmlns:a16="http://schemas.microsoft.com/office/drawing/2014/main" id="{5F7E0F6C-451B-AA15-5690-15494D953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33" name="AutoShape 1004">
                <a:extLst>
                  <a:ext uri="{FF2B5EF4-FFF2-40B4-BE49-F238E27FC236}">
                    <a16:creationId xmlns:a16="http://schemas.microsoft.com/office/drawing/2014/main" id="{E4F5C3AC-0CC5-7606-2E40-6764BF431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9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221" name="Rectangle 1005">
              <a:extLst>
                <a:ext uri="{FF2B5EF4-FFF2-40B4-BE49-F238E27FC236}">
                  <a16:creationId xmlns:a16="http://schemas.microsoft.com/office/drawing/2014/main" id="{1C4EAE4E-0ED8-F0D0-70CE-DE24A64F7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2770"/>
              <a:ext cx="28" cy="9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22" name="Freeform 1006">
              <a:extLst>
                <a:ext uri="{FF2B5EF4-FFF2-40B4-BE49-F238E27FC236}">
                  <a16:creationId xmlns:a16="http://schemas.microsoft.com/office/drawing/2014/main" id="{72BAEB08-32B8-919A-DBDC-A9E2BD632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23" name="Freeform 1007">
              <a:extLst>
                <a:ext uri="{FF2B5EF4-FFF2-40B4-BE49-F238E27FC236}">
                  <a16:creationId xmlns:a16="http://schemas.microsoft.com/office/drawing/2014/main" id="{5C6AF9C7-D427-52E4-2BFE-3FF43B83C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224" name="Oval 1008">
              <a:extLst>
                <a:ext uri="{FF2B5EF4-FFF2-40B4-BE49-F238E27FC236}">
                  <a16:creationId xmlns:a16="http://schemas.microsoft.com/office/drawing/2014/main" id="{45BB4769-2DB4-154E-DA92-49385C4EA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3712"/>
              <a:ext cx="20" cy="4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25" name="Freeform 1009">
              <a:extLst>
                <a:ext uri="{FF2B5EF4-FFF2-40B4-BE49-F238E27FC236}">
                  <a16:creationId xmlns:a16="http://schemas.microsoft.com/office/drawing/2014/main" id="{89D28C00-C341-4453-0958-9D8328B36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26" name="AutoShape 1010">
              <a:extLst>
                <a:ext uri="{FF2B5EF4-FFF2-40B4-BE49-F238E27FC236}">
                  <a16:creationId xmlns:a16="http://schemas.microsoft.com/office/drawing/2014/main" id="{9DFBFBDC-B45B-BB59-BE87-9EE325DB6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741"/>
              <a:ext cx="496" cy="6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27" name="AutoShape 1011">
              <a:extLst>
                <a:ext uri="{FF2B5EF4-FFF2-40B4-BE49-F238E27FC236}">
                  <a16:creationId xmlns:a16="http://schemas.microsoft.com/office/drawing/2014/main" id="{04CCDD32-5D3C-6888-2C50-8E91143F7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3755"/>
              <a:ext cx="443" cy="3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28" name="Oval 1012">
              <a:extLst>
                <a:ext uri="{FF2B5EF4-FFF2-40B4-BE49-F238E27FC236}">
                  <a16:creationId xmlns:a16="http://schemas.microsoft.com/office/drawing/2014/main" id="{A86844EA-CADD-A1C6-B154-28F772066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29" name="Oval 1013">
              <a:extLst>
                <a:ext uri="{FF2B5EF4-FFF2-40B4-BE49-F238E27FC236}">
                  <a16:creationId xmlns:a16="http://schemas.microsoft.com/office/drawing/2014/main" id="{EC13C612-E653-8B2F-34A1-84DD4A93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30" name="Oval 1014">
              <a:extLst>
                <a:ext uri="{FF2B5EF4-FFF2-40B4-BE49-F238E27FC236}">
                  <a16:creationId xmlns:a16="http://schemas.microsoft.com/office/drawing/2014/main" id="{715863BD-FE8F-27C2-8074-725BCBF1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3613"/>
              <a:ext cx="65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231" name="Rectangle 1015">
              <a:extLst>
                <a:ext uri="{FF2B5EF4-FFF2-40B4-BE49-F238E27FC236}">
                  <a16:creationId xmlns:a16="http://schemas.microsoft.com/office/drawing/2014/main" id="{33053795-79BD-133B-38D4-4BC36CF1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376"/>
              <a:ext cx="32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6080" name="Group 1016">
            <a:extLst>
              <a:ext uri="{FF2B5EF4-FFF2-40B4-BE49-F238E27FC236}">
                <a16:creationId xmlns:a16="http://schemas.microsoft.com/office/drawing/2014/main" id="{AF816BA8-0E26-8736-5ED7-CA722781E675}"/>
              </a:ext>
            </a:extLst>
          </p:cNvPr>
          <p:cNvGrpSpPr>
            <a:grpSpLocks/>
          </p:cNvGrpSpPr>
          <p:nvPr/>
        </p:nvGrpSpPr>
        <p:grpSpPr bwMode="auto">
          <a:xfrm>
            <a:off x="8913813" y="3911600"/>
            <a:ext cx="506412" cy="209550"/>
            <a:chOff x="4655" y="2464"/>
            <a:chExt cx="319" cy="132"/>
          </a:xfrm>
        </p:grpSpPr>
        <p:grpSp>
          <p:nvGrpSpPr>
            <p:cNvPr id="86191" name="Group 1017">
              <a:extLst>
                <a:ext uri="{FF2B5EF4-FFF2-40B4-BE49-F238E27FC236}">
                  <a16:creationId xmlns:a16="http://schemas.microsoft.com/office/drawing/2014/main" id="{762D86B9-74CC-3FC4-AC5D-2CFC0EE99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6200" name="Oval 407">
                <a:extLst>
                  <a:ext uri="{FF2B5EF4-FFF2-40B4-BE49-F238E27FC236}">
                    <a16:creationId xmlns:a16="http://schemas.microsoft.com/office/drawing/2014/main" id="{5EA1EDB4-E249-AA08-3C4A-322CF324C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01" name="Rectangle 410">
                <a:extLst>
                  <a:ext uri="{FF2B5EF4-FFF2-40B4-BE49-F238E27FC236}">
                    <a16:creationId xmlns:a16="http://schemas.microsoft.com/office/drawing/2014/main" id="{CF8C17D6-D3B9-8835-6EB6-8378DBE83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02" name="Oval 411">
                <a:extLst>
                  <a:ext uri="{FF2B5EF4-FFF2-40B4-BE49-F238E27FC236}">
                    <a16:creationId xmlns:a16="http://schemas.microsoft.com/office/drawing/2014/main" id="{57583578-88DB-C8F9-ACB1-FD1B4011A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6203" name="Group 1021">
                <a:extLst>
                  <a:ext uri="{FF2B5EF4-FFF2-40B4-BE49-F238E27FC236}">
                    <a16:creationId xmlns:a16="http://schemas.microsoft.com/office/drawing/2014/main" id="{6C13C4A8-AAAB-18CE-4352-AEDB63C65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206" name="Freeform 1022">
                  <a:extLst>
                    <a:ext uri="{FF2B5EF4-FFF2-40B4-BE49-F238E27FC236}">
                      <a16:creationId xmlns:a16="http://schemas.microsoft.com/office/drawing/2014/main" id="{9F06FD2C-539D-11EA-0D9D-6807695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07" name="Freeform 1023">
                  <a:extLst>
                    <a:ext uri="{FF2B5EF4-FFF2-40B4-BE49-F238E27FC236}">
                      <a16:creationId xmlns:a16="http://schemas.microsoft.com/office/drawing/2014/main" id="{16BE3E73-E131-2F04-D1B4-2EF835C723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204" name="Line 1024">
                <a:extLst>
                  <a:ext uri="{FF2B5EF4-FFF2-40B4-BE49-F238E27FC236}">
                    <a16:creationId xmlns:a16="http://schemas.microsoft.com/office/drawing/2014/main" id="{E849B688-2768-EED7-0A93-0D04B3664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05" name="Line 1025">
                <a:extLst>
                  <a:ext uri="{FF2B5EF4-FFF2-40B4-BE49-F238E27FC236}">
                    <a16:creationId xmlns:a16="http://schemas.microsoft.com/office/drawing/2014/main" id="{3CA18F4B-F8A8-D2EB-93C4-BCBECC166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92" name="Oval 407">
              <a:extLst>
                <a:ext uri="{FF2B5EF4-FFF2-40B4-BE49-F238E27FC236}">
                  <a16:creationId xmlns:a16="http://schemas.microsoft.com/office/drawing/2014/main" id="{917C4FEB-99CA-F442-DE62-0955ADA30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93" name="Rectangle 410">
              <a:extLst>
                <a:ext uri="{FF2B5EF4-FFF2-40B4-BE49-F238E27FC236}">
                  <a16:creationId xmlns:a16="http://schemas.microsoft.com/office/drawing/2014/main" id="{DB39E0B5-2C02-2200-86FF-B83C59B0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94" name="Oval 411">
              <a:extLst>
                <a:ext uri="{FF2B5EF4-FFF2-40B4-BE49-F238E27FC236}">
                  <a16:creationId xmlns:a16="http://schemas.microsoft.com/office/drawing/2014/main" id="{82177331-FDC5-0655-5231-AB7B5208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195" name="Group 1029">
              <a:extLst>
                <a:ext uri="{FF2B5EF4-FFF2-40B4-BE49-F238E27FC236}">
                  <a16:creationId xmlns:a16="http://schemas.microsoft.com/office/drawing/2014/main" id="{6441D866-7F46-83EA-623D-BC71E2744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86198" name="Freeform 1030">
                <a:extLst>
                  <a:ext uri="{FF2B5EF4-FFF2-40B4-BE49-F238E27FC236}">
                    <a16:creationId xmlns:a16="http://schemas.microsoft.com/office/drawing/2014/main" id="{C9F9408F-2CD4-7820-4A9B-0921FCEFE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99" name="Freeform 1031">
                <a:extLst>
                  <a:ext uri="{FF2B5EF4-FFF2-40B4-BE49-F238E27FC236}">
                    <a16:creationId xmlns:a16="http://schemas.microsoft.com/office/drawing/2014/main" id="{D302ACF6-5D19-80F6-7284-BA3B979EF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96" name="Line 1032">
              <a:extLst>
                <a:ext uri="{FF2B5EF4-FFF2-40B4-BE49-F238E27FC236}">
                  <a16:creationId xmlns:a16="http://schemas.microsoft.com/office/drawing/2014/main" id="{08D886E8-7C0F-15B6-27D8-7088AD71B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97" name="Line 1033">
              <a:extLst>
                <a:ext uri="{FF2B5EF4-FFF2-40B4-BE49-F238E27FC236}">
                  <a16:creationId xmlns:a16="http://schemas.microsoft.com/office/drawing/2014/main" id="{5E9B1EB3-8B51-4A20-BCAD-48616A4C0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81" name="Group 1034">
            <a:extLst>
              <a:ext uri="{FF2B5EF4-FFF2-40B4-BE49-F238E27FC236}">
                <a16:creationId xmlns:a16="http://schemas.microsoft.com/office/drawing/2014/main" id="{F62DEE20-8A22-A600-F786-010DA801C34A}"/>
              </a:ext>
            </a:extLst>
          </p:cNvPr>
          <p:cNvGrpSpPr>
            <a:grpSpLocks/>
          </p:cNvGrpSpPr>
          <p:nvPr/>
        </p:nvGrpSpPr>
        <p:grpSpPr bwMode="auto">
          <a:xfrm>
            <a:off x="8605838" y="3629025"/>
            <a:ext cx="506412" cy="209550"/>
            <a:chOff x="4655" y="2464"/>
            <a:chExt cx="319" cy="132"/>
          </a:xfrm>
        </p:grpSpPr>
        <p:grpSp>
          <p:nvGrpSpPr>
            <p:cNvPr id="86174" name="Group 1035">
              <a:extLst>
                <a:ext uri="{FF2B5EF4-FFF2-40B4-BE49-F238E27FC236}">
                  <a16:creationId xmlns:a16="http://schemas.microsoft.com/office/drawing/2014/main" id="{823A4830-301C-9F56-E112-2A9B279A7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6183" name="Oval 407">
                <a:extLst>
                  <a:ext uri="{FF2B5EF4-FFF2-40B4-BE49-F238E27FC236}">
                    <a16:creationId xmlns:a16="http://schemas.microsoft.com/office/drawing/2014/main" id="{8723EFF0-FC6A-A660-5B90-CA24B4E17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84" name="Rectangle 410">
                <a:extLst>
                  <a:ext uri="{FF2B5EF4-FFF2-40B4-BE49-F238E27FC236}">
                    <a16:creationId xmlns:a16="http://schemas.microsoft.com/office/drawing/2014/main" id="{9DB2599A-092F-D997-3E25-E57F7DD79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85" name="Oval 411">
                <a:extLst>
                  <a:ext uri="{FF2B5EF4-FFF2-40B4-BE49-F238E27FC236}">
                    <a16:creationId xmlns:a16="http://schemas.microsoft.com/office/drawing/2014/main" id="{F2EF639B-1A2B-1C01-F3D4-7CFD88478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6186" name="Group 1039">
                <a:extLst>
                  <a:ext uri="{FF2B5EF4-FFF2-40B4-BE49-F238E27FC236}">
                    <a16:creationId xmlns:a16="http://schemas.microsoft.com/office/drawing/2014/main" id="{6967F760-9585-2ABA-711D-F0E1ABF6E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189" name="Freeform 1040">
                  <a:extLst>
                    <a:ext uri="{FF2B5EF4-FFF2-40B4-BE49-F238E27FC236}">
                      <a16:creationId xmlns:a16="http://schemas.microsoft.com/office/drawing/2014/main" id="{BCCDABB3-B6AD-2409-7C3E-F1317FC6EE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90" name="Freeform 1041">
                  <a:extLst>
                    <a:ext uri="{FF2B5EF4-FFF2-40B4-BE49-F238E27FC236}">
                      <a16:creationId xmlns:a16="http://schemas.microsoft.com/office/drawing/2014/main" id="{30ABF482-4FE4-AA53-0B87-6C2B80D52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187" name="Line 1042">
                <a:extLst>
                  <a:ext uri="{FF2B5EF4-FFF2-40B4-BE49-F238E27FC236}">
                    <a16:creationId xmlns:a16="http://schemas.microsoft.com/office/drawing/2014/main" id="{FA13D963-1807-5DF8-F385-E4113CA97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88" name="Line 1043">
                <a:extLst>
                  <a:ext uri="{FF2B5EF4-FFF2-40B4-BE49-F238E27FC236}">
                    <a16:creationId xmlns:a16="http://schemas.microsoft.com/office/drawing/2014/main" id="{99D02A48-7FA1-5617-383B-EAB4ECCD9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75" name="Oval 407">
              <a:extLst>
                <a:ext uri="{FF2B5EF4-FFF2-40B4-BE49-F238E27FC236}">
                  <a16:creationId xmlns:a16="http://schemas.microsoft.com/office/drawing/2014/main" id="{9C169FF8-7B82-D35E-90BD-3900DDE13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76" name="Rectangle 410">
              <a:extLst>
                <a:ext uri="{FF2B5EF4-FFF2-40B4-BE49-F238E27FC236}">
                  <a16:creationId xmlns:a16="http://schemas.microsoft.com/office/drawing/2014/main" id="{C5D30876-8323-14A8-0CD8-936F00A1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77" name="Oval 411">
              <a:extLst>
                <a:ext uri="{FF2B5EF4-FFF2-40B4-BE49-F238E27FC236}">
                  <a16:creationId xmlns:a16="http://schemas.microsoft.com/office/drawing/2014/main" id="{8594CCF2-EA39-3053-091E-A99ACF229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178" name="Group 1047">
              <a:extLst>
                <a:ext uri="{FF2B5EF4-FFF2-40B4-BE49-F238E27FC236}">
                  <a16:creationId xmlns:a16="http://schemas.microsoft.com/office/drawing/2014/main" id="{F5BD77B9-96D5-AAD7-821C-C2D7B3E71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86181" name="Freeform 1048">
                <a:extLst>
                  <a:ext uri="{FF2B5EF4-FFF2-40B4-BE49-F238E27FC236}">
                    <a16:creationId xmlns:a16="http://schemas.microsoft.com/office/drawing/2014/main" id="{392BF8B2-4A96-84C8-936E-10F4100FE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82" name="Freeform 1049">
                <a:extLst>
                  <a:ext uri="{FF2B5EF4-FFF2-40B4-BE49-F238E27FC236}">
                    <a16:creationId xmlns:a16="http://schemas.microsoft.com/office/drawing/2014/main" id="{EE29D857-9C19-D07D-F9C8-47F0908DF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79" name="Line 1050">
              <a:extLst>
                <a:ext uri="{FF2B5EF4-FFF2-40B4-BE49-F238E27FC236}">
                  <a16:creationId xmlns:a16="http://schemas.microsoft.com/office/drawing/2014/main" id="{94BCBFC8-2CD2-4212-0463-DF38B7900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80" name="Line 1051">
              <a:extLst>
                <a:ext uri="{FF2B5EF4-FFF2-40B4-BE49-F238E27FC236}">
                  <a16:creationId xmlns:a16="http://schemas.microsoft.com/office/drawing/2014/main" id="{6BCB500A-E7C9-454F-92CC-93B0300D2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82" name="Group 1052">
            <a:extLst>
              <a:ext uri="{FF2B5EF4-FFF2-40B4-BE49-F238E27FC236}">
                <a16:creationId xmlns:a16="http://schemas.microsoft.com/office/drawing/2014/main" id="{632E104E-50ED-EC64-3EC3-EC71DD9C73C6}"/>
              </a:ext>
            </a:extLst>
          </p:cNvPr>
          <p:cNvGrpSpPr>
            <a:grpSpLocks/>
          </p:cNvGrpSpPr>
          <p:nvPr/>
        </p:nvGrpSpPr>
        <p:grpSpPr bwMode="auto">
          <a:xfrm>
            <a:off x="9256713" y="3641725"/>
            <a:ext cx="506412" cy="209550"/>
            <a:chOff x="4655" y="2464"/>
            <a:chExt cx="319" cy="132"/>
          </a:xfrm>
        </p:grpSpPr>
        <p:grpSp>
          <p:nvGrpSpPr>
            <p:cNvPr id="86157" name="Group 1053">
              <a:extLst>
                <a:ext uri="{FF2B5EF4-FFF2-40B4-BE49-F238E27FC236}">
                  <a16:creationId xmlns:a16="http://schemas.microsoft.com/office/drawing/2014/main" id="{5FBBB1B1-E791-5808-4236-E861B255E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6166" name="Oval 407">
                <a:extLst>
                  <a:ext uri="{FF2B5EF4-FFF2-40B4-BE49-F238E27FC236}">
                    <a16:creationId xmlns:a16="http://schemas.microsoft.com/office/drawing/2014/main" id="{BD90C052-04E2-71A2-A6B2-00ED0F6E3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67" name="Rectangle 410">
                <a:extLst>
                  <a:ext uri="{FF2B5EF4-FFF2-40B4-BE49-F238E27FC236}">
                    <a16:creationId xmlns:a16="http://schemas.microsoft.com/office/drawing/2014/main" id="{D348240A-25ED-9A24-34EF-D16AD2355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68" name="Oval 411">
                <a:extLst>
                  <a:ext uri="{FF2B5EF4-FFF2-40B4-BE49-F238E27FC236}">
                    <a16:creationId xmlns:a16="http://schemas.microsoft.com/office/drawing/2014/main" id="{2B0A9D66-A373-0803-F2C8-0986B151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6169" name="Group 1057">
                <a:extLst>
                  <a:ext uri="{FF2B5EF4-FFF2-40B4-BE49-F238E27FC236}">
                    <a16:creationId xmlns:a16="http://schemas.microsoft.com/office/drawing/2014/main" id="{A3231912-4DF9-2A83-30C1-5C4BFE113E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172" name="Freeform 1058">
                  <a:extLst>
                    <a:ext uri="{FF2B5EF4-FFF2-40B4-BE49-F238E27FC236}">
                      <a16:creationId xmlns:a16="http://schemas.microsoft.com/office/drawing/2014/main" id="{A0E0290C-9D5D-E7F8-E481-A4974F334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73" name="Freeform 1059">
                  <a:extLst>
                    <a:ext uri="{FF2B5EF4-FFF2-40B4-BE49-F238E27FC236}">
                      <a16:creationId xmlns:a16="http://schemas.microsoft.com/office/drawing/2014/main" id="{7CB47BA1-CB43-825B-2024-FBF39F4A6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170" name="Line 1060">
                <a:extLst>
                  <a:ext uri="{FF2B5EF4-FFF2-40B4-BE49-F238E27FC236}">
                    <a16:creationId xmlns:a16="http://schemas.microsoft.com/office/drawing/2014/main" id="{B3B9B82B-2BBC-F83C-2A4F-80107EB64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71" name="Line 1061">
                <a:extLst>
                  <a:ext uri="{FF2B5EF4-FFF2-40B4-BE49-F238E27FC236}">
                    <a16:creationId xmlns:a16="http://schemas.microsoft.com/office/drawing/2014/main" id="{CFCF5AF3-5F63-9587-E851-148BB922D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58" name="Oval 407">
              <a:extLst>
                <a:ext uri="{FF2B5EF4-FFF2-40B4-BE49-F238E27FC236}">
                  <a16:creationId xmlns:a16="http://schemas.microsoft.com/office/drawing/2014/main" id="{3AE63BAC-6BFB-7C83-606B-F2036260A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59" name="Rectangle 410">
              <a:extLst>
                <a:ext uri="{FF2B5EF4-FFF2-40B4-BE49-F238E27FC236}">
                  <a16:creationId xmlns:a16="http://schemas.microsoft.com/office/drawing/2014/main" id="{2BDB5671-BD23-A91E-26F9-FEA332906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60" name="Oval 411">
              <a:extLst>
                <a:ext uri="{FF2B5EF4-FFF2-40B4-BE49-F238E27FC236}">
                  <a16:creationId xmlns:a16="http://schemas.microsoft.com/office/drawing/2014/main" id="{7C2FB0FD-1518-2CBD-F76D-83FDB261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161" name="Group 1065">
              <a:extLst>
                <a:ext uri="{FF2B5EF4-FFF2-40B4-BE49-F238E27FC236}">
                  <a16:creationId xmlns:a16="http://schemas.microsoft.com/office/drawing/2014/main" id="{BEBD86BF-577A-8D37-F79A-73746BC61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86164" name="Freeform 1066">
                <a:extLst>
                  <a:ext uri="{FF2B5EF4-FFF2-40B4-BE49-F238E27FC236}">
                    <a16:creationId xmlns:a16="http://schemas.microsoft.com/office/drawing/2014/main" id="{2BEF4A1C-6F37-FA05-CC29-30E28BB91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65" name="Freeform 1067">
                <a:extLst>
                  <a:ext uri="{FF2B5EF4-FFF2-40B4-BE49-F238E27FC236}">
                    <a16:creationId xmlns:a16="http://schemas.microsoft.com/office/drawing/2014/main" id="{49664614-C492-84DD-FFF7-EDD346E59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62" name="Line 1068">
              <a:extLst>
                <a:ext uri="{FF2B5EF4-FFF2-40B4-BE49-F238E27FC236}">
                  <a16:creationId xmlns:a16="http://schemas.microsoft.com/office/drawing/2014/main" id="{C737E286-B7B0-2382-1FC3-BC47E20A8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63" name="Line 1069">
              <a:extLst>
                <a:ext uri="{FF2B5EF4-FFF2-40B4-BE49-F238E27FC236}">
                  <a16:creationId xmlns:a16="http://schemas.microsoft.com/office/drawing/2014/main" id="{55FBCD31-464B-2898-7461-9D7FC52D0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83" name="Group 1070">
            <a:extLst>
              <a:ext uri="{FF2B5EF4-FFF2-40B4-BE49-F238E27FC236}">
                <a16:creationId xmlns:a16="http://schemas.microsoft.com/office/drawing/2014/main" id="{674EAFB9-CEAE-6A52-ECCD-1FE3A51EF663}"/>
              </a:ext>
            </a:extLst>
          </p:cNvPr>
          <p:cNvGrpSpPr>
            <a:grpSpLocks/>
          </p:cNvGrpSpPr>
          <p:nvPr/>
        </p:nvGrpSpPr>
        <p:grpSpPr bwMode="auto">
          <a:xfrm>
            <a:off x="8726488" y="2486026"/>
            <a:ext cx="392112" cy="180975"/>
            <a:chOff x="4655" y="2464"/>
            <a:chExt cx="319" cy="132"/>
          </a:xfrm>
        </p:grpSpPr>
        <p:grpSp>
          <p:nvGrpSpPr>
            <p:cNvPr id="86140" name="Group 1071">
              <a:extLst>
                <a:ext uri="{FF2B5EF4-FFF2-40B4-BE49-F238E27FC236}">
                  <a16:creationId xmlns:a16="http://schemas.microsoft.com/office/drawing/2014/main" id="{C78F2A90-F495-1EDB-3409-B677B0B0B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6149" name="Oval 407">
                <a:extLst>
                  <a:ext uri="{FF2B5EF4-FFF2-40B4-BE49-F238E27FC236}">
                    <a16:creationId xmlns:a16="http://schemas.microsoft.com/office/drawing/2014/main" id="{1DA60FB8-7621-CE62-0950-B306EFC70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50" name="Rectangle 410">
                <a:extLst>
                  <a:ext uri="{FF2B5EF4-FFF2-40B4-BE49-F238E27FC236}">
                    <a16:creationId xmlns:a16="http://schemas.microsoft.com/office/drawing/2014/main" id="{7757D1F5-BAE4-3C79-65F7-5A5B7B896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51" name="Oval 411">
                <a:extLst>
                  <a:ext uri="{FF2B5EF4-FFF2-40B4-BE49-F238E27FC236}">
                    <a16:creationId xmlns:a16="http://schemas.microsoft.com/office/drawing/2014/main" id="{03EA3A35-0E31-3ABC-9B64-B100E0362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6152" name="Group 1075">
                <a:extLst>
                  <a:ext uri="{FF2B5EF4-FFF2-40B4-BE49-F238E27FC236}">
                    <a16:creationId xmlns:a16="http://schemas.microsoft.com/office/drawing/2014/main" id="{1905843C-17D6-1272-1B9B-C7BA333EEE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155" name="Freeform 1076">
                  <a:extLst>
                    <a:ext uri="{FF2B5EF4-FFF2-40B4-BE49-F238E27FC236}">
                      <a16:creationId xmlns:a16="http://schemas.microsoft.com/office/drawing/2014/main" id="{99A3B3F6-9C36-C4D0-FFF4-A6C4D73E2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56" name="Freeform 1077">
                  <a:extLst>
                    <a:ext uri="{FF2B5EF4-FFF2-40B4-BE49-F238E27FC236}">
                      <a16:creationId xmlns:a16="http://schemas.microsoft.com/office/drawing/2014/main" id="{A5EE9560-39B3-EBFF-0116-973DEC3D20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153" name="Line 1078">
                <a:extLst>
                  <a:ext uri="{FF2B5EF4-FFF2-40B4-BE49-F238E27FC236}">
                    <a16:creationId xmlns:a16="http://schemas.microsoft.com/office/drawing/2014/main" id="{835685F9-29DA-62B3-4DBB-3E8F3E74A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54" name="Line 1079">
                <a:extLst>
                  <a:ext uri="{FF2B5EF4-FFF2-40B4-BE49-F238E27FC236}">
                    <a16:creationId xmlns:a16="http://schemas.microsoft.com/office/drawing/2014/main" id="{945F62DE-A053-4B6F-A0DD-90F7FF6DB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41" name="Oval 407">
              <a:extLst>
                <a:ext uri="{FF2B5EF4-FFF2-40B4-BE49-F238E27FC236}">
                  <a16:creationId xmlns:a16="http://schemas.microsoft.com/office/drawing/2014/main" id="{5A181BB4-CA66-7A9C-E134-CE9A2E8E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42" name="Rectangle 410">
              <a:extLst>
                <a:ext uri="{FF2B5EF4-FFF2-40B4-BE49-F238E27FC236}">
                  <a16:creationId xmlns:a16="http://schemas.microsoft.com/office/drawing/2014/main" id="{40DA8DD6-2B2E-0DA2-34D1-FADF25BC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43" name="Oval 411">
              <a:extLst>
                <a:ext uri="{FF2B5EF4-FFF2-40B4-BE49-F238E27FC236}">
                  <a16:creationId xmlns:a16="http://schemas.microsoft.com/office/drawing/2014/main" id="{435C09E2-3402-4032-C250-487606F7A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144" name="Group 1083">
              <a:extLst>
                <a:ext uri="{FF2B5EF4-FFF2-40B4-BE49-F238E27FC236}">
                  <a16:creationId xmlns:a16="http://schemas.microsoft.com/office/drawing/2014/main" id="{88EB3CCB-4F03-BA94-832C-35699D0CF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86147" name="Freeform 1084">
                <a:extLst>
                  <a:ext uri="{FF2B5EF4-FFF2-40B4-BE49-F238E27FC236}">
                    <a16:creationId xmlns:a16="http://schemas.microsoft.com/office/drawing/2014/main" id="{81460D4C-D814-92B0-DEEE-38D8011B7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48" name="Freeform 1085">
                <a:extLst>
                  <a:ext uri="{FF2B5EF4-FFF2-40B4-BE49-F238E27FC236}">
                    <a16:creationId xmlns:a16="http://schemas.microsoft.com/office/drawing/2014/main" id="{97928967-E374-09BD-7DAF-C4F5874B0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45" name="Line 1086">
              <a:extLst>
                <a:ext uri="{FF2B5EF4-FFF2-40B4-BE49-F238E27FC236}">
                  <a16:creationId xmlns:a16="http://schemas.microsoft.com/office/drawing/2014/main" id="{D2FC2B00-DD8E-CFCC-0419-8CC8B6FD3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46" name="Line 1087">
              <a:extLst>
                <a:ext uri="{FF2B5EF4-FFF2-40B4-BE49-F238E27FC236}">
                  <a16:creationId xmlns:a16="http://schemas.microsoft.com/office/drawing/2014/main" id="{3B8DB94A-FF95-9570-DFC1-3F3F0FF27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84" name="Group 1088">
            <a:extLst>
              <a:ext uri="{FF2B5EF4-FFF2-40B4-BE49-F238E27FC236}">
                <a16:creationId xmlns:a16="http://schemas.microsoft.com/office/drawing/2014/main" id="{1A250EA5-D393-DEA0-112E-8EB3ED57EF3D}"/>
              </a:ext>
            </a:extLst>
          </p:cNvPr>
          <p:cNvGrpSpPr>
            <a:grpSpLocks/>
          </p:cNvGrpSpPr>
          <p:nvPr/>
        </p:nvGrpSpPr>
        <p:grpSpPr bwMode="auto">
          <a:xfrm>
            <a:off x="8729664" y="2752726"/>
            <a:ext cx="407987" cy="180975"/>
            <a:chOff x="4655" y="2464"/>
            <a:chExt cx="319" cy="132"/>
          </a:xfrm>
        </p:grpSpPr>
        <p:grpSp>
          <p:nvGrpSpPr>
            <p:cNvPr id="86123" name="Group 1089">
              <a:extLst>
                <a:ext uri="{FF2B5EF4-FFF2-40B4-BE49-F238E27FC236}">
                  <a16:creationId xmlns:a16="http://schemas.microsoft.com/office/drawing/2014/main" id="{226C6BC4-CE1E-DD65-FB72-38FF487E9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6132" name="Oval 407">
                <a:extLst>
                  <a:ext uri="{FF2B5EF4-FFF2-40B4-BE49-F238E27FC236}">
                    <a16:creationId xmlns:a16="http://schemas.microsoft.com/office/drawing/2014/main" id="{F166CBEE-D0FB-3646-623A-E9438F51D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33" name="Rectangle 410">
                <a:extLst>
                  <a:ext uri="{FF2B5EF4-FFF2-40B4-BE49-F238E27FC236}">
                    <a16:creationId xmlns:a16="http://schemas.microsoft.com/office/drawing/2014/main" id="{E5B390B1-B171-F2C9-5C12-CBE59FB57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34" name="Oval 411">
                <a:extLst>
                  <a:ext uri="{FF2B5EF4-FFF2-40B4-BE49-F238E27FC236}">
                    <a16:creationId xmlns:a16="http://schemas.microsoft.com/office/drawing/2014/main" id="{0DE8814D-46BB-DF3E-2FA6-F6BC114FD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6135" name="Group 1093">
                <a:extLst>
                  <a:ext uri="{FF2B5EF4-FFF2-40B4-BE49-F238E27FC236}">
                    <a16:creationId xmlns:a16="http://schemas.microsoft.com/office/drawing/2014/main" id="{FAD048A6-AA19-4081-0227-3D091B91EE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138" name="Freeform 1094">
                  <a:extLst>
                    <a:ext uri="{FF2B5EF4-FFF2-40B4-BE49-F238E27FC236}">
                      <a16:creationId xmlns:a16="http://schemas.microsoft.com/office/drawing/2014/main" id="{657498C7-4691-60F9-7E9F-EB320D6F6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39" name="Freeform 1095">
                  <a:extLst>
                    <a:ext uri="{FF2B5EF4-FFF2-40B4-BE49-F238E27FC236}">
                      <a16:creationId xmlns:a16="http://schemas.microsoft.com/office/drawing/2014/main" id="{3920D37F-8028-124A-33ED-6FF25C6CD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136" name="Line 1096">
                <a:extLst>
                  <a:ext uri="{FF2B5EF4-FFF2-40B4-BE49-F238E27FC236}">
                    <a16:creationId xmlns:a16="http://schemas.microsoft.com/office/drawing/2014/main" id="{CE049F6B-8F06-5168-7B94-034C0E89B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37" name="Line 1097">
                <a:extLst>
                  <a:ext uri="{FF2B5EF4-FFF2-40B4-BE49-F238E27FC236}">
                    <a16:creationId xmlns:a16="http://schemas.microsoft.com/office/drawing/2014/main" id="{6F8D534A-C867-F4A8-E35A-816CC1266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24" name="Oval 407">
              <a:extLst>
                <a:ext uri="{FF2B5EF4-FFF2-40B4-BE49-F238E27FC236}">
                  <a16:creationId xmlns:a16="http://schemas.microsoft.com/office/drawing/2014/main" id="{12E8CA64-388D-0998-B1FB-44C1C899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25" name="Rectangle 410">
              <a:extLst>
                <a:ext uri="{FF2B5EF4-FFF2-40B4-BE49-F238E27FC236}">
                  <a16:creationId xmlns:a16="http://schemas.microsoft.com/office/drawing/2014/main" id="{9D5936C2-C07C-E1F6-4731-C7881926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26" name="Oval 411">
              <a:extLst>
                <a:ext uri="{FF2B5EF4-FFF2-40B4-BE49-F238E27FC236}">
                  <a16:creationId xmlns:a16="http://schemas.microsoft.com/office/drawing/2014/main" id="{A4B40170-7CCE-D049-F98C-9F2EFD08C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127" name="Group 1101">
              <a:extLst>
                <a:ext uri="{FF2B5EF4-FFF2-40B4-BE49-F238E27FC236}">
                  <a16:creationId xmlns:a16="http://schemas.microsoft.com/office/drawing/2014/main" id="{FD05F8F0-D1F1-6884-829B-1DA3A1EA1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86130" name="Freeform 1102">
                <a:extLst>
                  <a:ext uri="{FF2B5EF4-FFF2-40B4-BE49-F238E27FC236}">
                    <a16:creationId xmlns:a16="http://schemas.microsoft.com/office/drawing/2014/main" id="{EC8242D4-5441-74E1-E408-FBD8FACA9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31" name="Freeform 1103">
                <a:extLst>
                  <a:ext uri="{FF2B5EF4-FFF2-40B4-BE49-F238E27FC236}">
                    <a16:creationId xmlns:a16="http://schemas.microsoft.com/office/drawing/2014/main" id="{B985B8A5-2DA2-8381-C983-19720DB7B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28" name="Line 1104">
              <a:extLst>
                <a:ext uri="{FF2B5EF4-FFF2-40B4-BE49-F238E27FC236}">
                  <a16:creationId xmlns:a16="http://schemas.microsoft.com/office/drawing/2014/main" id="{4C8792B1-3795-0000-52E1-0D0A7F680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29" name="Line 1105">
              <a:extLst>
                <a:ext uri="{FF2B5EF4-FFF2-40B4-BE49-F238E27FC236}">
                  <a16:creationId xmlns:a16="http://schemas.microsoft.com/office/drawing/2014/main" id="{B29E30B4-935C-ACE1-FE03-F0D52FEC1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85" name="Group 1106">
            <a:extLst>
              <a:ext uri="{FF2B5EF4-FFF2-40B4-BE49-F238E27FC236}">
                <a16:creationId xmlns:a16="http://schemas.microsoft.com/office/drawing/2014/main" id="{C1A60FB1-A18D-4E80-52C4-001338E67C64}"/>
              </a:ext>
            </a:extLst>
          </p:cNvPr>
          <p:cNvGrpSpPr>
            <a:grpSpLocks/>
          </p:cNvGrpSpPr>
          <p:nvPr/>
        </p:nvGrpSpPr>
        <p:grpSpPr bwMode="auto">
          <a:xfrm>
            <a:off x="9282114" y="2749551"/>
            <a:ext cx="407987" cy="180975"/>
            <a:chOff x="4655" y="2464"/>
            <a:chExt cx="319" cy="132"/>
          </a:xfrm>
        </p:grpSpPr>
        <p:grpSp>
          <p:nvGrpSpPr>
            <p:cNvPr id="86106" name="Group 1107">
              <a:extLst>
                <a:ext uri="{FF2B5EF4-FFF2-40B4-BE49-F238E27FC236}">
                  <a16:creationId xmlns:a16="http://schemas.microsoft.com/office/drawing/2014/main" id="{5FA67925-E4B4-154B-CC42-C89E01D5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6115" name="Oval 407">
                <a:extLst>
                  <a:ext uri="{FF2B5EF4-FFF2-40B4-BE49-F238E27FC236}">
                    <a16:creationId xmlns:a16="http://schemas.microsoft.com/office/drawing/2014/main" id="{69BAC936-7216-F719-4A58-9D4F6420E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16" name="Rectangle 410">
                <a:extLst>
                  <a:ext uri="{FF2B5EF4-FFF2-40B4-BE49-F238E27FC236}">
                    <a16:creationId xmlns:a16="http://schemas.microsoft.com/office/drawing/2014/main" id="{B8E7F802-932F-24EC-6933-A63FB4AC4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17" name="Oval 411">
                <a:extLst>
                  <a:ext uri="{FF2B5EF4-FFF2-40B4-BE49-F238E27FC236}">
                    <a16:creationId xmlns:a16="http://schemas.microsoft.com/office/drawing/2014/main" id="{85EE3548-7E8D-AFBE-2B1F-B33D46514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6118" name="Group 1111">
                <a:extLst>
                  <a:ext uri="{FF2B5EF4-FFF2-40B4-BE49-F238E27FC236}">
                    <a16:creationId xmlns:a16="http://schemas.microsoft.com/office/drawing/2014/main" id="{DFE465F3-8E53-6354-B327-2AE54AAC13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121" name="Freeform 1112">
                  <a:extLst>
                    <a:ext uri="{FF2B5EF4-FFF2-40B4-BE49-F238E27FC236}">
                      <a16:creationId xmlns:a16="http://schemas.microsoft.com/office/drawing/2014/main" id="{A7C690CE-5FFB-6224-EC41-A1370C7DF4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2" name="Freeform 1113">
                  <a:extLst>
                    <a:ext uri="{FF2B5EF4-FFF2-40B4-BE49-F238E27FC236}">
                      <a16:creationId xmlns:a16="http://schemas.microsoft.com/office/drawing/2014/main" id="{8B5DC33B-87E1-2042-0E43-21CE6A9E08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119" name="Line 1114">
                <a:extLst>
                  <a:ext uri="{FF2B5EF4-FFF2-40B4-BE49-F238E27FC236}">
                    <a16:creationId xmlns:a16="http://schemas.microsoft.com/office/drawing/2014/main" id="{31DD64D0-565B-D9C3-95F4-3424C69E3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0" name="Line 1115">
                <a:extLst>
                  <a:ext uri="{FF2B5EF4-FFF2-40B4-BE49-F238E27FC236}">
                    <a16:creationId xmlns:a16="http://schemas.microsoft.com/office/drawing/2014/main" id="{E9566188-800B-A5E9-FFA7-D105DB222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07" name="Oval 407">
              <a:extLst>
                <a:ext uri="{FF2B5EF4-FFF2-40B4-BE49-F238E27FC236}">
                  <a16:creationId xmlns:a16="http://schemas.microsoft.com/office/drawing/2014/main" id="{58AAA590-EB01-579A-CFF2-598904ABC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08" name="Rectangle 410">
              <a:extLst>
                <a:ext uri="{FF2B5EF4-FFF2-40B4-BE49-F238E27FC236}">
                  <a16:creationId xmlns:a16="http://schemas.microsoft.com/office/drawing/2014/main" id="{B57D1D47-9FFF-2D86-4245-9B87649C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09" name="Oval 411">
              <a:extLst>
                <a:ext uri="{FF2B5EF4-FFF2-40B4-BE49-F238E27FC236}">
                  <a16:creationId xmlns:a16="http://schemas.microsoft.com/office/drawing/2014/main" id="{A4158ED1-A98D-E9E7-3C37-1FB169498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110" name="Group 1119">
              <a:extLst>
                <a:ext uri="{FF2B5EF4-FFF2-40B4-BE49-F238E27FC236}">
                  <a16:creationId xmlns:a16="http://schemas.microsoft.com/office/drawing/2014/main" id="{A9DE65A1-FA42-3E48-6B54-B80109CA3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86113" name="Freeform 1120">
                <a:extLst>
                  <a:ext uri="{FF2B5EF4-FFF2-40B4-BE49-F238E27FC236}">
                    <a16:creationId xmlns:a16="http://schemas.microsoft.com/office/drawing/2014/main" id="{FBC2F7A0-4829-8905-0149-0637A05DB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4" name="Freeform 1121">
                <a:extLst>
                  <a:ext uri="{FF2B5EF4-FFF2-40B4-BE49-F238E27FC236}">
                    <a16:creationId xmlns:a16="http://schemas.microsoft.com/office/drawing/2014/main" id="{8F7ADC2A-980C-107C-45D7-88619D140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111" name="Line 1122">
              <a:extLst>
                <a:ext uri="{FF2B5EF4-FFF2-40B4-BE49-F238E27FC236}">
                  <a16:creationId xmlns:a16="http://schemas.microsoft.com/office/drawing/2014/main" id="{A24CA8A1-7CEF-C23F-7F5A-36C6E75D7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2" name="Line 1123">
              <a:extLst>
                <a:ext uri="{FF2B5EF4-FFF2-40B4-BE49-F238E27FC236}">
                  <a16:creationId xmlns:a16="http://schemas.microsoft.com/office/drawing/2014/main" id="{61D9AC34-89EE-E24F-3A03-2D19235DF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86" name="Group 1124">
            <a:extLst>
              <a:ext uri="{FF2B5EF4-FFF2-40B4-BE49-F238E27FC236}">
                <a16:creationId xmlns:a16="http://schemas.microsoft.com/office/drawing/2014/main" id="{E506C879-120C-2414-EE7C-A5326AFFDEB4}"/>
              </a:ext>
            </a:extLst>
          </p:cNvPr>
          <p:cNvGrpSpPr>
            <a:grpSpLocks/>
          </p:cNvGrpSpPr>
          <p:nvPr/>
        </p:nvGrpSpPr>
        <p:grpSpPr bwMode="auto">
          <a:xfrm>
            <a:off x="9212263" y="2390776"/>
            <a:ext cx="392112" cy="180975"/>
            <a:chOff x="4655" y="2464"/>
            <a:chExt cx="319" cy="132"/>
          </a:xfrm>
        </p:grpSpPr>
        <p:grpSp>
          <p:nvGrpSpPr>
            <p:cNvPr id="86089" name="Group 1125">
              <a:extLst>
                <a:ext uri="{FF2B5EF4-FFF2-40B4-BE49-F238E27FC236}">
                  <a16:creationId xmlns:a16="http://schemas.microsoft.com/office/drawing/2014/main" id="{8AB2F932-1FE6-E26A-FD3C-A312DDC98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6098" name="Oval 407">
                <a:extLst>
                  <a:ext uri="{FF2B5EF4-FFF2-40B4-BE49-F238E27FC236}">
                    <a16:creationId xmlns:a16="http://schemas.microsoft.com/office/drawing/2014/main" id="{28D7F1B2-2EFE-6B07-9809-E7F8B8C3C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099" name="Rectangle 410">
                <a:extLst>
                  <a:ext uri="{FF2B5EF4-FFF2-40B4-BE49-F238E27FC236}">
                    <a16:creationId xmlns:a16="http://schemas.microsoft.com/office/drawing/2014/main" id="{F4954331-7BBE-68DE-4E60-8C1D7CF26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100" name="Oval 411">
                <a:extLst>
                  <a:ext uri="{FF2B5EF4-FFF2-40B4-BE49-F238E27FC236}">
                    <a16:creationId xmlns:a16="http://schemas.microsoft.com/office/drawing/2014/main" id="{4BA6B084-9A01-4D8F-686A-C94332A8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86101" name="Group 1129">
                <a:extLst>
                  <a:ext uri="{FF2B5EF4-FFF2-40B4-BE49-F238E27FC236}">
                    <a16:creationId xmlns:a16="http://schemas.microsoft.com/office/drawing/2014/main" id="{3289F781-0266-7034-BDAE-58DDC8EFEB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6104" name="Freeform 1130">
                  <a:extLst>
                    <a:ext uri="{FF2B5EF4-FFF2-40B4-BE49-F238E27FC236}">
                      <a16:creationId xmlns:a16="http://schemas.microsoft.com/office/drawing/2014/main" id="{51DBE996-9E18-1C37-5DC1-EE98B01F5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05" name="Freeform 1131">
                  <a:extLst>
                    <a:ext uri="{FF2B5EF4-FFF2-40B4-BE49-F238E27FC236}">
                      <a16:creationId xmlns:a16="http://schemas.microsoft.com/office/drawing/2014/main" id="{F0B6897C-A630-11DB-D358-73BBFC890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102" name="Line 1132">
                <a:extLst>
                  <a:ext uri="{FF2B5EF4-FFF2-40B4-BE49-F238E27FC236}">
                    <a16:creationId xmlns:a16="http://schemas.microsoft.com/office/drawing/2014/main" id="{AEDF83BC-8CC1-AF89-83DF-D308E0136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3" name="Line 1133">
                <a:extLst>
                  <a:ext uri="{FF2B5EF4-FFF2-40B4-BE49-F238E27FC236}">
                    <a16:creationId xmlns:a16="http://schemas.microsoft.com/office/drawing/2014/main" id="{B2FEFDCE-3AE6-1374-98DD-E5C3EDBBE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90" name="Oval 407">
              <a:extLst>
                <a:ext uri="{FF2B5EF4-FFF2-40B4-BE49-F238E27FC236}">
                  <a16:creationId xmlns:a16="http://schemas.microsoft.com/office/drawing/2014/main" id="{51E12483-3D3E-A472-B65E-247F1A8AA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091" name="Rectangle 410">
              <a:extLst>
                <a:ext uri="{FF2B5EF4-FFF2-40B4-BE49-F238E27FC236}">
                  <a16:creationId xmlns:a16="http://schemas.microsoft.com/office/drawing/2014/main" id="{33718D84-2425-368E-A491-9CC5FE37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092" name="Oval 411">
              <a:extLst>
                <a:ext uri="{FF2B5EF4-FFF2-40B4-BE49-F238E27FC236}">
                  <a16:creationId xmlns:a16="http://schemas.microsoft.com/office/drawing/2014/main" id="{21E875B5-F3C0-49F8-EF85-1607FB338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6093" name="Group 1137">
              <a:extLst>
                <a:ext uri="{FF2B5EF4-FFF2-40B4-BE49-F238E27FC236}">
                  <a16:creationId xmlns:a16="http://schemas.microsoft.com/office/drawing/2014/main" id="{D3F4A6B1-9EDE-EC21-F5AC-62F6CFAA3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86096" name="Freeform 1138">
                <a:extLst>
                  <a:ext uri="{FF2B5EF4-FFF2-40B4-BE49-F238E27FC236}">
                    <a16:creationId xmlns:a16="http://schemas.microsoft.com/office/drawing/2014/main" id="{164DD3D3-CE2E-E31F-7C04-9E50C7237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7" name="Freeform 1139">
                <a:extLst>
                  <a:ext uri="{FF2B5EF4-FFF2-40B4-BE49-F238E27FC236}">
                    <a16:creationId xmlns:a16="http://schemas.microsoft.com/office/drawing/2014/main" id="{51B6BFEE-DAB8-7E62-253B-6EABBE3AA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94" name="Line 1140">
              <a:extLst>
                <a:ext uri="{FF2B5EF4-FFF2-40B4-BE49-F238E27FC236}">
                  <a16:creationId xmlns:a16="http://schemas.microsoft.com/office/drawing/2014/main" id="{94BE89E6-2795-2CE9-7E93-7641EA9A2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95" name="Line 1141">
              <a:extLst>
                <a:ext uri="{FF2B5EF4-FFF2-40B4-BE49-F238E27FC236}">
                  <a16:creationId xmlns:a16="http://schemas.microsoft.com/office/drawing/2014/main" id="{6EF156FA-9CED-96B2-73FB-E9D663670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6087" name="Picture 1142" descr="underline_base">
            <a:extLst>
              <a:ext uri="{FF2B5EF4-FFF2-40B4-BE49-F238E27FC236}">
                <a16:creationId xmlns:a16="http://schemas.microsoft.com/office/drawing/2014/main" id="{BD599046-89DD-991B-1B0B-94AF110512A6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1" y="1039814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88" name="Slide Number Placeholder 3">
            <a:extLst>
              <a:ext uri="{FF2B5EF4-FFF2-40B4-BE49-F238E27FC236}">
                <a16:creationId xmlns:a16="http://schemas.microsoft.com/office/drawing/2014/main" id="{E0745508-A9FD-9B8C-71B8-B0FD216D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3</a:t>
            </a:r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5" name="Group 228">
            <a:extLst>
              <a:ext uri="{FF2B5EF4-FFF2-40B4-BE49-F238E27FC236}">
                <a16:creationId xmlns:a16="http://schemas.microsoft.com/office/drawing/2014/main" id="{C060ABFF-EBA6-0B59-4032-B7A30172AF42}"/>
              </a:ext>
            </a:extLst>
          </p:cNvPr>
          <p:cNvGrpSpPr>
            <a:grpSpLocks/>
          </p:cNvGrpSpPr>
          <p:nvPr/>
        </p:nvGrpSpPr>
        <p:grpSpPr bwMode="auto">
          <a:xfrm>
            <a:off x="3827463" y="2090739"/>
            <a:ext cx="1187450" cy="554037"/>
            <a:chOff x="4650" y="1129"/>
            <a:chExt cx="246" cy="95"/>
          </a:xfrm>
        </p:grpSpPr>
        <p:sp>
          <p:nvSpPr>
            <p:cNvPr id="88138" name="Oval 407">
              <a:extLst>
                <a:ext uri="{FF2B5EF4-FFF2-40B4-BE49-F238E27FC236}">
                  <a16:creationId xmlns:a16="http://schemas.microsoft.com/office/drawing/2014/main" id="{73585285-27E7-940A-02F4-D40E3A5DA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139" name="Rectangle 410">
              <a:extLst>
                <a:ext uri="{FF2B5EF4-FFF2-40B4-BE49-F238E27FC236}">
                  <a16:creationId xmlns:a16="http://schemas.microsoft.com/office/drawing/2014/main" id="{BAA7717A-7372-346C-AAD9-C19B8DD2A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140" name="Oval 411">
              <a:extLst>
                <a:ext uri="{FF2B5EF4-FFF2-40B4-BE49-F238E27FC236}">
                  <a16:creationId xmlns:a16="http://schemas.microsoft.com/office/drawing/2014/main" id="{7EBB3008-9968-0549-83CC-06E6230DE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8141" name="Group 232">
              <a:extLst>
                <a:ext uri="{FF2B5EF4-FFF2-40B4-BE49-F238E27FC236}">
                  <a16:creationId xmlns:a16="http://schemas.microsoft.com/office/drawing/2014/main" id="{FAF13169-3A74-75CD-7CB5-25DD7A058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8144" name="Freeform 233">
                <a:extLst>
                  <a:ext uri="{FF2B5EF4-FFF2-40B4-BE49-F238E27FC236}">
                    <a16:creationId xmlns:a16="http://schemas.microsoft.com/office/drawing/2014/main" id="{80F23A16-C602-997E-1AB0-EFA742839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45" name="Freeform 234">
                <a:extLst>
                  <a:ext uri="{FF2B5EF4-FFF2-40B4-BE49-F238E27FC236}">
                    <a16:creationId xmlns:a16="http://schemas.microsoft.com/office/drawing/2014/main" id="{E00AC401-C981-C4EB-7003-5BAFAB4B1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142" name="Line 235">
              <a:extLst>
                <a:ext uri="{FF2B5EF4-FFF2-40B4-BE49-F238E27FC236}">
                  <a16:creationId xmlns:a16="http://schemas.microsoft.com/office/drawing/2014/main" id="{A8C366A9-58E3-6043-3960-41BF0E5A6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3" name="Line 236">
              <a:extLst>
                <a:ext uri="{FF2B5EF4-FFF2-40B4-BE49-F238E27FC236}">
                  <a16:creationId xmlns:a16="http://schemas.microsoft.com/office/drawing/2014/main" id="{4EC3DE66-51C1-7EB0-A2FB-D7366CC5C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066" name="Group 105">
            <a:extLst>
              <a:ext uri="{FF2B5EF4-FFF2-40B4-BE49-F238E27FC236}">
                <a16:creationId xmlns:a16="http://schemas.microsoft.com/office/drawing/2014/main" id="{7D910DBD-25E3-66AA-2856-55E8474BA585}"/>
              </a:ext>
            </a:extLst>
          </p:cNvPr>
          <p:cNvGrpSpPr>
            <a:grpSpLocks/>
          </p:cNvGrpSpPr>
          <p:nvPr/>
        </p:nvGrpSpPr>
        <p:grpSpPr bwMode="auto">
          <a:xfrm>
            <a:off x="8288338" y="2314575"/>
            <a:ext cx="779462" cy="679450"/>
            <a:chOff x="-44" y="1473"/>
            <a:chExt cx="981" cy="1105"/>
          </a:xfrm>
        </p:grpSpPr>
        <p:pic>
          <p:nvPicPr>
            <p:cNvPr id="88136" name="Picture 106" descr="desktop_computer_stylized_medium">
              <a:extLst>
                <a:ext uri="{FF2B5EF4-FFF2-40B4-BE49-F238E27FC236}">
                  <a16:creationId xmlns:a16="http://schemas.microsoft.com/office/drawing/2014/main" id="{E02EB8C1-82DD-51AD-8CCD-08ADF3AB5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37" name="Freeform 107">
              <a:extLst>
                <a:ext uri="{FF2B5EF4-FFF2-40B4-BE49-F238E27FC236}">
                  <a16:creationId xmlns:a16="http://schemas.microsoft.com/office/drawing/2014/main" id="{1A3370FF-640C-4462-FC6F-358948A491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FC77CD7-1043-A3F5-700F-10ED57738E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76414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Packet Switching: queueing delay, loss</a:t>
            </a:r>
            <a:endParaRPr lang="en-US" altLang="en-US"/>
          </a:p>
        </p:txBody>
      </p:sp>
      <p:sp>
        <p:nvSpPr>
          <p:cNvPr id="88068" name="Line 230">
            <a:extLst>
              <a:ext uri="{FF2B5EF4-FFF2-40B4-BE49-F238E27FC236}">
                <a16:creationId xmlns:a16="http://schemas.microsoft.com/office/drawing/2014/main" id="{2A34CA25-9D8F-396D-6251-07ADF9E3E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Line 276">
            <a:extLst>
              <a:ext uri="{FF2B5EF4-FFF2-40B4-BE49-F238E27FC236}">
                <a16:creationId xmlns:a16="http://schemas.microsoft.com/office/drawing/2014/main" id="{AD79D8F1-9305-D042-A10E-919F1108A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675" y="1971676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277">
            <a:extLst>
              <a:ext uri="{FF2B5EF4-FFF2-40B4-BE49-F238E27FC236}">
                <a16:creationId xmlns:a16="http://schemas.microsoft.com/office/drawing/2014/main" id="{1B14B5DC-012F-49A2-5195-B72CE34CE0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9138" y="2457451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Line 278">
            <a:extLst>
              <a:ext uri="{FF2B5EF4-FFF2-40B4-BE49-F238E27FC236}">
                <a16:creationId xmlns:a16="http://schemas.microsoft.com/office/drawing/2014/main" id="{8290F3AA-C3F3-5454-A5D2-DCB50A97E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176" y="2398714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279">
            <a:extLst>
              <a:ext uri="{FF2B5EF4-FFF2-40B4-BE49-F238E27FC236}">
                <a16:creationId xmlns:a16="http://schemas.microsoft.com/office/drawing/2014/main" id="{5A4A4F1A-6530-F2A9-8392-B8FE41E1C3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59676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280">
            <a:extLst>
              <a:ext uri="{FF2B5EF4-FFF2-40B4-BE49-F238E27FC236}">
                <a16:creationId xmlns:a16="http://schemas.microsoft.com/office/drawing/2014/main" id="{2A276145-5423-E030-3904-B963C68BCA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2750" y="2030414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Rectangle 287">
            <a:extLst>
              <a:ext uri="{FF2B5EF4-FFF2-40B4-BE49-F238E27FC236}">
                <a16:creationId xmlns:a16="http://schemas.microsoft.com/office/drawing/2014/main" id="{66DD5555-F1BA-A4C4-52AE-38BA83DB1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75" name="Rectangle 288">
            <a:extLst>
              <a:ext uri="{FF2B5EF4-FFF2-40B4-BE49-F238E27FC236}">
                <a16:creationId xmlns:a16="http://schemas.microsoft.com/office/drawing/2014/main" id="{577A1AB0-DFA9-9747-A69F-52FE25B8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76" name="Rectangle 289">
            <a:extLst>
              <a:ext uri="{FF2B5EF4-FFF2-40B4-BE49-F238E27FC236}">
                <a16:creationId xmlns:a16="http://schemas.microsoft.com/office/drawing/2014/main" id="{6AC2F9DB-E1C9-A29E-80CD-FCA82271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77" name="Rectangle 290">
            <a:extLst>
              <a:ext uri="{FF2B5EF4-FFF2-40B4-BE49-F238E27FC236}">
                <a16:creationId xmlns:a16="http://schemas.microsoft.com/office/drawing/2014/main" id="{D490165C-BCC3-6D25-ADC7-89A94690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9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78" name="Rectangle 291">
            <a:extLst>
              <a:ext uri="{FF2B5EF4-FFF2-40B4-BE49-F238E27FC236}">
                <a16:creationId xmlns:a16="http://schemas.microsoft.com/office/drawing/2014/main" id="{453AF3FE-C5E7-0B44-D4AE-EF28E3119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4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79" name="Rectangle 292">
            <a:extLst>
              <a:ext uri="{FF2B5EF4-FFF2-40B4-BE49-F238E27FC236}">
                <a16:creationId xmlns:a16="http://schemas.microsoft.com/office/drawing/2014/main" id="{250884D9-5FFA-A0EA-1B15-C815A2A57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80" name="Rectangle 293">
            <a:extLst>
              <a:ext uri="{FF2B5EF4-FFF2-40B4-BE49-F238E27FC236}">
                <a16:creationId xmlns:a16="http://schemas.microsoft.com/office/drawing/2014/main" id="{E26D14DF-540A-3F3A-8C87-CD54F21A0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9" y="21812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88081" name="Group 311">
            <a:extLst>
              <a:ext uri="{FF2B5EF4-FFF2-40B4-BE49-F238E27FC236}">
                <a16:creationId xmlns:a16="http://schemas.microsoft.com/office/drawing/2014/main" id="{58276D89-D45C-7241-2CE3-C1BD2C5306F5}"/>
              </a:ext>
            </a:extLst>
          </p:cNvPr>
          <p:cNvGrpSpPr>
            <a:grpSpLocks/>
          </p:cNvGrpSpPr>
          <p:nvPr/>
        </p:nvGrpSpPr>
        <p:grpSpPr bwMode="auto">
          <a:xfrm>
            <a:off x="4310063" y="2262189"/>
            <a:ext cx="633412" cy="200025"/>
            <a:chOff x="1800" y="1425"/>
            <a:chExt cx="399" cy="126"/>
          </a:xfrm>
        </p:grpSpPr>
        <p:sp>
          <p:nvSpPr>
            <p:cNvPr id="88132" name="Rectangle 294">
              <a:extLst>
                <a:ext uri="{FF2B5EF4-FFF2-40B4-BE49-F238E27FC236}">
                  <a16:creationId xmlns:a16="http://schemas.microsoft.com/office/drawing/2014/main" id="{47B4A6F0-7083-7A52-28DE-B427D9B68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133" name="Rectangle 295">
              <a:extLst>
                <a:ext uri="{FF2B5EF4-FFF2-40B4-BE49-F238E27FC236}">
                  <a16:creationId xmlns:a16="http://schemas.microsoft.com/office/drawing/2014/main" id="{A510CD12-122D-5760-6698-5BF824D22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134" name="Rectangle 296">
              <a:extLst>
                <a:ext uri="{FF2B5EF4-FFF2-40B4-BE49-F238E27FC236}">
                  <a16:creationId xmlns:a16="http://schemas.microsoft.com/office/drawing/2014/main" id="{AFF1D6D9-2FF0-DA1D-B55B-013366403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135" name="Rectangle 297">
              <a:extLst>
                <a:ext uri="{FF2B5EF4-FFF2-40B4-BE49-F238E27FC236}">
                  <a16:creationId xmlns:a16="http://schemas.microsoft.com/office/drawing/2014/main" id="{38EF5040-02F9-9F86-470C-9DB0CE321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8082" name="Rectangle 298">
            <a:extLst>
              <a:ext uri="{FF2B5EF4-FFF2-40B4-BE49-F238E27FC236}">
                <a16:creationId xmlns:a16="http://schemas.microsoft.com/office/drawing/2014/main" id="{F94826DD-23C1-4A9E-0C97-28527D10D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9" y="21621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83" name="Rectangle 299">
            <a:extLst>
              <a:ext uri="{FF2B5EF4-FFF2-40B4-BE49-F238E27FC236}">
                <a16:creationId xmlns:a16="http://schemas.microsoft.com/office/drawing/2014/main" id="{65CAC9D3-F667-3DFD-8632-18494156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4" y="27336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84" name="Line 300">
            <a:extLst>
              <a:ext uri="{FF2B5EF4-FFF2-40B4-BE49-F238E27FC236}">
                <a16:creationId xmlns:a16="http://schemas.microsoft.com/office/drawing/2014/main" id="{C1DCDCDC-712D-86E2-851B-2FCCAA949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Line 301">
            <a:extLst>
              <a:ext uri="{FF2B5EF4-FFF2-40B4-BE49-F238E27FC236}">
                <a16:creationId xmlns:a16="http://schemas.microsoft.com/office/drawing/2014/main" id="{65D15381-5810-5F3F-7A71-490A19DE0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6" y="2582864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Line 302">
            <a:extLst>
              <a:ext uri="{FF2B5EF4-FFF2-40B4-BE49-F238E27FC236}">
                <a16:creationId xmlns:a16="http://schemas.microsoft.com/office/drawing/2014/main" id="{07CCA3EA-587E-2021-A7AD-63F8A83E6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5614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Text Box 303">
            <a:extLst>
              <a:ext uri="{FF2B5EF4-FFF2-40B4-BE49-F238E27FC236}">
                <a16:creationId xmlns:a16="http://schemas.microsoft.com/office/drawing/2014/main" id="{3CD2EB5B-D312-3CAD-0C33-440847B93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1633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8088" name="Text Box 304">
            <a:extLst>
              <a:ext uri="{FF2B5EF4-FFF2-40B4-BE49-F238E27FC236}">
                <a16:creationId xmlns:a16="http://schemas.microsoft.com/office/drawing/2014/main" id="{C62D0948-70FD-F16A-982D-16B80D6D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608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8089" name="Text Box 305">
            <a:extLst>
              <a:ext uri="{FF2B5EF4-FFF2-40B4-BE49-F238E27FC236}">
                <a16:creationId xmlns:a16="http://schemas.microsoft.com/office/drawing/2014/main" id="{C7D40E8A-3DB9-F2F1-C488-ED349E27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1" y="1465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</a:t>
            </a:r>
            <a:endParaRPr lang="en-US" altLang="en-US" sz="2400">
              <a:solidFill>
                <a:srgbClr val="00CC99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90" name="Text Box 308">
            <a:extLst>
              <a:ext uri="{FF2B5EF4-FFF2-40B4-BE49-F238E27FC236}">
                <a16:creationId xmlns:a16="http://schemas.microsoft.com/office/drawing/2014/main" id="{2FE25A38-ABBC-CC74-B57E-5D923CD29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4" y="1585914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= 100 Mb/s</a:t>
            </a:r>
          </a:p>
        </p:txBody>
      </p:sp>
      <p:sp>
        <p:nvSpPr>
          <p:cNvPr id="88091" name="Text Box 309">
            <a:extLst>
              <a:ext uri="{FF2B5EF4-FFF2-40B4-BE49-F238E27FC236}">
                <a16:creationId xmlns:a16="http://schemas.microsoft.com/office/drawing/2014/main" id="{D378823E-6778-6ECD-4BF4-16F3E366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1" y="2438400"/>
            <a:ext cx="16414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= 1.5 Mb/s</a:t>
            </a:r>
            <a:endParaRPr lang="en-US" altLang="en-US" sz="2400">
              <a:solidFill>
                <a:srgbClr val="00CC99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92" name="Text Box 310">
            <a:extLst>
              <a:ext uri="{FF2B5EF4-FFF2-40B4-BE49-F238E27FC236}">
                <a16:creationId xmlns:a16="http://schemas.microsoft.com/office/drawing/2014/main" id="{3B946E8C-249E-5749-4A23-A8AD67A6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CC99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93" name="Line 281">
            <a:extLst>
              <a:ext uri="{FF2B5EF4-FFF2-40B4-BE49-F238E27FC236}">
                <a16:creationId xmlns:a16="http://schemas.microsoft.com/office/drawing/2014/main" id="{876AB3B5-554A-7E8F-C6ED-9503D889B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6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4" name="Line 283">
            <a:extLst>
              <a:ext uri="{FF2B5EF4-FFF2-40B4-BE49-F238E27FC236}">
                <a16:creationId xmlns:a16="http://schemas.microsoft.com/office/drawing/2014/main" id="{98EEC386-C657-AB40-DF4B-DBB2218DC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2926" y="2849564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Text Box 306">
            <a:extLst>
              <a:ext uri="{FF2B5EF4-FFF2-40B4-BE49-F238E27FC236}">
                <a16:creationId xmlns:a16="http://schemas.microsoft.com/office/drawing/2014/main" id="{9D218FFE-D5A3-C7B6-DF30-75E8C3429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1" y="2224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</a:t>
            </a:r>
            <a:endParaRPr lang="en-US" altLang="en-US" sz="2400">
              <a:solidFill>
                <a:srgbClr val="00CC99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96" name="Text Box 307">
            <a:extLst>
              <a:ext uri="{FF2B5EF4-FFF2-40B4-BE49-F238E27FC236}">
                <a16:creationId xmlns:a16="http://schemas.microsoft.com/office/drawing/2014/main" id="{F4303B3E-BDDA-9689-A731-848E7400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450" y="2840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</a:t>
            </a:r>
            <a:endParaRPr lang="en-US" altLang="en-US" sz="2400">
              <a:solidFill>
                <a:srgbClr val="00CC99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97" name="Text Box 330">
            <a:extLst>
              <a:ext uri="{FF2B5EF4-FFF2-40B4-BE49-F238E27FC236}">
                <a16:creationId xmlns:a16="http://schemas.microsoft.com/office/drawing/2014/main" id="{1AC4439D-97CD-E906-E5D3-86CCAD096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2984501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queue of packets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waiting for output link</a:t>
            </a:r>
            <a:endParaRPr lang="en-US" altLang="en-US" sz="1800">
              <a:solidFill>
                <a:srgbClr val="00CC99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98" name="Line 332">
            <a:extLst>
              <a:ext uri="{FF2B5EF4-FFF2-40B4-BE49-F238E27FC236}">
                <a16:creationId xmlns:a16="http://schemas.microsoft.com/office/drawing/2014/main" id="{BEC88A24-AF11-E56F-2DE7-C6F61AE9D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4839" y="2514601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099" name="Group 96">
            <a:extLst>
              <a:ext uri="{FF2B5EF4-FFF2-40B4-BE49-F238E27FC236}">
                <a16:creationId xmlns:a16="http://schemas.microsoft.com/office/drawing/2014/main" id="{87FDFF7E-8BC7-FC0B-9282-4D96E76DC31F}"/>
              </a:ext>
            </a:extLst>
          </p:cNvPr>
          <p:cNvGrpSpPr>
            <a:grpSpLocks/>
          </p:cNvGrpSpPr>
          <p:nvPr/>
        </p:nvGrpSpPr>
        <p:grpSpPr bwMode="auto">
          <a:xfrm>
            <a:off x="2422526" y="1651000"/>
            <a:ext cx="779463" cy="679450"/>
            <a:chOff x="-44" y="1473"/>
            <a:chExt cx="981" cy="1105"/>
          </a:xfrm>
        </p:grpSpPr>
        <p:pic>
          <p:nvPicPr>
            <p:cNvPr id="88130" name="Picture 97" descr="desktop_computer_stylized_medium">
              <a:extLst>
                <a:ext uri="{FF2B5EF4-FFF2-40B4-BE49-F238E27FC236}">
                  <a16:creationId xmlns:a16="http://schemas.microsoft.com/office/drawing/2014/main" id="{CF54C88F-CB3E-B375-E8D9-A96B38151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31" name="Freeform 98">
              <a:extLst>
                <a:ext uri="{FF2B5EF4-FFF2-40B4-BE49-F238E27FC236}">
                  <a16:creationId xmlns:a16="http://schemas.microsoft.com/office/drawing/2014/main" id="{F35A9623-2E37-98C0-F5D8-02964D1C4D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00" name="Group 99">
            <a:extLst>
              <a:ext uri="{FF2B5EF4-FFF2-40B4-BE49-F238E27FC236}">
                <a16:creationId xmlns:a16="http://schemas.microsoft.com/office/drawing/2014/main" id="{9CC8F8A0-2EDA-0F96-A7B1-D1F5BF5E303E}"/>
              </a:ext>
            </a:extLst>
          </p:cNvPr>
          <p:cNvGrpSpPr>
            <a:grpSpLocks/>
          </p:cNvGrpSpPr>
          <p:nvPr/>
        </p:nvGrpSpPr>
        <p:grpSpPr bwMode="auto">
          <a:xfrm>
            <a:off x="2609851" y="2625725"/>
            <a:ext cx="779463" cy="679450"/>
            <a:chOff x="-44" y="1473"/>
            <a:chExt cx="981" cy="1105"/>
          </a:xfrm>
        </p:grpSpPr>
        <p:pic>
          <p:nvPicPr>
            <p:cNvPr id="88128" name="Picture 100" descr="desktop_computer_stylized_medium">
              <a:extLst>
                <a:ext uri="{FF2B5EF4-FFF2-40B4-BE49-F238E27FC236}">
                  <a16:creationId xmlns:a16="http://schemas.microsoft.com/office/drawing/2014/main" id="{06EC6C07-2EEB-8438-B594-3FCC16ABC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29" name="Freeform 101">
              <a:extLst>
                <a:ext uri="{FF2B5EF4-FFF2-40B4-BE49-F238E27FC236}">
                  <a16:creationId xmlns:a16="http://schemas.microsoft.com/office/drawing/2014/main" id="{85D11AE6-D25F-AF80-1000-6736ED826F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01" name="Group 102">
            <a:extLst>
              <a:ext uri="{FF2B5EF4-FFF2-40B4-BE49-F238E27FC236}">
                <a16:creationId xmlns:a16="http://schemas.microsoft.com/office/drawing/2014/main" id="{50CDBBDC-FDBB-7D86-3727-E6EC28768609}"/>
              </a:ext>
            </a:extLst>
          </p:cNvPr>
          <p:cNvGrpSpPr>
            <a:grpSpLocks/>
          </p:cNvGrpSpPr>
          <p:nvPr/>
        </p:nvGrpSpPr>
        <p:grpSpPr bwMode="auto">
          <a:xfrm>
            <a:off x="9005888" y="2686050"/>
            <a:ext cx="779462" cy="679450"/>
            <a:chOff x="-44" y="1473"/>
            <a:chExt cx="981" cy="1105"/>
          </a:xfrm>
        </p:grpSpPr>
        <p:pic>
          <p:nvPicPr>
            <p:cNvPr id="88126" name="Picture 103" descr="desktop_computer_stylized_medium">
              <a:extLst>
                <a:ext uri="{FF2B5EF4-FFF2-40B4-BE49-F238E27FC236}">
                  <a16:creationId xmlns:a16="http://schemas.microsoft.com/office/drawing/2014/main" id="{472D0FF6-71A2-2539-3F71-6232AE13E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27" name="Freeform 104">
              <a:extLst>
                <a:ext uri="{FF2B5EF4-FFF2-40B4-BE49-F238E27FC236}">
                  <a16:creationId xmlns:a16="http://schemas.microsoft.com/office/drawing/2014/main" id="{974AFD6F-7F1C-766C-F586-9DF8BBC373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02" name="Group 108">
            <a:extLst>
              <a:ext uri="{FF2B5EF4-FFF2-40B4-BE49-F238E27FC236}">
                <a16:creationId xmlns:a16="http://schemas.microsoft.com/office/drawing/2014/main" id="{27DA17A5-FE12-1423-468E-35C3D8480D19}"/>
              </a:ext>
            </a:extLst>
          </p:cNvPr>
          <p:cNvGrpSpPr>
            <a:grpSpLocks/>
          </p:cNvGrpSpPr>
          <p:nvPr/>
        </p:nvGrpSpPr>
        <p:grpSpPr bwMode="auto">
          <a:xfrm>
            <a:off x="8370888" y="1493838"/>
            <a:ext cx="779462" cy="679450"/>
            <a:chOff x="-44" y="1473"/>
            <a:chExt cx="981" cy="1105"/>
          </a:xfrm>
        </p:grpSpPr>
        <p:pic>
          <p:nvPicPr>
            <p:cNvPr id="88124" name="Picture 109" descr="desktop_computer_stylized_medium">
              <a:extLst>
                <a:ext uri="{FF2B5EF4-FFF2-40B4-BE49-F238E27FC236}">
                  <a16:creationId xmlns:a16="http://schemas.microsoft.com/office/drawing/2014/main" id="{8EF182F5-D317-78A3-2F02-5092F564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25" name="Freeform 110">
              <a:extLst>
                <a:ext uri="{FF2B5EF4-FFF2-40B4-BE49-F238E27FC236}">
                  <a16:creationId xmlns:a16="http://schemas.microsoft.com/office/drawing/2014/main" id="{99240137-3642-F606-41FA-A1D0233745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8103" name="Slide Number Placeholder 3">
            <a:extLst>
              <a:ext uri="{FF2B5EF4-FFF2-40B4-BE49-F238E27FC236}">
                <a16:creationId xmlns:a16="http://schemas.microsoft.com/office/drawing/2014/main" id="{78923694-1664-036F-E239-4753D4E4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46FBF1-A877-4FE2-9B2D-B036C6FE266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88104" name="Group 228">
            <a:extLst>
              <a:ext uri="{FF2B5EF4-FFF2-40B4-BE49-F238E27FC236}">
                <a16:creationId xmlns:a16="http://schemas.microsoft.com/office/drawing/2014/main" id="{2747C45D-3DA9-0B7E-6656-D5EF162AE5DA}"/>
              </a:ext>
            </a:extLst>
          </p:cNvPr>
          <p:cNvGrpSpPr>
            <a:grpSpLocks/>
          </p:cNvGrpSpPr>
          <p:nvPr/>
        </p:nvGrpSpPr>
        <p:grpSpPr bwMode="auto">
          <a:xfrm>
            <a:off x="6915151" y="2160589"/>
            <a:ext cx="1128713" cy="439737"/>
            <a:chOff x="4650" y="1129"/>
            <a:chExt cx="246" cy="95"/>
          </a:xfrm>
        </p:grpSpPr>
        <p:sp>
          <p:nvSpPr>
            <p:cNvPr id="88116" name="Oval 407">
              <a:extLst>
                <a:ext uri="{FF2B5EF4-FFF2-40B4-BE49-F238E27FC236}">
                  <a16:creationId xmlns:a16="http://schemas.microsoft.com/office/drawing/2014/main" id="{47C6E2E6-7123-6076-A3C1-1819B700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117" name="Rectangle 410">
              <a:extLst>
                <a:ext uri="{FF2B5EF4-FFF2-40B4-BE49-F238E27FC236}">
                  <a16:creationId xmlns:a16="http://schemas.microsoft.com/office/drawing/2014/main" id="{D3859C72-C899-2FC5-DC48-19C68763F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118" name="Oval 411">
              <a:extLst>
                <a:ext uri="{FF2B5EF4-FFF2-40B4-BE49-F238E27FC236}">
                  <a16:creationId xmlns:a16="http://schemas.microsoft.com/office/drawing/2014/main" id="{067544D7-AC9D-4D83-1166-84D156E4F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8119" name="Group 232">
              <a:extLst>
                <a:ext uri="{FF2B5EF4-FFF2-40B4-BE49-F238E27FC236}">
                  <a16:creationId xmlns:a16="http://schemas.microsoft.com/office/drawing/2014/main" id="{FFD359B2-B97A-5B46-D0B9-EF3AB08D5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8122" name="Freeform 233">
                <a:extLst>
                  <a:ext uri="{FF2B5EF4-FFF2-40B4-BE49-F238E27FC236}">
                    <a16:creationId xmlns:a16="http://schemas.microsoft.com/office/drawing/2014/main" id="{FB7DC53B-E500-C955-BDEE-7C5C3F022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23" name="Freeform 234">
                <a:extLst>
                  <a:ext uri="{FF2B5EF4-FFF2-40B4-BE49-F238E27FC236}">
                    <a16:creationId xmlns:a16="http://schemas.microsoft.com/office/drawing/2014/main" id="{A3BDD191-77C2-7AE5-4EED-3844FACFB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120" name="Line 235">
              <a:extLst>
                <a:ext uri="{FF2B5EF4-FFF2-40B4-BE49-F238E27FC236}">
                  <a16:creationId xmlns:a16="http://schemas.microsoft.com/office/drawing/2014/main" id="{6EC3617F-9EFC-5310-BB7F-CF4DD808B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1" name="Line 236">
              <a:extLst>
                <a:ext uri="{FF2B5EF4-FFF2-40B4-BE49-F238E27FC236}">
                  <a16:creationId xmlns:a16="http://schemas.microsoft.com/office/drawing/2014/main" id="{15AB878F-8703-51D5-57C9-1B6131260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105" name="Rectangle 6">
            <a:extLst>
              <a:ext uri="{FF2B5EF4-FFF2-40B4-BE49-F238E27FC236}">
                <a16:creationId xmlns:a16="http://schemas.microsoft.com/office/drawing/2014/main" id="{974203AF-D624-6603-8EAC-E3206C03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6" y="3930651"/>
            <a:ext cx="81311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00000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queuing and loss: 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If arrival rate (in bits) to link exceeds transmission rate of link for a period of time: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packets will queue, wait to be transmitted on link 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packets can be dropped (lost) if memory (buffer) fills up</a:t>
            </a:r>
          </a:p>
        </p:txBody>
      </p:sp>
      <p:pic>
        <p:nvPicPr>
          <p:cNvPr id="88106" name="Picture 16" descr="underline_base">
            <a:extLst>
              <a:ext uri="{FF2B5EF4-FFF2-40B4-BE49-F238E27FC236}">
                <a16:creationId xmlns:a16="http://schemas.microsoft.com/office/drawing/2014/main" id="{12D7CBB2-7A38-2762-C569-640D0069786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915989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8107" name="Group 228">
            <a:extLst>
              <a:ext uri="{FF2B5EF4-FFF2-40B4-BE49-F238E27FC236}">
                <a16:creationId xmlns:a16="http://schemas.microsoft.com/office/drawing/2014/main" id="{66569ABA-69D3-41A8-C42C-0C8DF0816DEB}"/>
              </a:ext>
            </a:extLst>
          </p:cNvPr>
          <p:cNvGrpSpPr>
            <a:grpSpLocks/>
          </p:cNvGrpSpPr>
          <p:nvPr/>
        </p:nvGrpSpPr>
        <p:grpSpPr bwMode="auto">
          <a:xfrm>
            <a:off x="7054851" y="2930525"/>
            <a:ext cx="1128713" cy="439738"/>
            <a:chOff x="4650" y="1129"/>
            <a:chExt cx="246" cy="95"/>
          </a:xfrm>
        </p:grpSpPr>
        <p:sp>
          <p:nvSpPr>
            <p:cNvPr id="88108" name="Oval 407">
              <a:extLst>
                <a:ext uri="{FF2B5EF4-FFF2-40B4-BE49-F238E27FC236}">
                  <a16:creationId xmlns:a16="http://schemas.microsoft.com/office/drawing/2014/main" id="{7349E35C-5D61-A58E-2789-AC85630F3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109" name="Rectangle 410">
              <a:extLst>
                <a:ext uri="{FF2B5EF4-FFF2-40B4-BE49-F238E27FC236}">
                  <a16:creationId xmlns:a16="http://schemas.microsoft.com/office/drawing/2014/main" id="{5F563031-3337-F643-0638-FEA28AAF2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110" name="Oval 411">
              <a:extLst>
                <a:ext uri="{FF2B5EF4-FFF2-40B4-BE49-F238E27FC236}">
                  <a16:creationId xmlns:a16="http://schemas.microsoft.com/office/drawing/2014/main" id="{06B530BC-A996-0C23-A35E-7C731039A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8111" name="Group 232">
              <a:extLst>
                <a:ext uri="{FF2B5EF4-FFF2-40B4-BE49-F238E27FC236}">
                  <a16:creationId xmlns:a16="http://schemas.microsoft.com/office/drawing/2014/main" id="{1B7D41B0-C6BD-5659-494B-F74E407D8C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8114" name="Freeform 233">
                <a:extLst>
                  <a:ext uri="{FF2B5EF4-FFF2-40B4-BE49-F238E27FC236}">
                    <a16:creationId xmlns:a16="http://schemas.microsoft.com/office/drawing/2014/main" id="{CB7FC842-D1C9-CDF3-3989-6FC50F96F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5" name="Freeform 234">
                <a:extLst>
                  <a:ext uri="{FF2B5EF4-FFF2-40B4-BE49-F238E27FC236}">
                    <a16:creationId xmlns:a16="http://schemas.microsoft.com/office/drawing/2014/main" id="{7C502561-D8A7-FFAF-F1E5-842E78B74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112" name="Line 235">
              <a:extLst>
                <a:ext uri="{FF2B5EF4-FFF2-40B4-BE49-F238E27FC236}">
                  <a16:creationId xmlns:a16="http://schemas.microsoft.com/office/drawing/2014/main" id="{D51C3157-621F-77D7-21A4-E307A6B5E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3" name="Line 236">
              <a:extLst>
                <a:ext uri="{FF2B5EF4-FFF2-40B4-BE49-F238E27FC236}">
                  <a16:creationId xmlns:a16="http://schemas.microsoft.com/office/drawing/2014/main" id="{341DD620-EE94-ACAD-E5D8-C2F89EC8C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026">
            <a:extLst>
              <a:ext uri="{FF2B5EF4-FFF2-40B4-BE49-F238E27FC236}">
                <a16:creationId xmlns:a16="http://schemas.microsoft.com/office/drawing/2014/main" id="{016B95A3-3315-54C1-077A-9BEB3BE9E8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9138" y="274639"/>
            <a:ext cx="7772400" cy="719137"/>
          </a:xfrm>
        </p:spPr>
        <p:txBody>
          <a:bodyPr/>
          <a:lstStyle/>
          <a:p>
            <a:pPr eaLnBrk="1" hangingPunct="1"/>
            <a:r>
              <a:rPr lang="en-US" altLang="en-US" sz="3200"/>
              <a:t>Alternative core: circuit switching</a:t>
            </a:r>
          </a:p>
        </p:txBody>
      </p:sp>
      <p:sp>
        <p:nvSpPr>
          <p:cNvPr id="83972" name="Rectangle 1027">
            <a:extLst>
              <a:ext uri="{FF2B5EF4-FFF2-40B4-BE49-F238E27FC236}">
                <a16:creationId xmlns:a16="http://schemas.microsoft.com/office/drawing/2014/main" id="{E57A59E6-D49C-D849-10D3-DA7953CDEFB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39925" y="1236663"/>
            <a:ext cx="4465638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end-end resources allocated to, reserved for </a:t>
            </a:r>
            <a:r>
              <a:rPr lang="ja-JP" altLang="en-US">
                <a:solidFill>
                  <a:srgbClr val="CC0000"/>
                </a:solidFill>
                <a:ea typeface="MS PGothic" panose="020B0600070205080204" pitchFamily="34" charset="-128"/>
              </a:rPr>
              <a:t>“</a:t>
            </a:r>
            <a:r>
              <a:rPr lang="en-US" altLang="ja-JP">
                <a:solidFill>
                  <a:srgbClr val="CC0000"/>
                </a:solidFill>
                <a:ea typeface="MS PGothic" panose="020B0600070205080204" pitchFamily="34" charset="-128"/>
              </a:rPr>
              <a:t>call</a:t>
            </a:r>
            <a:r>
              <a:rPr lang="ja-JP" altLang="en-US">
                <a:solidFill>
                  <a:srgbClr val="CC0000"/>
                </a:solidFill>
                <a:ea typeface="MS PGothic" panose="020B0600070205080204" pitchFamily="34" charset="-128"/>
              </a:rPr>
              <a:t>”</a:t>
            </a:r>
            <a:r>
              <a:rPr lang="en-US" altLang="ja-JP">
                <a:solidFill>
                  <a:srgbClr val="CC0000"/>
                </a:solidFill>
                <a:ea typeface="MS PGothic" panose="020B0600070205080204" pitchFamily="34" charset="-128"/>
              </a:rPr>
              <a:t> between source &amp; dest:</a:t>
            </a:r>
          </a:p>
          <a:p>
            <a:pPr eaLnBrk="1" hangingPunct="1">
              <a:buSzPct val="75000"/>
            </a:pPr>
            <a:r>
              <a:rPr lang="en-US" altLang="en-US" sz="2400"/>
              <a:t>dedicated resources: no sharing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circuit-like (guaranteed) performance</a:t>
            </a:r>
          </a:p>
          <a:p>
            <a:pPr eaLnBrk="1" hangingPunct="1">
              <a:buSzPct val="75000"/>
            </a:pPr>
            <a:r>
              <a:rPr lang="en-US" altLang="en-US" sz="2400"/>
              <a:t>circuit segment idle if not used by call </a:t>
            </a:r>
            <a:r>
              <a:rPr lang="en-US" altLang="en-US" sz="2400" i="1">
                <a:solidFill>
                  <a:srgbClr val="000099"/>
                </a:solidFill>
              </a:rPr>
              <a:t>(no sharing)</a:t>
            </a:r>
          </a:p>
          <a:p>
            <a:pPr eaLnBrk="1" hangingPunct="1"/>
            <a:r>
              <a:rPr lang="en-US" altLang="en-US" sz="2400"/>
              <a:t>Commonly used in traditional telephone networks</a:t>
            </a:r>
          </a:p>
        </p:txBody>
      </p:sp>
      <p:pic>
        <p:nvPicPr>
          <p:cNvPr id="90115" name="Picture 691" descr="underline_base">
            <a:extLst>
              <a:ext uri="{FF2B5EF4-FFF2-40B4-BE49-F238E27FC236}">
                <a16:creationId xmlns:a16="http://schemas.microsoft.com/office/drawing/2014/main" id="{8B4DF1CB-B272-8F58-3811-F2C4E48DFE8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852489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777E271D-BFDB-C212-58EE-7EBFA897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7E3573-45DB-43E0-9F24-96FF7D276204}" type="slidenum">
              <a:rPr lang="en-US" altLang="en-US" sz="120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Tahoma" panose="020B060403050404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90117" name="Group 360">
            <a:extLst>
              <a:ext uri="{FF2B5EF4-FFF2-40B4-BE49-F238E27FC236}">
                <a16:creationId xmlns:a16="http://schemas.microsoft.com/office/drawing/2014/main" id="{D23A21F7-7CC0-A654-F1DC-B55B75E40A4B}"/>
              </a:ext>
            </a:extLst>
          </p:cNvPr>
          <p:cNvGrpSpPr>
            <a:grpSpLocks/>
          </p:cNvGrpSpPr>
          <p:nvPr/>
        </p:nvGrpSpPr>
        <p:grpSpPr bwMode="auto">
          <a:xfrm>
            <a:off x="6273800" y="1371600"/>
            <a:ext cx="4394200" cy="3735388"/>
            <a:chOff x="1524000" y="1295400"/>
            <a:chExt cx="5715000" cy="5108575"/>
          </a:xfrm>
        </p:grpSpPr>
        <p:grpSp>
          <p:nvGrpSpPr>
            <p:cNvPr id="90118" name="Group 100">
              <a:extLst>
                <a:ext uri="{FF2B5EF4-FFF2-40B4-BE49-F238E27FC236}">
                  <a16:creationId xmlns:a16="http://schemas.microsoft.com/office/drawing/2014/main" id="{36E6CB01-87F0-8BC9-FCBE-EF467F3E5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1295400"/>
              <a:ext cx="820738" cy="688975"/>
              <a:chOff x="-44" y="1473"/>
              <a:chExt cx="981" cy="1105"/>
            </a:xfrm>
          </p:grpSpPr>
          <p:pic>
            <p:nvPicPr>
              <p:cNvPr id="90196" name="Picture 101" descr="desktop_computer_stylized_medium">
                <a:extLst>
                  <a:ext uri="{FF2B5EF4-FFF2-40B4-BE49-F238E27FC236}">
                    <a16:creationId xmlns:a16="http://schemas.microsoft.com/office/drawing/2014/main" id="{4B5DCFA2-1D10-5FFE-D0F1-590E7BB8D8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97" name="Freeform 102">
                <a:extLst>
                  <a:ext uri="{FF2B5EF4-FFF2-40B4-BE49-F238E27FC236}">
                    <a16:creationId xmlns:a16="http://schemas.microsoft.com/office/drawing/2014/main" id="{6AA9D5C7-A757-8A22-2BA3-092F285998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49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0119" name="Group 142">
              <a:extLst>
                <a:ext uri="{FF2B5EF4-FFF2-40B4-BE49-F238E27FC236}">
                  <a16:creationId xmlns:a16="http://schemas.microsoft.com/office/drawing/2014/main" id="{255A7796-09B2-D7B8-154B-DA33795F1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0" y="2438400"/>
              <a:ext cx="990600" cy="533400"/>
              <a:chOff x="2356" y="1300"/>
              <a:chExt cx="555" cy="194"/>
            </a:xfrm>
          </p:grpSpPr>
          <p:sp>
            <p:nvSpPr>
              <p:cNvPr id="90188" name="Oval 407">
                <a:extLst>
                  <a:ext uri="{FF2B5EF4-FFF2-40B4-BE49-F238E27FC236}">
                    <a16:creationId xmlns:a16="http://schemas.microsoft.com/office/drawing/2014/main" id="{42041FF6-C34F-D03B-24B1-AF65BB87A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0189" name="Rectangle 410">
                <a:extLst>
                  <a:ext uri="{FF2B5EF4-FFF2-40B4-BE49-F238E27FC236}">
                    <a16:creationId xmlns:a16="http://schemas.microsoft.com/office/drawing/2014/main" id="{80AD053F-7230-6DAC-D108-FD1F286D6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0190" name="Oval 411">
                <a:extLst>
                  <a:ext uri="{FF2B5EF4-FFF2-40B4-BE49-F238E27FC236}">
                    <a16:creationId xmlns:a16="http://schemas.microsoft.com/office/drawing/2014/main" id="{BACAEFBB-0018-D545-6245-E2869E180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90191" name="Group 146">
                <a:extLst>
                  <a:ext uri="{FF2B5EF4-FFF2-40B4-BE49-F238E27FC236}">
                    <a16:creationId xmlns:a16="http://schemas.microsoft.com/office/drawing/2014/main" id="{7D8200FA-BC06-95C6-68F5-05B75A8B9A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0194" name="Freeform 147">
                  <a:extLst>
                    <a:ext uri="{FF2B5EF4-FFF2-40B4-BE49-F238E27FC236}">
                      <a16:creationId xmlns:a16="http://schemas.microsoft.com/office/drawing/2014/main" id="{3A10C8CD-B311-66B0-4EF4-9D62AF64F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95" name="Freeform 148">
                  <a:extLst>
                    <a:ext uri="{FF2B5EF4-FFF2-40B4-BE49-F238E27FC236}">
                      <a16:creationId xmlns:a16="http://schemas.microsoft.com/office/drawing/2014/main" id="{5C679647-49EE-4DFF-CA25-BB2988BEB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192" name="Line 149">
                <a:extLst>
                  <a:ext uri="{FF2B5EF4-FFF2-40B4-BE49-F238E27FC236}">
                    <a16:creationId xmlns:a16="http://schemas.microsoft.com/office/drawing/2014/main" id="{5B28427A-A66C-C419-0536-445C84C9F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93" name="Line 150">
                <a:extLst>
                  <a:ext uri="{FF2B5EF4-FFF2-40B4-BE49-F238E27FC236}">
                    <a16:creationId xmlns:a16="http://schemas.microsoft.com/office/drawing/2014/main" id="{41B80AD4-5704-2BFD-2828-C3A091B7A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0120" name="Group 100">
              <a:extLst>
                <a:ext uri="{FF2B5EF4-FFF2-40B4-BE49-F238E27FC236}">
                  <a16:creationId xmlns:a16="http://schemas.microsoft.com/office/drawing/2014/main" id="{7BBB2436-D0BE-FBE3-A62B-1D62815CC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800" y="5715000"/>
              <a:ext cx="820738" cy="688975"/>
              <a:chOff x="-44" y="1473"/>
              <a:chExt cx="981" cy="1105"/>
            </a:xfrm>
          </p:grpSpPr>
          <p:pic>
            <p:nvPicPr>
              <p:cNvPr id="90186" name="Picture 101" descr="desktop_computer_stylized_medium">
                <a:extLst>
                  <a:ext uri="{FF2B5EF4-FFF2-40B4-BE49-F238E27FC236}">
                    <a16:creationId xmlns:a16="http://schemas.microsoft.com/office/drawing/2014/main" id="{4CE88C13-26EA-071C-FE8D-DFC94A6F9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87" name="Freeform 102">
                <a:extLst>
                  <a:ext uri="{FF2B5EF4-FFF2-40B4-BE49-F238E27FC236}">
                    <a16:creationId xmlns:a16="http://schemas.microsoft.com/office/drawing/2014/main" id="{921D9649-D94C-FB4F-4274-6CA908A0D9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49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3D185A2-D6CD-A88D-9E88-0592EEB80B96}"/>
                </a:ext>
              </a:extLst>
            </p:cNvPr>
            <p:cNvSpPr/>
            <p:nvPr/>
          </p:nvSpPr>
          <p:spPr>
            <a:xfrm>
              <a:off x="3506081" y="2591541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A5F7184-1539-6199-9095-214FC4ACD288}"/>
                </a:ext>
              </a:extLst>
            </p:cNvPr>
            <p:cNvSpPr/>
            <p:nvPr/>
          </p:nvSpPr>
          <p:spPr>
            <a:xfrm>
              <a:off x="3506081" y="2667529"/>
              <a:ext cx="1750838" cy="759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24465246-5A8D-799B-F29C-FD1DA9463B89}"/>
                </a:ext>
              </a:extLst>
            </p:cNvPr>
            <p:cNvSpPr/>
            <p:nvPr/>
          </p:nvSpPr>
          <p:spPr>
            <a:xfrm>
              <a:off x="3506081" y="2743518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EAA19532-9CFE-1D12-EFAC-1FBC8FF2713E}"/>
                </a:ext>
              </a:extLst>
            </p:cNvPr>
            <p:cNvSpPr/>
            <p:nvPr/>
          </p:nvSpPr>
          <p:spPr>
            <a:xfrm>
              <a:off x="3506081" y="2819505"/>
              <a:ext cx="1750838" cy="75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90125" name="Group 142">
              <a:extLst>
                <a:ext uri="{FF2B5EF4-FFF2-40B4-BE49-F238E27FC236}">
                  <a16:creationId xmlns:a16="http://schemas.microsoft.com/office/drawing/2014/main" id="{6374FA8B-19D9-6301-F129-1E625A7C1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438400"/>
              <a:ext cx="990600" cy="533400"/>
              <a:chOff x="2356" y="1300"/>
              <a:chExt cx="555" cy="194"/>
            </a:xfrm>
          </p:grpSpPr>
          <p:sp>
            <p:nvSpPr>
              <p:cNvPr id="90178" name="Oval 407">
                <a:extLst>
                  <a:ext uri="{FF2B5EF4-FFF2-40B4-BE49-F238E27FC236}">
                    <a16:creationId xmlns:a16="http://schemas.microsoft.com/office/drawing/2014/main" id="{1694A898-183F-567F-15AD-8E507AAE6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0179" name="Rectangle 410">
                <a:extLst>
                  <a:ext uri="{FF2B5EF4-FFF2-40B4-BE49-F238E27FC236}">
                    <a16:creationId xmlns:a16="http://schemas.microsoft.com/office/drawing/2014/main" id="{B016BB3E-01D0-8655-5413-E4A725500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0180" name="Oval 411">
                <a:extLst>
                  <a:ext uri="{FF2B5EF4-FFF2-40B4-BE49-F238E27FC236}">
                    <a16:creationId xmlns:a16="http://schemas.microsoft.com/office/drawing/2014/main" id="{BF92F24A-0088-4F41-8A69-230089FFE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90181" name="Group 146">
                <a:extLst>
                  <a:ext uri="{FF2B5EF4-FFF2-40B4-BE49-F238E27FC236}">
                    <a16:creationId xmlns:a16="http://schemas.microsoft.com/office/drawing/2014/main" id="{29EE412C-07BC-B231-9F2B-8AFC34F6A4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0184" name="Freeform 147">
                  <a:extLst>
                    <a:ext uri="{FF2B5EF4-FFF2-40B4-BE49-F238E27FC236}">
                      <a16:creationId xmlns:a16="http://schemas.microsoft.com/office/drawing/2014/main" id="{606287F6-1404-E8B7-0B4E-76CDAB9D0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5" name="Freeform 148">
                  <a:extLst>
                    <a:ext uri="{FF2B5EF4-FFF2-40B4-BE49-F238E27FC236}">
                      <a16:creationId xmlns:a16="http://schemas.microsoft.com/office/drawing/2014/main" id="{444F3E2D-B15C-7E3F-BAD5-EDA9607C8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182" name="Line 149">
                <a:extLst>
                  <a:ext uri="{FF2B5EF4-FFF2-40B4-BE49-F238E27FC236}">
                    <a16:creationId xmlns:a16="http://schemas.microsoft.com/office/drawing/2014/main" id="{1C2551DF-2371-970F-8259-9F9ED33C2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83" name="Line 150">
                <a:extLst>
                  <a:ext uri="{FF2B5EF4-FFF2-40B4-BE49-F238E27FC236}">
                    <a16:creationId xmlns:a16="http://schemas.microsoft.com/office/drawing/2014/main" id="{D5382F20-E9F8-ABB4-7F33-92BF5D397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0126" name="Group 142">
              <a:extLst>
                <a:ext uri="{FF2B5EF4-FFF2-40B4-BE49-F238E27FC236}">
                  <a16:creationId xmlns:a16="http://schemas.microsoft.com/office/drawing/2014/main" id="{3199A3F7-4A34-FA92-61C0-9ED52D196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0800" y="4724400"/>
              <a:ext cx="990600" cy="533400"/>
              <a:chOff x="2356" y="1300"/>
              <a:chExt cx="555" cy="194"/>
            </a:xfrm>
          </p:grpSpPr>
          <p:sp>
            <p:nvSpPr>
              <p:cNvPr id="90170" name="Oval 407">
                <a:extLst>
                  <a:ext uri="{FF2B5EF4-FFF2-40B4-BE49-F238E27FC236}">
                    <a16:creationId xmlns:a16="http://schemas.microsoft.com/office/drawing/2014/main" id="{2AD1DA71-5233-0E71-4390-F16541A76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0171" name="Rectangle 410">
                <a:extLst>
                  <a:ext uri="{FF2B5EF4-FFF2-40B4-BE49-F238E27FC236}">
                    <a16:creationId xmlns:a16="http://schemas.microsoft.com/office/drawing/2014/main" id="{3D9478E5-2D53-A6CE-225D-8B03A14FF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0172" name="Oval 411">
                <a:extLst>
                  <a:ext uri="{FF2B5EF4-FFF2-40B4-BE49-F238E27FC236}">
                    <a16:creationId xmlns:a16="http://schemas.microsoft.com/office/drawing/2014/main" id="{515E32FC-A3D1-0A96-10B2-7CE484079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90173" name="Group 146">
                <a:extLst>
                  <a:ext uri="{FF2B5EF4-FFF2-40B4-BE49-F238E27FC236}">
                    <a16:creationId xmlns:a16="http://schemas.microsoft.com/office/drawing/2014/main" id="{5BCB02F6-0A17-2F1B-8B3E-6F8F5C3A05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0176" name="Freeform 147">
                  <a:extLst>
                    <a:ext uri="{FF2B5EF4-FFF2-40B4-BE49-F238E27FC236}">
                      <a16:creationId xmlns:a16="http://schemas.microsoft.com/office/drawing/2014/main" id="{B7A825C8-8DCD-6C11-6348-848AAB2C0D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77" name="Freeform 148">
                  <a:extLst>
                    <a:ext uri="{FF2B5EF4-FFF2-40B4-BE49-F238E27FC236}">
                      <a16:creationId xmlns:a16="http://schemas.microsoft.com/office/drawing/2014/main" id="{09938C15-9DCF-5010-6904-5E620EB04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174" name="Line 149">
                <a:extLst>
                  <a:ext uri="{FF2B5EF4-FFF2-40B4-BE49-F238E27FC236}">
                    <a16:creationId xmlns:a16="http://schemas.microsoft.com/office/drawing/2014/main" id="{21B9869B-8589-FB54-6D42-F09004F23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5" name="Line 150">
                <a:extLst>
                  <a:ext uri="{FF2B5EF4-FFF2-40B4-BE49-F238E27FC236}">
                    <a16:creationId xmlns:a16="http://schemas.microsoft.com/office/drawing/2014/main" id="{C6B43C47-3099-C51E-4769-ADD1E16BD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0127" name="Group 142">
              <a:extLst>
                <a:ext uri="{FF2B5EF4-FFF2-40B4-BE49-F238E27FC236}">
                  <a16:creationId xmlns:a16="http://schemas.microsoft.com/office/drawing/2014/main" id="{5A26F03E-01C2-CFF6-7E75-F0D2793AF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0" y="4724400"/>
              <a:ext cx="990600" cy="533400"/>
              <a:chOff x="2356" y="1300"/>
              <a:chExt cx="555" cy="194"/>
            </a:xfrm>
          </p:grpSpPr>
          <p:sp>
            <p:nvSpPr>
              <p:cNvPr id="90162" name="Oval 407">
                <a:extLst>
                  <a:ext uri="{FF2B5EF4-FFF2-40B4-BE49-F238E27FC236}">
                    <a16:creationId xmlns:a16="http://schemas.microsoft.com/office/drawing/2014/main" id="{FAA64F3A-0DB5-CA5F-B047-307A9CB66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0163" name="Rectangle 410">
                <a:extLst>
                  <a:ext uri="{FF2B5EF4-FFF2-40B4-BE49-F238E27FC236}">
                    <a16:creationId xmlns:a16="http://schemas.microsoft.com/office/drawing/2014/main" id="{2B513D74-83E1-E74E-5E37-BD8434D7F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0164" name="Oval 411">
                <a:extLst>
                  <a:ext uri="{FF2B5EF4-FFF2-40B4-BE49-F238E27FC236}">
                    <a16:creationId xmlns:a16="http://schemas.microsoft.com/office/drawing/2014/main" id="{1EE9326E-9ACF-64A7-35AB-FE397206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90165" name="Group 146">
                <a:extLst>
                  <a:ext uri="{FF2B5EF4-FFF2-40B4-BE49-F238E27FC236}">
                    <a16:creationId xmlns:a16="http://schemas.microsoft.com/office/drawing/2014/main" id="{488C79D7-F9BF-2ABB-DFEC-724692DA8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0168" name="Freeform 147">
                  <a:extLst>
                    <a:ext uri="{FF2B5EF4-FFF2-40B4-BE49-F238E27FC236}">
                      <a16:creationId xmlns:a16="http://schemas.microsoft.com/office/drawing/2014/main" id="{3132D643-04AF-8D74-56F6-CCBDA0329C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69" name="Freeform 148">
                  <a:extLst>
                    <a:ext uri="{FF2B5EF4-FFF2-40B4-BE49-F238E27FC236}">
                      <a16:creationId xmlns:a16="http://schemas.microsoft.com/office/drawing/2014/main" id="{373D3187-BB60-23B6-7DE6-537F31DCE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166" name="Line 149">
                <a:extLst>
                  <a:ext uri="{FF2B5EF4-FFF2-40B4-BE49-F238E27FC236}">
                    <a16:creationId xmlns:a16="http://schemas.microsoft.com/office/drawing/2014/main" id="{4F850D5B-B8AE-71CD-82E0-86639B453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7" name="Line 150">
                <a:extLst>
                  <a:ext uri="{FF2B5EF4-FFF2-40B4-BE49-F238E27FC236}">
                    <a16:creationId xmlns:a16="http://schemas.microsoft.com/office/drawing/2014/main" id="{229F814A-BEDD-C1BC-23D2-D5C899208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0128" name="Group 75">
              <a:extLst>
                <a:ext uri="{FF2B5EF4-FFF2-40B4-BE49-F238E27FC236}">
                  <a16:creationId xmlns:a16="http://schemas.microsoft.com/office/drawing/2014/main" id="{37CD9962-6654-4829-361A-1C4EBEAF522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71700" y="3695700"/>
              <a:ext cx="1752600" cy="304800"/>
              <a:chOff x="4876800" y="1143000"/>
              <a:chExt cx="1752600" cy="304800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29C1406B-7F20-0DEA-43B7-74E453D3EB09}"/>
                  </a:ext>
                </a:extLst>
              </p:cNvPr>
              <p:cNvSpPr/>
              <p:nvPr/>
            </p:nvSpPr>
            <p:spPr>
              <a:xfrm>
                <a:off x="4872139" y="1169730"/>
                <a:ext cx="1752071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50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3599D49E-DF1A-8174-E742-B0380DA88B80}"/>
                  </a:ext>
                </a:extLst>
              </p:cNvPr>
              <p:cNvSpPr/>
              <p:nvPr/>
            </p:nvSpPr>
            <p:spPr>
              <a:xfrm>
                <a:off x="4872138" y="1246122"/>
                <a:ext cx="1752071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50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863451E-7475-6085-CE60-BCA4CC5A3A01}"/>
                  </a:ext>
                </a:extLst>
              </p:cNvPr>
              <p:cNvSpPr/>
              <p:nvPr/>
            </p:nvSpPr>
            <p:spPr>
              <a:xfrm>
                <a:off x="4872139" y="1322515"/>
                <a:ext cx="1752071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50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BBDED05-E2DC-D354-461D-1447C504F037}"/>
                  </a:ext>
                </a:extLst>
              </p:cNvPr>
              <p:cNvSpPr/>
              <p:nvPr/>
            </p:nvSpPr>
            <p:spPr>
              <a:xfrm>
                <a:off x="4872138" y="1398908"/>
                <a:ext cx="1752071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50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0129" name="Group 80">
              <a:extLst>
                <a:ext uri="{FF2B5EF4-FFF2-40B4-BE49-F238E27FC236}">
                  <a16:creationId xmlns:a16="http://schemas.microsoft.com/office/drawing/2014/main" id="{1CA4A7E4-40D4-BE69-50F4-79E1962FF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4876800"/>
              <a:ext cx="1752600" cy="304800"/>
              <a:chOff x="4876800" y="1143000"/>
              <a:chExt cx="1752600" cy="304800"/>
            </a:xfrm>
          </p:grpSpPr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A57683CB-D87F-DF9C-D63C-55502FE52387}"/>
                  </a:ext>
                </a:extLst>
              </p:cNvPr>
              <p:cNvSpPr/>
              <p:nvPr/>
            </p:nvSpPr>
            <p:spPr>
              <a:xfrm>
                <a:off x="4875809" y="1143899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50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060B6C4-9C9E-BA98-8DCB-F91A928B5795}"/>
                  </a:ext>
                </a:extLst>
              </p:cNvPr>
              <p:cNvSpPr/>
              <p:nvPr/>
            </p:nvSpPr>
            <p:spPr>
              <a:xfrm>
                <a:off x="4875809" y="1219887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50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FD34241-4508-C129-8525-4D9BD84BFA61}"/>
                  </a:ext>
                </a:extLst>
              </p:cNvPr>
              <p:cNvSpPr/>
              <p:nvPr/>
            </p:nvSpPr>
            <p:spPr>
              <a:xfrm>
                <a:off x="4875809" y="1295875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50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0D0F819E-6FAA-86C8-DEAF-1C0A6382889C}"/>
                  </a:ext>
                </a:extLst>
              </p:cNvPr>
              <p:cNvSpPr/>
              <p:nvPr/>
            </p:nvSpPr>
            <p:spPr>
              <a:xfrm>
                <a:off x="4875809" y="1371863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50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8E69BB9-7B1C-7491-8B25-D27CA0C23456}"/>
                </a:ext>
              </a:extLst>
            </p:cNvPr>
            <p:cNvSpPr/>
            <p:nvPr/>
          </p:nvSpPr>
          <p:spPr>
            <a:xfrm rot="5400000">
              <a:off x="5030222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FFE2EA9A-6BB0-9F1C-AE17-64623ABBEFCA}"/>
                </a:ext>
              </a:extLst>
            </p:cNvPr>
            <p:cNvSpPr/>
            <p:nvPr/>
          </p:nvSpPr>
          <p:spPr>
            <a:xfrm rot="5400000">
              <a:off x="4953830" y="3809320"/>
              <a:ext cx="1752070" cy="76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3FE01CF-F566-6C74-B82D-A25F8A6B2091}"/>
                </a:ext>
              </a:extLst>
            </p:cNvPr>
            <p:cNvSpPr/>
            <p:nvPr/>
          </p:nvSpPr>
          <p:spPr>
            <a:xfrm rot="5400000">
              <a:off x="4877436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2BF477BD-E209-DFA1-FADC-C5692D560DF9}"/>
                </a:ext>
              </a:extLst>
            </p:cNvPr>
            <p:cNvSpPr/>
            <p:nvPr/>
          </p:nvSpPr>
          <p:spPr>
            <a:xfrm rot="5400000">
              <a:off x="4801044" y="3809320"/>
              <a:ext cx="1752070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5BFBC9C-B8E7-0A2F-6FA8-898E746AE3C8}"/>
                </a:ext>
              </a:extLst>
            </p:cNvPr>
            <p:cNvSpPr/>
            <p:nvPr/>
          </p:nvSpPr>
          <p:spPr>
            <a:xfrm rot="3198033">
              <a:off x="2060570" y="2095244"/>
              <a:ext cx="894489" cy="7639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91B00F81-0DF0-AE64-569E-0C58ED339605}"/>
                </a:ext>
              </a:extLst>
            </p:cNvPr>
            <p:cNvSpPr/>
            <p:nvPr/>
          </p:nvSpPr>
          <p:spPr>
            <a:xfrm rot="3198033">
              <a:off x="6023752" y="5524481"/>
              <a:ext cx="892319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E1CC8278-B59F-BC3A-CDF1-31BB8C6B6486}"/>
                </a:ext>
              </a:extLst>
            </p:cNvPr>
            <p:cNvCxnSpPr>
              <a:endCxn id="90190" idx="0"/>
            </p:cNvCxnSpPr>
            <p:nvPr/>
          </p:nvCxnSpPr>
          <p:spPr>
            <a:xfrm rot="16200000" flipH="1">
              <a:off x="2607857" y="2038817"/>
              <a:ext cx="762052" cy="35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42D64674-2549-EADD-C071-389ACA8A7EE6}"/>
                </a:ext>
              </a:extLst>
            </p:cNvPr>
            <p:cNvCxnSpPr/>
            <p:nvPr/>
          </p:nvCxnSpPr>
          <p:spPr>
            <a:xfrm rot="5400000">
              <a:off x="3124704" y="1905295"/>
              <a:ext cx="607905" cy="45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EE0A9594-0833-8A66-68A3-6893D55DCC3A}"/>
                </a:ext>
              </a:extLst>
            </p:cNvPr>
            <p:cNvCxnSpPr/>
            <p:nvPr/>
          </p:nvCxnSpPr>
          <p:spPr>
            <a:xfrm>
              <a:off x="1905964" y="2667529"/>
              <a:ext cx="609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469AFC01-406C-AA9B-ABF5-2921C8B8DEDE}"/>
                </a:ext>
              </a:extLst>
            </p:cNvPr>
            <p:cNvCxnSpPr>
              <a:endCxn id="90174" idx="0"/>
            </p:cNvCxnSpPr>
            <p:nvPr/>
          </p:nvCxnSpPr>
          <p:spPr>
            <a:xfrm>
              <a:off x="1905964" y="4877698"/>
              <a:ext cx="687534" cy="15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7696F4A-1036-2F17-C509-1CF88797A320}"/>
                </a:ext>
              </a:extLst>
            </p:cNvPr>
            <p:cNvCxnSpPr>
              <a:endCxn id="90172" idx="1"/>
            </p:cNvCxnSpPr>
            <p:nvPr/>
          </p:nvCxnSpPr>
          <p:spPr>
            <a:xfrm>
              <a:off x="2133078" y="4343610"/>
              <a:ext cx="60081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471FB17-82AC-6D29-BEE7-156DF90CAD1A}"/>
                </a:ext>
              </a:extLst>
            </p:cNvPr>
            <p:cNvCxnSpPr>
              <a:endCxn id="90170" idx="3"/>
            </p:cNvCxnSpPr>
            <p:nvPr/>
          </p:nvCxnSpPr>
          <p:spPr>
            <a:xfrm flipV="1">
              <a:off x="2056684" y="5214218"/>
              <a:ext cx="679276" cy="42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00CCF458-1AAD-C2BA-3B6F-06CE1116DBF6}"/>
                </a:ext>
              </a:extLst>
            </p:cNvPr>
            <p:cNvCxnSpPr/>
            <p:nvPr/>
          </p:nvCxnSpPr>
          <p:spPr>
            <a:xfrm rot="5400000" flipH="1" flipV="1">
              <a:off x="2476548" y="5525311"/>
              <a:ext cx="686064" cy="150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5F2B2770-F191-F3C0-B718-AA349D416665}"/>
                </a:ext>
              </a:extLst>
            </p:cNvPr>
            <p:cNvCxnSpPr/>
            <p:nvPr/>
          </p:nvCxnSpPr>
          <p:spPr>
            <a:xfrm rot="10800000">
              <a:off x="6324353" y="5029674"/>
              <a:ext cx="9146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93774D6-0840-5531-E34D-A06D9712A296}"/>
                </a:ext>
              </a:extLst>
            </p:cNvPr>
            <p:cNvCxnSpPr>
              <a:endCxn id="90162" idx="4"/>
            </p:cNvCxnSpPr>
            <p:nvPr/>
          </p:nvCxnSpPr>
          <p:spPr>
            <a:xfrm rot="16200000" flipV="1">
              <a:off x="5541749" y="5542658"/>
              <a:ext cx="762052" cy="192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3C9B0D2-680B-0FE1-62F7-481A9097585A}"/>
                </a:ext>
              </a:extLst>
            </p:cNvPr>
            <p:cNvCxnSpPr/>
            <p:nvPr/>
          </p:nvCxnSpPr>
          <p:spPr>
            <a:xfrm rot="5400000" flipH="1" flipV="1">
              <a:off x="5219459" y="5524278"/>
              <a:ext cx="686064" cy="152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4EC5A75-1A28-4BAD-E01F-E1747396A10F}"/>
                </a:ext>
              </a:extLst>
            </p:cNvPr>
            <p:cNvCxnSpPr/>
            <p:nvPr/>
          </p:nvCxnSpPr>
          <p:spPr>
            <a:xfrm rot="16200000" flipH="1">
              <a:off x="5351799" y="2038817"/>
              <a:ext cx="762052" cy="35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147" name="Group 100">
              <a:extLst>
                <a:ext uri="{FF2B5EF4-FFF2-40B4-BE49-F238E27FC236}">
                  <a16:creationId xmlns:a16="http://schemas.microsoft.com/office/drawing/2014/main" id="{B998FF1B-0F22-AD45-07E4-BDF375673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1295400"/>
              <a:ext cx="820738" cy="688975"/>
              <a:chOff x="-44" y="1473"/>
              <a:chExt cx="981" cy="1105"/>
            </a:xfrm>
          </p:grpSpPr>
          <p:pic>
            <p:nvPicPr>
              <p:cNvPr id="90152" name="Picture 101" descr="desktop_computer_stylized_medium">
                <a:extLst>
                  <a:ext uri="{FF2B5EF4-FFF2-40B4-BE49-F238E27FC236}">
                    <a16:creationId xmlns:a16="http://schemas.microsoft.com/office/drawing/2014/main" id="{B22A554D-1E2C-0046-A4BE-BA3648927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53" name="Freeform 102">
                <a:extLst>
                  <a:ext uri="{FF2B5EF4-FFF2-40B4-BE49-F238E27FC236}">
                    <a16:creationId xmlns:a16="http://schemas.microsoft.com/office/drawing/2014/main" id="{071E1AD9-6EE5-83BE-027E-7BC89232C97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49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1231D771-855A-6078-29E6-8CF817FA3CDC}"/>
                </a:ext>
              </a:extLst>
            </p:cNvPr>
            <p:cNvCxnSpPr/>
            <p:nvPr/>
          </p:nvCxnSpPr>
          <p:spPr>
            <a:xfrm rot="5400000">
              <a:off x="5944210" y="1828073"/>
              <a:ext cx="683893" cy="534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C7C52CAA-37C0-9D6F-3F74-234074173E95}"/>
                </a:ext>
              </a:extLst>
            </p:cNvPr>
            <p:cNvSpPr/>
            <p:nvPr/>
          </p:nvSpPr>
          <p:spPr>
            <a:xfrm rot="1015003">
              <a:off x="2715314" y="2550290"/>
              <a:ext cx="782508" cy="803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BE7B9597-4AE1-959B-4324-3028F5C8D98E}"/>
                </a:ext>
              </a:extLst>
            </p:cNvPr>
            <p:cNvSpPr/>
            <p:nvPr/>
          </p:nvSpPr>
          <p:spPr>
            <a:xfrm rot="2465437" flipV="1">
              <a:off x="5595525" y="4955857"/>
              <a:ext cx="679276" cy="781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95A838B-40D3-341F-35D7-E5138F11CB14}"/>
                </a:ext>
              </a:extLst>
            </p:cNvPr>
            <p:cNvSpPr/>
            <p:nvPr/>
          </p:nvSpPr>
          <p:spPr>
            <a:xfrm rot="2177866" flipV="1">
              <a:off x="5238338" y="2804308"/>
              <a:ext cx="497584" cy="955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50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36" descr="underline_base">
            <a:extLst>
              <a:ext uri="{FF2B5EF4-FFF2-40B4-BE49-F238E27FC236}">
                <a16:creationId xmlns:a16="http://schemas.microsoft.com/office/drawing/2014/main" id="{6D89A0C1-9675-0418-7C60-AB6B3A24E4F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7524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62" name="Group 49">
            <a:extLst>
              <a:ext uri="{FF2B5EF4-FFF2-40B4-BE49-F238E27FC236}">
                <a16:creationId xmlns:a16="http://schemas.microsoft.com/office/drawing/2014/main" id="{0BE41586-6CB6-56A4-02ED-005FAF945767}"/>
              </a:ext>
            </a:extLst>
          </p:cNvPr>
          <p:cNvGrpSpPr>
            <a:grpSpLocks/>
          </p:cNvGrpSpPr>
          <p:nvPr/>
        </p:nvGrpSpPr>
        <p:grpSpPr bwMode="auto">
          <a:xfrm>
            <a:off x="7962900" y="2770188"/>
            <a:ext cx="1155700" cy="620712"/>
            <a:chOff x="3600" y="219"/>
            <a:chExt cx="360" cy="175"/>
          </a:xfrm>
        </p:grpSpPr>
        <p:sp>
          <p:nvSpPr>
            <p:cNvPr id="92184" name="Oval 50">
              <a:extLst>
                <a:ext uri="{FF2B5EF4-FFF2-40B4-BE49-F238E27FC236}">
                  <a16:creationId xmlns:a16="http://schemas.microsoft.com/office/drawing/2014/main" id="{D0D3191F-6E72-4E32-A800-8459C1C45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2185" name="Line 51">
              <a:extLst>
                <a:ext uri="{FF2B5EF4-FFF2-40B4-BE49-F238E27FC236}">
                  <a16:creationId xmlns:a16="http://schemas.microsoft.com/office/drawing/2014/main" id="{C36313FE-5120-D2CA-3EC9-88AAFBC4A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6" name="Line 52">
              <a:extLst>
                <a:ext uri="{FF2B5EF4-FFF2-40B4-BE49-F238E27FC236}">
                  <a16:creationId xmlns:a16="http://schemas.microsoft.com/office/drawing/2014/main" id="{1D72408E-65A7-796F-B8D0-FF0D0447A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7" name="Rectangle 53">
              <a:extLst>
                <a:ext uri="{FF2B5EF4-FFF2-40B4-BE49-F238E27FC236}">
                  <a16:creationId xmlns:a16="http://schemas.microsoft.com/office/drawing/2014/main" id="{70F2EB2D-C70A-C4AF-138B-C2A0F3CA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2188" name="Oval 54">
              <a:extLst>
                <a:ext uri="{FF2B5EF4-FFF2-40B4-BE49-F238E27FC236}">
                  <a16:creationId xmlns:a16="http://schemas.microsoft.com/office/drawing/2014/main" id="{328F5CA1-5CBB-FC94-1083-2602CA98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92189" name="Group 55">
              <a:extLst>
                <a:ext uri="{FF2B5EF4-FFF2-40B4-BE49-F238E27FC236}">
                  <a16:creationId xmlns:a16="http://schemas.microsoft.com/office/drawing/2014/main" id="{CBCCC663-B28E-A5B2-5215-68669C906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194" name="Line 56">
                <a:extLst>
                  <a:ext uri="{FF2B5EF4-FFF2-40B4-BE49-F238E27FC236}">
                    <a16:creationId xmlns:a16="http://schemas.microsoft.com/office/drawing/2014/main" id="{8DBBFD27-4DED-97AE-C0D6-75815E86F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5" name="Line 57">
                <a:extLst>
                  <a:ext uri="{FF2B5EF4-FFF2-40B4-BE49-F238E27FC236}">
                    <a16:creationId xmlns:a16="http://schemas.microsoft.com/office/drawing/2014/main" id="{28EDB0D4-7FDB-7D41-F942-A3C6E609E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6" name="Line 58">
                <a:extLst>
                  <a:ext uri="{FF2B5EF4-FFF2-40B4-BE49-F238E27FC236}">
                    <a16:creationId xmlns:a16="http://schemas.microsoft.com/office/drawing/2014/main" id="{1B79A602-6F42-6ADD-1305-A744E0AAD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190" name="Group 59">
              <a:extLst>
                <a:ext uri="{FF2B5EF4-FFF2-40B4-BE49-F238E27FC236}">
                  <a16:creationId xmlns:a16="http://schemas.microsoft.com/office/drawing/2014/main" id="{36DE0E25-B96E-8DF2-DE55-47E6270A491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191" name="Line 60">
                <a:extLst>
                  <a:ext uri="{FF2B5EF4-FFF2-40B4-BE49-F238E27FC236}">
                    <a16:creationId xmlns:a16="http://schemas.microsoft.com/office/drawing/2014/main" id="{9F0D2751-2337-AD1C-A45B-176D605A2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2" name="Line 61">
                <a:extLst>
                  <a:ext uri="{FF2B5EF4-FFF2-40B4-BE49-F238E27FC236}">
                    <a16:creationId xmlns:a16="http://schemas.microsoft.com/office/drawing/2014/main" id="{7441EE7C-E3C0-98AA-F2F2-C141C5DB9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3" name="Line 62">
                <a:extLst>
                  <a:ext uri="{FF2B5EF4-FFF2-40B4-BE49-F238E27FC236}">
                    <a16:creationId xmlns:a16="http://schemas.microsoft.com/office/drawing/2014/main" id="{E9F8416D-FC96-77A1-35A2-0C3F32524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163" name="Rectangle 2">
            <a:extLst>
              <a:ext uri="{FF2B5EF4-FFF2-40B4-BE49-F238E27FC236}">
                <a16:creationId xmlns:a16="http://schemas.microsoft.com/office/drawing/2014/main" id="{D55B2E9F-7FE6-DE01-C6AF-3B101658CE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49438" y="177800"/>
            <a:ext cx="8001000" cy="768350"/>
          </a:xfrm>
        </p:spPr>
        <p:txBody>
          <a:bodyPr/>
          <a:lstStyle/>
          <a:p>
            <a:pPr eaLnBrk="1" hangingPunct="1"/>
            <a:r>
              <a:rPr lang="en-US" altLang="en-US" sz="3000"/>
              <a:t>Packet switching versus circuit switching</a:t>
            </a:r>
          </a:p>
        </p:txBody>
      </p:sp>
      <p:sp>
        <p:nvSpPr>
          <p:cNvPr id="84998" name="Rectangle 3">
            <a:extLst>
              <a:ext uri="{FF2B5EF4-FFF2-40B4-BE49-F238E27FC236}">
                <a16:creationId xmlns:a16="http://schemas.microsoft.com/office/drawing/2014/main" id="{64CE56F3-F46B-F1A5-543F-E93F4FD68E8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981200"/>
            <a:ext cx="3810000" cy="4648200"/>
          </a:xfrm>
        </p:spPr>
        <p:txBody>
          <a:bodyPr/>
          <a:lstStyle/>
          <a:p>
            <a:pPr marL="231775" indent="-231775">
              <a:buSzPct val="75000"/>
              <a:buNone/>
              <a:tabLst>
                <a:tab pos="566738" algn="l"/>
              </a:tabLst>
            </a:pPr>
            <a:r>
              <a:rPr lang="en-US" altLang="en-US" sz="2400">
                <a:solidFill>
                  <a:srgbClr val="000099"/>
                </a:solidFill>
              </a:rPr>
              <a:t>example:</a:t>
            </a:r>
          </a:p>
          <a:p>
            <a:pPr marL="231775" indent="-231775">
              <a:buFont typeface="Wingdings" panose="05000000000000000000" pitchFamily="2" charset="2"/>
              <a:buChar char="§"/>
              <a:tabLst>
                <a:tab pos="566738" algn="l"/>
              </a:tabLst>
            </a:pPr>
            <a:r>
              <a:rPr lang="en-US" altLang="en-US" sz="2400"/>
              <a:t>1 Mb/s link</a:t>
            </a:r>
          </a:p>
          <a:p>
            <a:pPr marL="231775" indent="-231775">
              <a:buFont typeface="Wingdings" panose="05000000000000000000" pitchFamily="2" charset="2"/>
              <a:buChar char="§"/>
              <a:tabLst>
                <a:tab pos="566738" algn="l"/>
              </a:tabLst>
            </a:pPr>
            <a:r>
              <a:rPr lang="en-US" altLang="en-US" sz="2400"/>
              <a:t>each user: </a:t>
            </a:r>
          </a:p>
          <a:p>
            <a:pPr marL="566738" lvl="1" indent="-219075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altLang="en-US" sz="2000">
                <a:cs typeface="Arial" panose="020B0604020202020204" pitchFamily="34" charset="0"/>
              </a:rPr>
              <a:t>100 kb/s when </a:t>
            </a:r>
            <a:r>
              <a:rPr lang="ja-JP" altLang="en-US" sz="2000">
                <a:ea typeface="MS PGothic" panose="020B0600070205080204" pitchFamily="34" charset="-128"/>
              </a:rPr>
              <a:t>“</a:t>
            </a:r>
            <a:r>
              <a:rPr lang="en-US" altLang="ja-JP" sz="2000">
                <a:ea typeface="MS PGothic" panose="020B0600070205080204" pitchFamily="34" charset="-128"/>
              </a:rPr>
              <a:t>active</a:t>
            </a:r>
            <a:r>
              <a:rPr lang="ja-JP" altLang="en-US" sz="2000">
                <a:ea typeface="MS PGothic" panose="020B0600070205080204" pitchFamily="34" charset="-128"/>
              </a:rPr>
              <a:t>”</a:t>
            </a:r>
            <a:endParaRPr lang="en-US" altLang="ja-JP" sz="2000">
              <a:ea typeface="MS PGothic" panose="020B0600070205080204" pitchFamily="34" charset="-128"/>
            </a:endParaRPr>
          </a:p>
          <a:p>
            <a:pPr marL="566738" lvl="1" indent="-219075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altLang="en-US" sz="2000">
                <a:cs typeface="Arial" panose="020B0604020202020204" pitchFamily="34" charset="0"/>
              </a:rPr>
              <a:t>active 10% of time</a:t>
            </a:r>
          </a:p>
          <a:p>
            <a:pPr marL="566738" lvl="1" indent="-219075">
              <a:tabLst>
                <a:tab pos="566738" algn="l"/>
              </a:tabLst>
            </a:pPr>
            <a:endParaRPr lang="en-US" altLang="en-US" sz="2000">
              <a:cs typeface="Arial" panose="020B0604020202020204" pitchFamily="34" charset="0"/>
            </a:endParaRPr>
          </a:p>
          <a:p>
            <a:pPr marL="231775" indent="-231775">
              <a:buSzPct val="75000"/>
              <a:tabLst>
                <a:tab pos="566738" algn="l"/>
              </a:tabLst>
            </a:pPr>
            <a:r>
              <a:rPr lang="en-US" altLang="en-US" sz="2400" i="1">
                <a:solidFill>
                  <a:srgbClr val="CC0000"/>
                </a:solidFill>
              </a:rPr>
              <a:t>circuit-switching:</a:t>
            </a:r>
            <a:r>
              <a:rPr lang="en-US" altLang="en-US" sz="2400"/>
              <a:t> </a:t>
            </a:r>
          </a:p>
          <a:p>
            <a:pPr marL="566738" lvl="1" indent="-219075">
              <a:tabLst>
                <a:tab pos="566738" algn="l"/>
              </a:tabLst>
            </a:pPr>
            <a:r>
              <a:rPr lang="en-US" altLang="en-US" sz="2000">
                <a:cs typeface="Arial" panose="020B0604020202020204" pitchFamily="34" charset="0"/>
              </a:rPr>
              <a:t>10 users</a:t>
            </a:r>
          </a:p>
          <a:p>
            <a:pPr marL="231775" indent="-231775">
              <a:buSzPct val="75000"/>
              <a:tabLst>
                <a:tab pos="566738" algn="l"/>
              </a:tabLst>
            </a:pPr>
            <a:r>
              <a:rPr lang="en-US" altLang="en-US" sz="2400" i="1">
                <a:solidFill>
                  <a:srgbClr val="CC0000"/>
                </a:solidFill>
              </a:rPr>
              <a:t>packet switching:</a:t>
            </a:r>
            <a:r>
              <a:rPr lang="en-US" altLang="en-US" sz="2400"/>
              <a:t> </a:t>
            </a:r>
          </a:p>
          <a:p>
            <a:pPr marL="566738" lvl="1" indent="-219075">
              <a:tabLst>
                <a:tab pos="566738" algn="l"/>
              </a:tabLst>
            </a:pPr>
            <a:r>
              <a:rPr lang="en-US" altLang="en-US" sz="2000">
                <a:cs typeface="Arial" panose="020B0604020202020204" pitchFamily="34" charset="0"/>
              </a:rPr>
              <a:t>with 35 users, probability &gt; 10 active at same time is less than .0004 *</a:t>
            </a:r>
          </a:p>
          <a:p>
            <a:pPr marL="231775" indent="-231775">
              <a:tabLst>
                <a:tab pos="566738" algn="l"/>
              </a:tabLst>
            </a:pPr>
            <a:endParaRPr lang="en-US" altLang="en-US" sz="2400"/>
          </a:p>
        </p:txBody>
      </p:sp>
      <p:sp>
        <p:nvSpPr>
          <p:cNvPr id="92165" name="Rectangle 4">
            <a:extLst>
              <a:ext uri="{FF2B5EF4-FFF2-40B4-BE49-F238E27FC236}">
                <a16:creationId xmlns:a16="http://schemas.microsoft.com/office/drawing/2014/main" id="{F1001C02-83BF-490D-8A96-C04A7133618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92301" y="1122363"/>
            <a:ext cx="8715375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packet switching allows more users to use network!</a:t>
            </a:r>
          </a:p>
        </p:txBody>
      </p:sp>
      <p:sp>
        <p:nvSpPr>
          <p:cNvPr id="92166" name="Line 15">
            <a:extLst>
              <a:ext uri="{FF2B5EF4-FFF2-40B4-BE49-F238E27FC236}">
                <a16:creationId xmlns:a16="http://schemas.microsoft.com/office/drawing/2014/main" id="{7C312AEA-B013-E9C8-3248-38090FA94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4038" y="2562225"/>
            <a:ext cx="838200" cy="457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Line 16">
            <a:extLst>
              <a:ext uri="{FF2B5EF4-FFF2-40B4-BE49-F238E27FC236}">
                <a16:creationId xmlns:a16="http://schemas.microsoft.com/office/drawing/2014/main" id="{79073265-1069-B32C-11B5-F3D66ACDB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238" y="3019425"/>
            <a:ext cx="20383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Line 17">
            <a:extLst>
              <a:ext uri="{FF2B5EF4-FFF2-40B4-BE49-F238E27FC236}">
                <a16:creationId xmlns:a16="http://schemas.microsoft.com/office/drawing/2014/main" id="{EED42E94-8FC1-BA16-7B65-303F040A7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238" y="3171825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Line 18">
            <a:extLst>
              <a:ext uri="{FF2B5EF4-FFF2-40B4-BE49-F238E27FC236}">
                <a16:creationId xmlns:a16="http://schemas.microsoft.com/office/drawing/2014/main" id="{71898701-AC5C-B2E3-11D0-FF887ED6C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0238" y="3171825"/>
            <a:ext cx="762000" cy="609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Text Box 19">
            <a:extLst>
              <a:ext uri="{FF2B5EF4-FFF2-40B4-BE49-F238E27FC236}">
                <a16:creationId xmlns:a16="http://schemas.microsoft.com/office/drawing/2014/main" id="{9A008B81-9553-915D-AA5A-148B8607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2740026"/>
            <a:ext cx="730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sz="2000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2171" name="Text Box 20">
            <a:extLst>
              <a:ext uri="{FF2B5EF4-FFF2-40B4-BE49-F238E27FC236}">
                <a16:creationId xmlns:a16="http://schemas.microsoft.com/office/drawing/2014/main" id="{205F0191-E9A7-D539-0CA7-805BF04F9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214" y="3303589"/>
            <a:ext cx="146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 Mbps link</a:t>
            </a:r>
          </a:p>
        </p:txBody>
      </p:sp>
      <p:sp>
        <p:nvSpPr>
          <p:cNvPr id="92172" name="Line 47">
            <a:extLst>
              <a:ext uri="{FF2B5EF4-FFF2-40B4-BE49-F238E27FC236}">
                <a16:creationId xmlns:a16="http://schemas.microsoft.com/office/drawing/2014/main" id="{811CC023-0CED-E920-30A5-D2BD91A95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0663" y="3086100"/>
            <a:ext cx="1409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2" name="Text Box 48">
            <a:extLst>
              <a:ext uri="{FF2B5EF4-FFF2-40B4-BE49-F238E27FC236}">
                <a16:creationId xmlns:a16="http://schemas.microsoft.com/office/drawing/2014/main" id="{7FF7BB3A-C302-FF58-CC98-61B7DC010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9" y="4767266"/>
            <a:ext cx="416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Q:</a:t>
            </a:r>
            <a:r>
              <a:rPr lang="en-US" altLang="en-US" sz="2400"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how did we get value 0.0004?</a:t>
            </a:r>
          </a:p>
        </p:txBody>
      </p:sp>
      <p:sp>
        <p:nvSpPr>
          <p:cNvPr id="92174" name="Text Box 34">
            <a:extLst>
              <a:ext uri="{FF2B5EF4-FFF2-40B4-BE49-F238E27FC236}">
                <a16:creationId xmlns:a16="http://schemas.microsoft.com/office/drawing/2014/main" id="{37E63DB4-BC81-2D1E-133B-B25C9FD60788}"/>
              </a:ext>
            </a:extLst>
          </p:cNvPr>
          <p:cNvSpPr txBox="1">
            <a:spLocks noChangeArrowheads="1"/>
          </p:cNvSpPr>
          <p:nvPr/>
        </p:nvSpPr>
        <p:spPr bwMode="auto">
          <a:xfrm rot="5273514">
            <a:off x="6315869" y="2780507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…..</a:t>
            </a:r>
          </a:p>
        </p:txBody>
      </p:sp>
      <p:grpSp>
        <p:nvGrpSpPr>
          <p:cNvPr id="92175" name="Group 37">
            <a:extLst>
              <a:ext uri="{FF2B5EF4-FFF2-40B4-BE49-F238E27FC236}">
                <a16:creationId xmlns:a16="http://schemas.microsoft.com/office/drawing/2014/main" id="{8DFFDCB0-5683-AD9C-FDB8-30749454CAF5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2066925"/>
            <a:ext cx="779462" cy="679450"/>
            <a:chOff x="-44" y="1473"/>
            <a:chExt cx="981" cy="1105"/>
          </a:xfrm>
        </p:grpSpPr>
        <p:pic>
          <p:nvPicPr>
            <p:cNvPr id="92180" name="Picture 38" descr="desktop_computer_stylized_medium">
              <a:extLst>
                <a:ext uri="{FF2B5EF4-FFF2-40B4-BE49-F238E27FC236}">
                  <a16:creationId xmlns:a16="http://schemas.microsoft.com/office/drawing/2014/main" id="{E044C0C5-DC91-82B6-1145-905A4C685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1" name="Freeform 39">
              <a:extLst>
                <a:ext uri="{FF2B5EF4-FFF2-40B4-BE49-F238E27FC236}">
                  <a16:creationId xmlns:a16="http://schemas.microsoft.com/office/drawing/2014/main" id="{93B2F315-551E-8D66-5225-69C77B612E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176" name="Group 40">
            <a:extLst>
              <a:ext uri="{FF2B5EF4-FFF2-40B4-BE49-F238E27FC236}">
                <a16:creationId xmlns:a16="http://schemas.microsoft.com/office/drawing/2014/main" id="{190CF853-A54D-6849-F4CA-A0D19F62382A}"/>
              </a:ext>
            </a:extLst>
          </p:cNvPr>
          <p:cNvGrpSpPr>
            <a:grpSpLocks/>
          </p:cNvGrpSpPr>
          <p:nvPr/>
        </p:nvGrpSpPr>
        <p:grpSpPr bwMode="auto">
          <a:xfrm>
            <a:off x="6175376" y="3392488"/>
            <a:ext cx="779463" cy="679450"/>
            <a:chOff x="-44" y="1473"/>
            <a:chExt cx="981" cy="1105"/>
          </a:xfrm>
        </p:grpSpPr>
        <p:pic>
          <p:nvPicPr>
            <p:cNvPr id="92178" name="Picture 41" descr="desktop_computer_stylized_medium">
              <a:extLst>
                <a:ext uri="{FF2B5EF4-FFF2-40B4-BE49-F238E27FC236}">
                  <a16:creationId xmlns:a16="http://schemas.microsoft.com/office/drawing/2014/main" id="{2879C025-7369-3B8E-C387-00043F617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79" name="Freeform 42">
              <a:extLst>
                <a:ext uri="{FF2B5EF4-FFF2-40B4-BE49-F238E27FC236}">
                  <a16:creationId xmlns:a16="http://schemas.microsoft.com/office/drawing/2014/main" id="{5112C599-F2F3-182C-6768-F3E6B8E709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2177" name="Slide Number Placeholder 3">
            <a:extLst>
              <a:ext uri="{FF2B5EF4-FFF2-40B4-BE49-F238E27FC236}">
                <a16:creationId xmlns:a16="http://schemas.microsoft.com/office/drawing/2014/main" id="{4638453C-2AD0-D310-B600-20B43D4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6D128-B36B-4A91-B670-C5228C783601}" type="slidenum">
              <a:rPr lang="en-US" altLang="en-US" sz="120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Tahoma" panose="020B060403050404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18D828-4CFA-569F-6287-4DA83D9A6FDA}"/>
                  </a:ext>
                </a:extLst>
              </p:cNvPr>
              <p:cNvSpPr txBox="1"/>
              <p:nvPr/>
            </p:nvSpPr>
            <p:spPr>
              <a:xfrm>
                <a:off x="6096000" y="5929162"/>
                <a:ext cx="4438651" cy="38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(35−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18D828-4CFA-569F-6287-4DA83D9A6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929162"/>
                <a:ext cx="4438651" cy="385427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12E0C0BF-37EE-652E-DC73-ADF13B2B529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78026" y="1720850"/>
            <a:ext cx="8196263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dirty="0"/>
              <a:t>great for </a:t>
            </a:r>
            <a:r>
              <a:rPr lang="en-US" altLang="en-US" sz="2400" dirty="0" err="1"/>
              <a:t>bursty</a:t>
            </a:r>
            <a:r>
              <a:rPr lang="en-US" altLang="en-US" sz="2400" dirty="0"/>
              <a:t> data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resource sharing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simpler, no call setup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>
              <a:buSzPct val="75000"/>
            </a:pPr>
            <a:r>
              <a:rPr lang="en-US" altLang="en-US" sz="2400" dirty="0">
                <a:solidFill>
                  <a:srgbClr val="CC0000"/>
                </a:solidFill>
              </a:rPr>
              <a:t>excessive congestion possible:</a:t>
            </a:r>
            <a:r>
              <a:rPr lang="en-US" altLang="en-US" sz="2400" dirty="0"/>
              <a:t> packet delay and loss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protocols needed for reliable data transfer, congestion control</a:t>
            </a:r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94210" name="Rectangle 4">
            <a:extLst>
              <a:ext uri="{FF2B5EF4-FFF2-40B4-BE49-F238E27FC236}">
                <a16:creationId xmlns:a16="http://schemas.microsoft.com/office/drawing/2014/main" id="{99510C47-7AF3-7C38-88CA-A82E77F7933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8638" y="1196975"/>
            <a:ext cx="76200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is packet switching a </a:t>
            </a:r>
            <a:r>
              <a:rPr lang="ja-JP" altLang="en-US" dirty="0">
                <a:solidFill>
                  <a:srgbClr val="CC0000"/>
                </a:solidFill>
                <a:ea typeface="MS PGothic" panose="020B0600070205080204" pitchFamily="34" charset="-128"/>
              </a:rPr>
              <a:t>“</a:t>
            </a:r>
            <a:r>
              <a:rPr lang="en-US" altLang="ja-JP" dirty="0">
                <a:solidFill>
                  <a:srgbClr val="CC0000"/>
                </a:solidFill>
                <a:ea typeface="MS PGothic" panose="020B0600070205080204" pitchFamily="34" charset="-128"/>
              </a:rPr>
              <a:t>slam dunk winner?</a:t>
            </a:r>
            <a:r>
              <a:rPr lang="ja-JP" altLang="en-US" dirty="0">
                <a:solidFill>
                  <a:srgbClr val="CC0000"/>
                </a:solidFill>
                <a:ea typeface="MS PGothic" panose="020B0600070205080204" pitchFamily="34" charset="-128"/>
              </a:rPr>
              <a:t>”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86021" name="Text Box 20">
            <a:extLst>
              <a:ext uri="{FF2B5EF4-FFF2-40B4-BE49-F238E27FC236}">
                <a16:creationId xmlns:a16="http://schemas.microsoft.com/office/drawing/2014/main" id="{C6664177-CE23-E269-54DA-8F767E6E0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6" y="4813301"/>
            <a:ext cx="8234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Q:</a:t>
            </a:r>
            <a:r>
              <a:rPr lang="en-US" altLang="en-US" sz="2400" dirty="0"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human analogies of reserved resources (circuit switching) versus on-demand allocation (packet-switching)?</a:t>
            </a:r>
          </a:p>
        </p:txBody>
      </p:sp>
      <p:pic>
        <p:nvPicPr>
          <p:cNvPr id="94212" name="Picture 10" descr="underline_base">
            <a:extLst>
              <a:ext uri="{FF2B5EF4-FFF2-40B4-BE49-F238E27FC236}">
                <a16:creationId xmlns:a16="http://schemas.microsoft.com/office/drawing/2014/main" id="{4003868A-49B2-5BF0-A7EE-558CAB783D6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7524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Rectangle 2">
            <a:extLst>
              <a:ext uri="{FF2B5EF4-FFF2-40B4-BE49-F238E27FC236}">
                <a16:creationId xmlns:a16="http://schemas.microsoft.com/office/drawing/2014/main" id="{2BB542F0-5AA6-A705-E774-E750B08F8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177800"/>
            <a:ext cx="8001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Packet switching versus circuit switching</a:t>
            </a:r>
            <a:endParaRPr lang="en-US" altLang="en-US" sz="4400">
              <a:solidFill>
                <a:srgbClr val="000099"/>
              </a:solidFill>
              <a:latin typeface="Gill Sans MT" panose="020B0502020104020203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4214" name="Slide Number Placeholder 3">
            <a:extLst>
              <a:ext uri="{FF2B5EF4-FFF2-40B4-BE49-F238E27FC236}">
                <a16:creationId xmlns:a16="http://schemas.microsoft.com/office/drawing/2014/main" id="{14242E8F-D2B8-931C-8994-8357B2B0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7ABE26-5535-42D5-ADE2-34AAD6CAF311}" type="slidenum">
              <a:rPr lang="en-US" altLang="en-US" sz="120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Tahoma" panose="020B060403050404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7" name="Picture 16" descr="underline_base">
            <a:extLst>
              <a:ext uri="{FF2B5EF4-FFF2-40B4-BE49-F238E27FC236}">
                <a16:creationId xmlns:a16="http://schemas.microsoft.com/office/drawing/2014/main" id="{7A190AAF-5EB5-413C-77CE-DFAF51DAABC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8" name="Rectangle 2">
            <a:extLst>
              <a:ext uri="{FF2B5EF4-FFF2-40B4-BE49-F238E27FC236}">
                <a16:creationId xmlns:a16="http://schemas.microsoft.com/office/drawing/2014/main" id="{7F234241-3C91-BB15-8EC1-5212A49C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17272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BC539F6-990E-1719-3AF9-3FC642056C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7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Internet protocol stack</a:t>
            </a: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E10DCF15-5F03-A97F-3AA7-37F167164A2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1051" y="1333500"/>
            <a:ext cx="5554663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i="1" dirty="0">
                <a:solidFill>
                  <a:srgbClr val="CC0000"/>
                </a:solidFill>
                <a:ea typeface="MS PGothic" panose="020B0600070205080204" pitchFamily="34" charset="-128"/>
              </a:rPr>
              <a:t>application:</a:t>
            </a:r>
            <a:r>
              <a:rPr lang="en-US" altLang="en-US" dirty="0">
                <a:ea typeface="MS PGothic" panose="020B0600070205080204" pitchFamily="34" charset="-128"/>
              </a:rPr>
              <a:t> supporting network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Arial" panose="020B0604020202020204" pitchFamily="34" charset="0"/>
              </a:rPr>
              <a:t>FTP, SMTP, HTTP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i="1" dirty="0">
                <a:solidFill>
                  <a:srgbClr val="CC0000"/>
                </a:solidFill>
                <a:ea typeface="MS PGothic" panose="020B0600070205080204" pitchFamily="34" charset="-128"/>
              </a:rPr>
              <a:t>transport:</a:t>
            </a:r>
            <a:r>
              <a:rPr lang="en-US" altLang="en-US" dirty="0">
                <a:ea typeface="MS PGothic" panose="020B0600070205080204" pitchFamily="34" charset="-128"/>
              </a:rPr>
              <a:t> process-process data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Arial" panose="020B0604020202020204" pitchFamily="34" charset="0"/>
              </a:rPr>
              <a:t>TCP, UDP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i="1" dirty="0">
                <a:solidFill>
                  <a:srgbClr val="0070C0"/>
                </a:solidFill>
                <a:ea typeface="MS PGothic" panose="020B0600070205080204" pitchFamily="34" charset="-128"/>
              </a:rPr>
              <a:t>network:</a:t>
            </a:r>
            <a:r>
              <a:rPr lang="en-US" altLang="en-US" dirty="0">
                <a:solidFill>
                  <a:srgbClr val="0070C0"/>
                </a:solidFill>
                <a:ea typeface="MS PGothic" panose="020B0600070205080204" pitchFamily="34" charset="-128"/>
              </a:rPr>
              <a:t> routing of datagrams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70C0"/>
                </a:solidFill>
                <a:ea typeface="Arial" panose="020B0604020202020204" pitchFamily="34" charset="0"/>
              </a:rPr>
              <a:t>IP, routing protocols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i="1" dirty="0">
                <a:solidFill>
                  <a:srgbClr val="CC0000"/>
                </a:solidFill>
                <a:ea typeface="MS PGothic" panose="020B0600070205080204" pitchFamily="34" charset="-128"/>
              </a:rPr>
              <a:t>link:</a:t>
            </a:r>
            <a:r>
              <a:rPr lang="en-US" altLang="en-US" dirty="0">
                <a:ea typeface="MS PGothic" panose="020B0600070205080204" pitchFamily="34" charset="-128"/>
              </a:rPr>
              <a:t> data transfer between neighboring  network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Arial" panose="020B0604020202020204" pitchFamily="34" charset="0"/>
              </a:rPr>
              <a:t>Ethernet, 802.111 (</a:t>
            </a:r>
            <a:r>
              <a:rPr lang="en-US" altLang="en-US" dirty="0" err="1">
                <a:ea typeface="Arial" panose="020B0604020202020204" pitchFamily="34" charset="0"/>
              </a:rPr>
              <a:t>WiFi</a:t>
            </a:r>
            <a:r>
              <a:rPr lang="en-US" altLang="en-US" dirty="0">
                <a:ea typeface="Arial" panose="020B0604020202020204" pitchFamily="34" charset="0"/>
              </a:rPr>
              <a:t>), PPP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i="1" dirty="0">
                <a:solidFill>
                  <a:srgbClr val="CC0000"/>
                </a:solidFill>
                <a:ea typeface="MS PGothic" panose="020B0600070205080204" pitchFamily="34" charset="-128"/>
              </a:rPr>
              <a:t>physical:</a:t>
            </a:r>
            <a:r>
              <a:rPr lang="en-US" altLang="en-US" dirty="0">
                <a:ea typeface="MS PGothic" panose="020B0600070205080204" pitchFamily="34" charset="-128"/>
              </a:rPr>
              <a:t> bits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dirty="0">
                <a:ea typeface="MS PGothic" panose="020B0600070205080204" pitchFamily="34" charset="-128"/>
              </a:rPr>
              <a:t>on the wire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endParaRPr lang="en-US" altLang="ja-JP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96261" name="Rectangle 6">
            <a:extLst>
              <a:ext uri="{FF2B5EF4-FFF2-40B4-BE49-F238E27FC236}">
                <a16:creationId xmlns:a16="http://schemas.microsoft.com/office/drawing/2014/main" id="{F1F90439-5B52-677A-A4C3-98059AE2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62" name="Text Box 7">
            <a:extLst>
              <a:ext uri="{FF2B5EF4-FFF2-40B4-BE49-F238E27FC236}">
                <a16:creationId xmlns:a16="http://schemas.microsoft.com/office/drawing/2014/main" id="{157F4495-7540-0C66-F1C6-74020EA24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337" y="1920875"/>
            <a:ext cx="165942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transport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link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96263" name="Line 8">
            <a:extLst>
              <a:ext uri="{FF2B5EF4-FFF2-40B4-BE49-F238E27FC236}">
                <a16:creationId xmlns:a16="http://schemas.microsoft.com/office/drawing/2014/main" id="{33C43478-ED01-468B-0E19-D44214E9F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Line 9">
            <a:extLst>
              <a:ext uri="{FF2B5EF4-FFF2-40B4-BE49-F238E27FC236}">
                <a16:creationId xmlns:a16="http://schemas.microsoft.com/office/drawing/2014/main" id="{2F96C219-1682-7EEE-6EF4-DC820FCB7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Line 10">
            <a:extLst>
              <a:ext uri="{FF2B5EF4-FFF2-40B4-BE49-F238E27FC236}">
                <a16:creationId xmlns:a16="http://schemas.microsoft.com/office/drawing/2014/main" id="{4190DBD0-F7F0-0F1A-0DFD-756EBF10E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11">
            <a:extLst>
              <a:ext uri="{FF2B5EF4-FFF2-40B4-BE49-F238E27FC236}">
                <a16:creationId xmlns:a16="http://schemas.microsoft.com/office/drawing/2014/main" id="{6BA29678-A3A4-D57C-BCF1-B1F56B40D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Slide Number Placeholder 3">
            <a:extLst>
              <a:ext uri="{FF2B5EF4-FFF2-40B4-BE49-F238E27FC236}">
                <a16:creationId xmlns:a16="http://schemas.microsoft.com/office/drawing/2014/main" id="{B2B2412C-7456-C9C4-0489-87F35FE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C43E00C-667F-43E4-9829-F81F4697228C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3" descr="underline_base">
            <a:extLst>
              <a:ext uri="{FF2B5EF4-FFF2-40B4-BE49-F238E27FC236}">
                <a16:creationId xmlns:a16="http://schemas.microsoft.com/office/drawing/2014/main" id="{A8A7A035-250F-242F-3C8D-02E61604C4F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6" y="795338"/>
            <a:ext cx="3370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Freeform 99">
            <a:extLst>
              <a:ext uri="{FF2B5EF4-FFF2-40B4-BE49-F238E27FC236}">
                <a16:creationId xmlns:a16="http://schemas.microsoft.com/office/drawing/2014/main" id="{91888D7B-E711-8259-3A9B-9C9AEC491AA0}"/>
              </a:ext>
            </a:extLst>
          </p:cNvPr>
          <p:cNvSpPr>
            <a:spLocks/>
          </p:cNvSpPr>
          <p:nvPr/>
        </p:nvSpPr>
        <p:spPr bwMode="auto">
          <a:xfrm>
            <a:off x="8502650" y="4156076"/>
            <a:ext cx="655638" cy="1135063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7" name="Freeform 3">
            <a:extLst>
              <a:ext uri="{FF2B5EF4-FFF2-40B4-BE49-F238E27FC236}">
                <a16:creationId xmlns:a16="http://schemas.microsoft.com/office/drawing/2014/main" id="{CD5CE44A-F06B-4A14-F9AF-9EB9B13209AA}"/>
              </a:ext>
            </a:extLst>
          </p:cNvPr>
          <p:cNvSpPr>
            <a:spLocks/>
          </p:cNvSpPr>
          <p:nvPr/>
        </p:nvSpPr>
        <p:spPr bwMode="auto">
          <a:xfrm>
            <a:off x="8653464" y="2246314"/>
            <a:ext cx="638175" cy="85248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8308" name="Group 180">
            <a:extLst>
              <a:ext uri="{FF2B5EF4-FFF2-40B4-BE49-F238E27FC236}">
                <a16:creationId xmlns:a16="http://schemas.microsoft.com/office/drawing/2014/main" id="{AC555F0F-B296-A997-CFAC-99C005644140}"/>
              </a:ext>
            </a:extLst>
          </p:cNvPr>
          <p:cNvGrpSpPr>
            <a:grpSpLocks/>
          </p:cNvGrpSpPr>
          <p:nvPr/>
        </p:nvGrpSpPr>
        <p:grpSpPr bwMode="auto">
          <a:xfrm>
            <a:off x="8853488" y="2754313"/>
            <a:ext cx="1052512" cy="355600"/>
            <a:chOff x="4410" y="1365"/>
            <a:chExt cx="663" cy="224"/>
          </a:xfrm>
        </p:grpSpPr>
        <p:sp>
          <p:nvSpPr>
            <p:cNvPr id="98442" name="Rectangle 181">
              <a:extLst>
                <a:ext uri="{FF2B5EF4-FFF2-40B4-BE49-F238E27FC236}">
                  <a16:creationId xmlns:a16="http://schemas.microsoft.com/office/drawing/2014/main" id="{2287739D-C035-3A70-A26C-F6F4A99FB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43" name="AutoShape 182">
              <a:extLst>
                <a:ext uri="{FF2B5EF4-FFF2-40B4-BE49-F238E27FC236}">
                  <a16:creationId xmlns:a16="http://schemas.microsoft.com/office/drawing/2014/main" id="{B60112E3-8A7C-0AE5-AACD-FF5ACE38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44" name="Freeform 183">
              <a:extLst>
                <a:ext uri="{FF2B5EF4-FFF2-40B4-BE49-F238E27FC236}">
                  <a16:creationId xmlns:a16="http://schemas.microsoft.com/office/drawing/2014/main" id="{7C8F4291-16AB-5DA3-C1FF-17B27EABD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5" name="Freeform 184">
              <a:extLst>
                <a:ext uri="{FF2B5EF4-FFF2-40B4-BE49-F238E27FC236}">
                  <a16:creationId xmlns:a16="http://schemas.microsoft.com/office/drawing/2014/main" id="{82777525-1EF7-74A2-0D4F-87F402184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2287 h 63"/>
                <a:gd name="T2" fmla="*/ 265937 w 280"/>
                <a:gd name="T3" fmla="*/ 2225 h 63"/>
                <a:gd name="T4" fmla="*/ 1569482 w 280"/>
                <a:gd name="T5" fmla="*/ 0 h 63"/>
                <a:gd name="T6" fmla="*/ 200378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446" name="Freeform 185">
              <a:extLst>
                <a:ext uri="{FF2B5EF4-FFF2-40B4-BE49-F238E27FC236}">
                  <a16:creationId xmlns:a16="http://schemas.microsoft.com/office/drawing/2014/main" id="{37E79A26-FF26-BD63-E920-67A3A00DD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8309" name="Group 170">
            <a:extLst>
              <a:ext uri="{FF2B5EF4-FFF2-40B4-BE49-F238E27FC236}">
                <a16:creationId xmlns:a16="http://schemas.microsoft.com/office/drawing/2014/main" id="{D337855A-6A67-D13B-0367-82BB17A3B13D}"/>
              </a:ext>
            </a:extLst>
          </p:cNvPr>
          <p:cNvGrpSpPr>
            <a:grpSpLocks/>
          </p:cNvGrpSpPr>
          <p:nvPr/>
        </p:nvGrpSpPr>
        <p:grpSpPr bwMode="auto">
          <a:xfrm>
            <a:off x="8916988" y="5013326"/>
            <a:ext cx="881062" cy="422275"/>
            <a:chOff x="2356" y="1300"/>
            <a:chExt cx="555" cy="194"/>
          </a:xfrm>
        </p:grpSpPr>
        <p:sp>
          <p:nvSpPr>
            <p:cNvPr id="98434" name="Oval 407">
              <a:extLst>
                <a:ext uri="{FF2B5EF4-FFF2-40B4-BE49-F238E27FC236}">
                  <a16:creationId xmlns:a16="http://schemas.microsoft.com/office/drawing/2014/main" id="{4EF4F627-7419-0C77-0142-2275DB5CD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435" name="Rectangle 410">
              <a:extLst>
                <a:ext uri="{FF2B5EF4-FFF2-40B4-BE49-F238E27FC236}">
                  <a16:creationId xmlns:a16="http://schemas.microsoft.com/office/drawing/2014/main" id="{9A42164E-1532-2271-5C7D-F6DDDD7DC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436" name="Oval 411">
              <a:extLst>
                <a:ext uri="{FF2B5EF4-FFF2-40B4-BE49-F238E27FC236}">
                  <a16:creationId xmlns:a16="http://schemas.microsoft.com/office/drawing/2014/main" id="{575CFB28-201F-2B01-D2CB-593FE0C57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437" name="Group 174">
              <a:extLst>
                <a:ext uri="{FF2B5EF4-FFF2-40B4-BE49-F238E27FC236}">
                  <a16:creationId xmlns:a16="http://schemas.microsoft.com/office/drawing/2014/main" id="{8C035569-C79C-A01B-D40E-D25F27EA4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8440" name="Freeform 175">
                <a:extLst>
                  <a:ext uri="{FF2B5EF4-FFF2-40B4-BE49-F238E27FC236}">
                    <a16:creationId xmlns:a16="http://schemas.microsoft.com/office/drawing/2014/main" id="{5DC7D3EA-1E9F-70C4-66F8-08149C5C8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41" name="Freeform 176">
                <a:extLst>
                  <a:ext uri="{FF2B5EF4-FFF2-40B4-BE49-F238E27FC236}">
                    <a16:creationId xmlns:a16="http://schemas.microsoft.com/office/drawing/2014/main" id="{24390BB5-B129-A1D7-EAD5-BD281F69A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438" name="Line 177">
              <a:extLst>
                <a:ext uri="{FF2B5EF4-FFF2-40B4-BE49-F238E27FC236}">
                  <a16:creationId xmlns:a16="http://schemas.microsoft.com/office/drawing/2014/main" id="{56154706-EDC3-F2DF-8177-EC859C543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439" name="Line 178">
              <a:extLst>
                <a:ext uri="{FF2B5EF4-FFF2-40B4-BE49-F238E27FC236}">
                  <a16:creationId xmlns:a16="http://schemas.microsoft.com/office/drawing/2014/main" id="{0087C9DD-7EB2-8233-99DF-CC92031ED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310" name="Freeform 2">
            <a:extLst>
              <a:ext uri="{FF2B5EF4-FFF2-40B4-BE49-F238E27FC236}">
                <a16:creationId xmlns:a16="http://schemas.microsoft.com/office/drawing/2014/main" id="{5236174E-E4FE-10EA-8A62-621BF383CABA}"/>
              </a:ext>
            </a:extLst>
          </p:cNvPr>
          <p:cNvSpPr>
            <a:spLocks/>
          </p:cNvSpPr>
          <p:nvPr/>
        </p:nvSpPr>
        <p:spPr bwMode="auto">
          <a:xfrm>
            <a:off x="5341939" y="1447801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1" name="Text Box 8">
            <a:extLst>
              <a:ext uri="{FF2B5EF4-FFF2-40B4-BE49-F238E27FC236}">
                <a16:creationId xmlns:a16="http://schemas.microsoft.com/office/drawing/2014/main" id="{ACBACDE1-385B-7285-4047-647F0C6AE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4" y="223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98312" name="Freeform 10">
            <a:extLst>
              <a:ext uri="{FF2B5EF4-FFF2-40B4-BE49-F238E27FC236}">
                <a16:creationId xmlns:a16="http://schemas.microsoft.com/office/drawing/2014/main" id="{EEA6B95F-703F-9E41-7400-EC5B49F08563}"/>
              </a:ext>
            </a:extLst>
          </p:cNvPr>
          <p:cNvSpPr>
            <a:spLocks/>
          </p:cNvSpPr>
          <p:nvPr/>
        </p:nvSpPr>
        <p:spPr bwMode="auto">
          <a:xfrm>
            <a:off x="5392738" y="650876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3" name="Rectangle 23">
            <a:extLst>
              <a:ext uri="{FF2B5EF4-FFF2-40B4-BE49-F238E27FC236}">
                <a16:creationId xmlns:a16="http://schemas.microsoft.com/office/drawing/2014/main" id="{581EC88D-CD30-A11D-A37B-8B68E880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660401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314" name="Rectangle 24">
            <a:extLst>
              <a:ext uri="{FF2B5EF4-FFF2-40B4-BE49-F238E27FC236}">
                <a16:creationId xmlns:a16="http://schemas.microsoft.com/office/drawing/2014/main" id="{AE27D8AE-AC76-6F55-C6A7-97814D724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1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315" name="Line 25">
            <a:extLst>
              <a:ext uri="{FF2B5EF4-FFF2-40B4-BE49-F238E27FC236}">
                <a16:creationId xmlns:a16="http://schemas.microsoft.com/office/drawing/2014/main" id="{F765AB9B-AE9A-F6B1-4924-45ED79275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10493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Text Box 26">
            <a:extLst>
              <a:ext uri="{FF2B5EF4-FFF2-40B4-BE49-F238E27FC236}">
                <a16:creationId xmlns:a16="http://schemas.microsoft.com/office/drawing/2014/main" id="{199D0B35-9C14-3BAE-14D4-41F1AA9F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98317" name="Line 27">
            <a:extLst>
              <a:ext uri="{FF2B5EF4-FFF2-40B4-BE49-F238E27FC236}">
                <a16:creationId xmlns:a16="http://schemas.microsoft.com/office/drawing/2014/main" id="{CBC51C46-1E44-3059-0A9D-6597570F3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088" y="13700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Line 28">
            <a:extLst>
              <a:ext uri="{FF2B5EF4-FFF2-40B4-BE49-F238E27FC236}">
                <a16:creationId xmlns:a16="http://schemas.microsoft.com/office/drawing/2014/main" id="{470ED3DC-0665-40A2-3C58-BD14A149D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1651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Line 29">
            <a:extLst>
              <a:ext uri="{FF2B5EF4-FFF2-40B4-BE49-F238E27FC236}">
                <a16:creationId xmlns:a16="http://schemas.microsoft.com/office/drawing/2014/main" id="{D9AFB95C-DF28-2D0C-3CB0-3892ADA0F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19272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D73D43A3-1B8E-9CD1-A88C-637B1ED5197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368426"/>
            <a:ext cx="1208088" cy="303213"/>
            <a:chOff x="501" y="1990"/>
            <a:chExt cx="761" cy="191"/>
          </a:xfrm>
        </p:grpSpPr>
        <p:sp>
          <p:nvSpPr>
            <p:cNvPr id="98428" name="Rectangle 40">
              <a:extLst>
                <a:ext uri="{FF2B5EF4-FFF2-40B4-BE49-F238E27FC236}">
                  <a16:creationId xmlns:a16="http://schemas.microsoft.com/office/drawing/2014/main" id="{66130216-2625-95B0-3FBB-060CA8BDE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29" name="Rectangle 41">
              <a:extLst>
                <a:ext uri="{FF2B5EF4-FFF2-40B4-BE49-F238E27FC236}">
                  <a16:creationId xmlns:a16="http://schemas.microsoft.com/office/drawing/2014/main" id="{8603D9B2-EFCF-2093-9188-D7C27AB43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8430" name="Rectangle 42">
              <a:extLst>
                <a:ext uri="{FF2B5EF4-FFF2-40B4-BE49-F238E27FC236}">
                  <a16:creationId xmlns:a16="http://schemas.microsoft.com/office/drawing/2014/main" id="{54D343AA-65DD-3ECC-8577-890CC7778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8431" name="Rectangle 43">
              <a:extLst>
                <a:ext uri="{FF2B5EF4-FFF2-40B4-BE49-F238E27FC236}">
                  <a16:creationId xmlns:a16="http://schemas.microsoft.com/office/drawing/2014/main" id="{ADF2E472-5194-6140-5279-47D0513A3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8432" name="Line 44">
              <a:extLst>
                <a:ext uri="{FF2B5EF4-FFF2-40B4-BE49-F238E27FC236}">
                  <a16:creationId xmlns:a16="http://schemas.microsoft.com/office/drawing/2014/main" id="{9CCB1FEF-D71E-3A1C-8FE9-1D878445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433" name="Line 45">
              <a:extLst>
                <a:ext uri="{FF2B5EF4-FFF2-40B4-BE49-F238E27FC236}">
                  <a16:creationId xmlns:a16="http://schemas.microsoft.com/office/drawing/2014/main" id="{A2F83507-F5CC-C531-F42B-15BAD63F0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5" name="Text Box 5">
            <a:extLst>
              <a:ext uri="{FF2B5EF4-FFF2-40B4-BE49-F238E27FC236}">
                <a16:creationId xmlns:a16="http://schemas.microsoft.com/office/drawing/2014/main" id="{9297761E-238A-2C63-AA22-0B09A482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996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segment</a:t>
            </a:r>
          </a:p>
        </p:txBody>
      </p:sp>
      <p:grpSp>
        <p:nvGrpSpPr>
          <p:cNvPr id="6" name="Group 178">
            <a:extLst>
              <a:ext uri="{FF2B5EF4-FFF2-40B4-BE49-F238E27FC236}">
                <a16:creationId xmlns:a16="http://schemas.microsoft.com/office/drawing/2014/main" id="{2343BBCD-3E14-2A63-5766-2F0D36D2E15D}"/>
              </a:ext>
            </a:extLst>
          </p:cNvPr>
          <p:cNvGrpSpPr>
            <a:grpSpLocks/>
          </p:cNvGrpSpPr>
          <p:nvPr/>
        </p:nvGrpSpPr>
        <p:grpSpPr bwMode="auto">
          <a:xfrm>
            <a:off x="3057526" y="1033463"/>
            <a:ext cx="301625" cy="292100"/>
            <a:chOff x="1962" y="2058"/>
            <a:chExt cx="190" cy="184"/>
          </a:xfrm>
        </p:grpSpPr>
        <p:sp>
          <p:nvSpPr>
            <p:cNvPr id="98426" name="Rectangle 47">
              <a:extLst>
                <a:ext uri="{FF2B5EF4-FFF2-40B4-BE49-F238E27FC236}">
                  <a16:creationId xmlns:a16="http://schemas.microsoft.com/office/drawing/2014/main" id="{DFB274DF-CAD8-09FC-7C1A-84CF362A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27" name="Rectangle 48">
              <a:extLst>
                <a:ext uri="{FF2B5EF4-FFF2-40B4-BE49-F238E27FC236}">
                  <a16:creationId xmlns:a16="http://schemas.microsoft.com/office/drawing/2014/main" id="{64082252-7BB2-0382-0150-06F70BFEC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12644" name="Text Box 4">
            <a:extLst>
              <a:ext uri="{FF2B5EF4-FFF2-40B4-BE49-F238E27FC236}">
                <a16:creationId xmlns:a16="http://schemas.microsoft.com/office/drawing/2014/main" id="{394DD709-D90B-5BCB-5340-BE2480ABD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4" y="1336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datagram</a:t>
            </a:r>
          </a:p>
        </p:txBody>
      </p:sp>
      <p:sp>
        <p:nvSpPr>
          <p:cNvPr id="98324" name="Text Box 54">
            <a:extLst>
              <a:ext uri="{FF2B5EF4-FFF2-40B4-BE49-F238E27FC236}">
                <a16:creationId xmlns:a16="http://schemas.microsoft.com/office/drawing/2014/main" id="{39A874AB-69A0-D29A-481B-F4F59C001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157664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</a:p>
        </p:txBody>
      </p:sp>
      <p:sp>
        <p:nvSpPr>
          <p:cNvPr id="98325" name="Freeform 56">
            <a:extLst>
              <a:ext uri="{FF2B5EF4-FFF2-40B4-BE49-F238E27FC236}">
                <a16:creationId xmlns:a16="http://schemas.microsoft.com/office/drawing/2014/main" id="{D9397471-A095-7390-0558-B53FA24BA8F8}"/>
              </a:ext>
            </a:extLst>
          </p:cNvPr>
          <p:cNvSpPr>
            <a:spLocks/>
          </p:cNvSpPr>
          <p:nvPr/>
        </p:nvSpPr>
        <p:spPr bwMode="auto">
          <a:xfrm>
            <a:off x="4503738" y="4540251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6" name="Rectangle 57">
            <a:extLst>
              <a:ext uri="{FF2B5EF4-FFF2-40B4-BE49-F238E27FC236}">
                <a16:creationId xmlns:a16="http://schemas.microsoft.com/office/drawing/2014/main" id="{5FC297CA-C15B-1B33-D1CC-8936A2561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4546601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327" name="Rectangle 58">
            <a:extLst>
              <a:ext uri="{FF2B5EF4-FFF2-40B4-BE49-F238E27FC236}">
                <a16:creationId xmlns:a16="http://schemas.microsoft.com/office/drawing/2014/main" id="{4C477609-95B1-00DB-31F3-43F7282A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1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328" name="Line 59">
            <a:extLst>
              <a:ext uri="{FF2B5EF4-FFF2-40B4-BE49-F238E27FC236}">
                <a16:creationId xmlns:a16="http://schemas.microsoft.com/office/drawing/2014/main" id="{31F050BD-6AEE-9880-6D82-486221910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2150" y="49355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9" name="Text Box 60">
            <a:extLst>
              <a:ext uri="{FF2B5EF4-FFF2-40B4-BE49-F238E27FC236}">
                <a16:creationId xmlns:a16="http://schemas.microsoft.com/office/drawing/2014/main" id="{DB811837-2688-CBD7-55A6-7761AA1F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98330" name="Line 61">
            <a:extLst>
              <a:ext uri="{FF2B5EF4-FFF2-40B4-BE49-F238E27FC236}">
                <a16:creationId xmlns:a16="http://schemas.microsoft.com/office/drawing/2014/main" id="{711CAA9D-58ED-4E0B-66D9-E9E6591F2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52562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Line 62">
            <a:extLst>
              <a:ext uri="{FF2B5EF4-FFF2-40B4-BE49-F238E27FC236}">
                <a16:creationId xmlns:a16="http://schemas.microsoft.com/office/drawing/2014/main" id="{BF5BD4D1-4584-A244-1AFA-A80303848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55372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2" name="Line 63">
            <a:extLst>
              <a:ext uri="{FF2B5EF4-FFF2-40B4-BE49-F238E27FC236}">
                <a16:creationId xmlns:a16="http://schemas.microsoft.com/office/drawing/2014/main" id="{A5BFC2EC-0209-A0A5-6CBA-12424580F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58134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33" name="Group 64">
            <a:extLst>
              <a:ext uri="{FF2B5EF4-FFF2-40B4-BE49-F238E27FC236}">
                <a16:creationId xmlns:a16="http://schemas.microsoft.com/office/drawing/2014/main" id="{DBA131D4-DCD7-DEA0-11E6-27E59FD412A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527676"/>
            <a:ext cx="1479550" cy="303213"/>
            <a:chOff x="332" y="2224"/>
            <a:chExt cx="932" cy="191"/>
          </a:xfrm>
        </p:grpSpPr>
        <p:sp>
          <p:nvSpPr>
            <p:cNvPr id="98418" name="Rectangle 65">
              <a:extLst>
                <a:ext uri="{FF2B5EF4-FFF2-40B4-BE49-F238E27FC236}">
                  <a16:creationId xmlns:a16="http://schemas.microsoft.com/office/drawing/2014/main" id="{ACECCCE5-6F0C-C715-042C-9604ED80E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19" name="Rectangle 66">
              <a:extLst>
                <a:ext uri="{FF2B5EF4-FFF2-40B4-BE49-F238E27FC236}">
                  <a16:creationId xmlns:a16="http://schemas.microsoft.com/office/drawing/2014/main" id="{D5889C86-6BC8-A55B-4989-89A5408EE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8420" name="Rectangle 67">
              <a:extLst>
                <a:ext uri="{FF2B5EF4-FFF2-40B4-BE49-F238E27FC236}">
                  <a16:creationId xmlns:a16="http://schemas.microsoft.com/office/drawing/2014/main" id="{F439A77D-47E0-9B0A-21E0-F0B9FE88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8421" name="Rectangle 68">
              <a:extLst>
                <a:ext uri="{FF2B5EF4-FFF2-40B4-BE49-F238E27FC236}">
                  <a16:creationId xmlns:a16="http://schemas.microsoft.com/office/drawing/2014/main" id="{C8E4762A-C5CB-E26C-9590-8148E7035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98422" name="Rectangle 69">
              <a:extLst>
                <a:ext uri="{FF2B5EF4-FFF2-40B4-BE49-F238E27FC236}">
                  <a16:creationId xmlns:a16="http://schemas.microsoft.com/office/drawing/2014/main" id="{11C9957F-B9C6-C18D-21A3-F1D36DB4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8423" name="Line 70">
              <a:extLst>
                <a:ext uri="{FF2B5EF4-FFF2-40B4-BE49-F238E27FC236}">
                  <a16:creationId xmlns:a16="http://schemas.microsoft.com/office/drawing/2014/main" id="{A70C3738-8794-2CC3-AB68-D1C887E36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424" name="Line 71">
              <a:extLst>
                <a:ext uri="{FF2B5EF4-FFF2-40B4-BE49-F238E27FC236}">
                  <a16:creationId xmlns:a16="http://schemas.microsoft.com/office/drawing/2014/main" id="{5843BA7A-7D8F-2034-8DC7-AEFAC63D4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425" name="Line 72">
              <a:extLst>
                <a:ext uri="{FF2B5EF4-FFF2-40B4-BE49-F238E27FC236}">
                  <a16:creationId xmlns:a16="http://schemas.microsoft.com/office/drawing/2014/main" id="{79312E54-9462-59E8-78D1-705A33A53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34" name="Group 73">
            <a:extLst>
              <a:ext uri="{FF2B5EF4-FFF2-40B4-BE49-F238E27FC236}">
                <a16:creationId xmlns:a16="http://schemas.microsoft.com/office/drawing/2014/main" id="{AE8A5E09-5EC0-E3A4-4B0C-151EC59F4379}"/>
              </a:ext>
            </a:extLst>
          </p:cNvPr>
          <p:cNvGrpSpPr>
            <a:grpSpLocks/>
          </p:cNvGrpSpPr>
          <p:nvPr/>
        </p:nvGrpSpPr>
        <p:grpSpPr bwMode="auto">
          <a:xfrm>
            <a:off x="1944689" y="5229226"/>
            <a:ext cx="1208087" cy="303213"/>
            <a:chOff x="501" y="1990"/>
            <a:chExt cx="761" cy="191"/>
          </a:xfrm>
        </p:grpSpPr>
        <p:sp>
          <p:nvSpPr>
            <p:cNvPr id="98412" name="Rectangle 74">
              <a:extLst>
                <a:ext uri="{FF2B5EF4-FFF2-40B4-BE49-F238E27FC236}">
                  <a16:creationId xmlns:a16="http://schemas.microsoft.com/office/drawing/2014/main" id="{7D161A98-9E01-36FE-C13F-3FD9908C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13" name="Rectangle 75">
              <a:extLst>
                <a:ext uri="{FF2B5EF4-FFF2-40B4-BE49-F238E27FC236}">
                  <a16:creationId xmlns:a16="http://schemas.microsoft.com/office/drawing/2014/main" id="{1D63FE21-481A-934D-A004-E2A729FB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8414" name="Rectangle 76">
              <a:extLst>
                <a:ext uri="{FF2B5EF4-FFF2-40B4-BE49-F238E27FC236}">
                  <a16:creationId xmlns:a16="http://schemas.microsoft.com/office/drawing/2014/main" id="{A2F7D3C0-3DF6-7D3D-8D11-6A115292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8415" name="Rectangle 77">
              <a:extLst>
                <a:ext uri="{FF2B5EF4-FFF2-40B4-BE49-F238E27FC236}">
                  <a16:creationId xmlns:a16="http://schemas.microsoft.com/office/drawing/2014/main" id="{76F83009-FFAE-43D0-E777-AEE877B94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8416" name="Line 78">
              <a:extLst>
                <a:ext uri="{FF2B5EF4-FFF2-40B4-BE49-F238E27FC236}">
                  <a16:creationId xmlns:a16="http://schemas.microsoft.com/office/drawing/2014/main" id="{F39AF5D6-7211-895F-2F85-0C9F2FF4A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417" name="Line 79">
              <a:extLst>
                <a:ext uri="{FF2B5EF4-FFF2-40B4-BE49-F238E27FC236}">
                  <a16:creationId xmlns:a16="http://schemas.microsoft.com/office/drawing/2014/main" id="{728B016F-B8D7-584E-8999-71406E0C2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35" name="Group 80">
            <a:extLst>
              <a:ext uri="{FF2B5EF4-FFF2-40B4-BE49-F238E27FC236}">
                <a16:creationId xmlns:a16="http://schemas.microsoft.com/office/drawing/2014/main" id="{021541CB-1881-6A02-EAC5-886145948CF7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4921251"/>
            <a:ext cx="890588" cy="303213"/>
            <a:chOff x="645" y="1734"/>
            <a:chExt cx="561" cy="191"/>
          </a:xfrm>
        </p:grpSpPr>
        <p:sp>
          <p:nvSpPr>
            <p:cNvPr id="98408" name="Rectangle 81">
              <a:extLst>
                <a:ext uri="{FF2B5EF4-FFF2-40B4-BE49-F238E27FC236}">
                  <a16:creationId xmlns:a16="http://schemas.microsoft.com/office/drawing/2014/main" id="{1D0BB222-D802-490A-A67D-8FC169BEC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09" name="Rectangle 82">
              <a:extLst>
                <a:ext uri="{FF2B5EF4-FFF2-40B4-BE49-F238E27FC236}">
                  <a16:creationId xmlns:a16="http://schemas.microsoft.com/office/drawing/2014/main" id="{8FD24561-88F4-3BC8-1C40-5BDF9CC72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8410" name="Rectangle 83">
              <a:extLst>
                <a:ext uri="{FF2B5EF4-FFF2-40B4-BE49-F238E27FC236}">
                  <a16:creationId xmlns:a16="http://schemas.microsoft.com/office/drawing/2014/main" id="{BED4598E-1503-2BDA-0097-79441586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8411" name="Line 84">
              <a:extLst>
                <a:ext uri="{FF2B5EF4-FFF2-40B4-BE49-F238E27FC236}">
                  <a16:creationId xmlns:a16="http://schemas.microsoft.com/office/drawing/2014/main" id="{0F940D8C-6D1C-9A76-AFD0-424B4834F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36" name="Group 85">
            <a:extLst>
              <a:ext uri="{FF2B5EF4-FFF2-40B4-BE49-F238E27FC236}">
                <a16:creationId xmlns:a16="http://schemas.microsoft.com/office/drawing/2014/main" id="{C294DA6C-5B6E-DCE3-CA68-66D0E3A7536A}"/>
              </a:ext>
            </a:extLst>
          </p:cNvPr>
          <p:cNvGrpSpPr>
            <a:grpSpLocks/>
          </p:cNvGrpSpPr>
          <p:nvPr/>
        </p:nvGrpSpPr>
        <p:grpSpPr bwMode="auto">
          <a:xfrm>
            <a:off x="2454275" y="4610101"/>
            <a:ext cx="679450" cy="301625"/>
            <a:chOff x="780" y="1553"/>
            <a:chExt cx="428" cy="190"/>
          </a:xfrm>
        </p:grpSpPr>
        <p:sp>
          <p:nvSpPr>
            <p:cNvPr id="98406" name="Rectangle 86">
              <a:extLst>
                <a:ext uri="{FF2B5EF4-FFF2-40B4-BE49-F238E27FC236}">
                  <a16:creationId xmlns:a16="http://schemas.microsoft.com/office/drawing/2014/main" id="{B2197FF7-5A54-B957-227C-CDFBCD5D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07" name="Rectangle 87">
              <a:extLst>
                <a:ext uri="{FF2B5EF4-FFF2-40B4-BE49-F238E27FC236}">
                  <a16:creationId xmlns:a16="http://schemas.microsoft.com/office/drawing/2014/main" id="{79CAA34A-5BFA-C2D3-AC13-AC3689FA0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98337" name="Group 88">
            <a:extLst>
              <a:ext uri="{FF2B5EF4-FFF2-40B4-BE49-F238E27FC236}">
                <a16:creationId xmlns:a16="http://schemas.microsoft.com/office/drawing/2014/main" id="{3B67466C-248E-12EF-1125-97E3CC75B4BA}"/>
              </a:ext>
            </a:extLst>
          </p:cNvPr>
          <p:cNvGrpSpPr>
            <a:grpSpLocks/>
          </p:cNvGrpSpPr>
          <p:nvPr/>
        </p:nvGrpSpPr>
        <p:grpSpPr bwMode="auto">
          <a:xfrm>
            <a:off x="7178676" y="4164013"/>
            <a:ext cx="1387475" cy="1035050"/>
            <a:chOff x="3601" y="168"/>
            <a:chExt cx="874" cy="652"/>
          </a:xfrm>
        </p:grpSpPr>
        <p:sp>
          <p:nvSpPr>
            <p:cNvPr id="98401" name="Rectangle 89">
              <a:extLst>
                <a:ext uri="{FF2B5EF4-FFF2-40B4-BE49-F238E27FC236}">
                  <a16:creationId xmlns:a16="http://schemas.microsoft.com/office/drawing/2014/main" id="{04261961-BB65-E160-6276-B289DC037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02" name="Rectangle 90">
              <a:extLst>
                <a:ext uri="{FF2B5EF4-FFF2-40B4-BE49-F238E27FC236}">
                  <a16:creationId xmlns:a16="http://schemas.microsoft.com/office/drawing/2014/main" id="{6F212F12-E8D7-11F1-DD08-B90046C04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03" name="Line 91">
              <a:extLst>
                <a:ext uri="{FF2B5EF4-FFF2-40B4-BE49-F238E27FC236}">
                  <a16:creationId xmlns:a16="http://schemas.microsoft.com/office/drawing/2014/main" id="{05DC24FB-BF8C-EC5F-F5DA-64292854C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04" name="Text Box 92">
              <a:extLst>
                <a:ext uri="{FF2B5EF4-FFF2-40B4-BE49-F238E27FC236}">
                  <a16:creationId xmlns:a16="http://schemas.microsoft.com/office/drawing/2014/main" id="{363A30DB-40CA-7F0A-4F92-88788E6D4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physical</a:t>
              </a:r>
            </a:p>
          </p:txBody>
        </p:sp>
        <p:sp>
          <p:nvSpPr>
            <p:cNvPr id="98405" name="Line 93">
              <a:extLst>
                <a:ext uri="{FF2B5EF4-FFF2-40B4-BE49-F238E27FC236}">
                  <a16:creationId xmlns:a16="http://schemas.microsoft.com/office/drawing/2014/main" id="{E840D86E-FDD3-0F76-5A64-E413E2EA8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38" name="Group 94">
            <a:extLst>
              <a:ext uri="{FF2B5EF4-FFF2-40B4-BE49-F238E27FC236}">
                <a16:creationId xmlns:a16="http://schemas.microsoft.com/office/drawing/2014/main" id="{B2FE8C04-4958-82F1-62E5-4456140D8290}"/>
              </a:ext>
            </a:extLst>
          </p:cNvPr>
          <p:cNvGrpSpPr>
            <a:grpSpLocks/>
          </p:cNvGrpSpPr>
          <p:nvPr/>
        </p:nvGrpSpPr>
        <p:grpSpPr bwMode="auto">
          <a:xfrm>
            <a:off x="7345364" y="2271714"/>
            <a:ext cx="1387475" cy="733425"/>
            <a:chOff x="4696" y="597"/>
            <a:chExt cx="874" cy="462"/>
          </a:xfrm>
        </p:grpSpPr>
        <p:sp>
          <p:nvSpPr>
            <p:cNvPr id="98397" name="Rectangle 95">
              <a:extLst>
                <a:ext uri="{FF2B5EF4-FFF2-40B4-BE49-F238E27FC236}">
                  <a16:creationId xmlns:a16="http://schemas.microsoft.com/office/drawing/2014/main" id="{DBF8CA94-CFDB-EF6A-E271-9F9130A62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98" name="Rectangle 96">
              <a:extLst>
                <a:ext uri="{FF2B5EF4-FFF2-40B4-BE49-F238E27FC236}">
                  <a16:creationId xmlns:a16="http://schemas.microsoft.com/office/drawing/2014/main" id="{C9F7A81C-122E-6A39-8256-0C003596F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99" name="Line 97">
              <a:extLst>
                <a:ext uri="{FF2B5EF4-FFF2-40B4-BE49-F238E27FC236}">
                  <a16:creationId xmlns:a16="http://schemas.microsoft.com/office/drawing/2014/main" id="{DBAF5896-B304-7EA7-053A-2DEAF0024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00" name="Text Box 98">
              <a:extLst>
                <a:ext uri="{FF2B5EF4-FFF2-40B4-BE49-F238E27FC236}">
                  <a16:creationId xmlns:a16="http://schemas.microsoft.com/office/drawing/2014/main" id="{3F7FBF9F-1B69-00B1-C684-58A31D931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physical</a:t>
              </a:r>
            </a:p>
          </p:txBody>
        </p:sp>
      </p:grpSp>
      <p:sp>
        <p:nvSpPr>
          <p:cNvPr id="98339" name="Freeform 114">
            <a:extLst>
              <a:ext uri="{FF2B5EF4-FFF2-40B4-BE49-F238E27FC236}">
                <a16:creationId xmlns:a16="http://schemas.microsoft.com/office/drawing/2014/main" id="{F2ADABD0-9296-51E3-2A41-68DDAA6FA969}"/>
              </a:ext>
            </a:extLst>
          </p:cNvPr>
          <p:cNvSpPr>
            <a:spLocks/>
          </p:cNvSpPr>
          <p:nvPr/>
        </p:nvSpPr>
        <p:spPr bwMode="auto">
          <a:xfrm>
            <a:off x="3352800" y="533400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40" name="Group 115">
            <a:extLst>
              <a:ext uri="{FF2B5EF4-FFF2-40B4-BE49-F238E27FC236}">
                <a16:creationId xmlns:a16="http://schemas.microsoft.com/office/drawing/2014/main" id="{1B382B10-1863-FEA0-DEB0-2F6DE15A2D92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4546601"/>
            <a:ext cx="1479550" cy="303213"/>
            <a:chOff x="332" y="2224"/>
            <a:chExt cx="932" cy="191"/>
          </a:xfrm>
        </p:grpSpPr>
        <p:sp>
          <p:nvSpPr>
            <p:cNvPr id="98389" name="Rectangle 116">
              <a:extLst>
                <a:ext uri="{FF2B5EF4-FFF2-40B4-BE49-F238E27FC236}">
                  <a16:creationId xmlns:a16="http://schemas.microsoft.com/office/drawing/2014/main" id="{190F9D6A-9CD6-B0D6-0632-7C1B55476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90" name="Rectangle 117">
              <a:extLst>
                <a:ext uri="{FF2B5EF4-FFF2-40B4-BE49-F238E27FC236}">
                  <a16:creationId xmlns:a16="http://schemas.microsoft.com/office/drawing/2014/main" id="{9D8C7D2E-2A65-0529-280B-161342E9B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8391" name="Rectangle 118">
              <a:extLst>
                <a:ext uri="{FF2B5EF4-FFF2-40B4-BE49-F238E27FC236}">
                  <a16:creationId xmlns:a16="http://schemas.microsoft.com/office/drawing/2014/main" id="{E092DF0F-0839-ACE4-34BE-58D3DDE96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8392" name="Rectangle 119">
              <a:extLst>
                <a:ext uri="{FF2B5EF4-FFF2-40B4-BE49-F238E27FC236}">
                  <a16:creationId xmlns:a16="http://schemas.microsoft.com/office/drawing/2014/main" id="{442F62CB-6CFC-D00C-7EE8-975DF978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98393" name="Rectangle 120">
              <a:extLst>
                <a:ext uri="{FF2B5EF4-FFF2-40B4-BE49-F238E27FC236}">
                  <a16:creationId xmlns:a16="http://schemas.microsoft.com/office/drawing/2014/main" id="{4FC149F6-369D-26AB-D44E-523F76AE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8394" name="Line 121">
              <a:extLst>
                <a:ext uri="{FF2B5EF4-FFF2-40B4-BE49-F238E27FC236}">
                  <a16:creationId xmlns:a16="http://schemas.microsoft.com/office/drawing/2014/main" id="{7E57F8DB-9FBA-E107-84B7-CD8F8045D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95" name="Line 122">
              <a:extLst>
                <a:ext uri="{FF2B5EF4-FFF2-40B4-BE49-F238E27FC236}">
                  <a16:creationId xmlns:a16="http://schemas.microsoft.com/office/drawing/2014/main" id="{3920CD1B-F433-73FB-D319-822EA7949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96" name="Line 123">
              <a:extLst>
                <a:ext uri="{FF2B5EF4-FFF2-40B4-BE49-F238E27FC236}">
                  <a16:creationId xmlns:a16="http://schemas.microsoft.com/office/drawing/2014/main" id="{E4D19BB0-E071-63C8-0A50-F277AEC33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41" name="Group 124">
            <a:extLst>
              <a:ext uri="{FF2B5EF4-FFF2-40B4-BE49-F238E27FC236}">
                <a16:creationId xmlns:a16="http://schemas.microsoft.com/office/drawing/2014/main" id="{13AB0EA6-B7B1-EC45-405B-AC7F6645A04E}"/>
              </a:ext>
            </a:extLst>
          </p:cNvPr>
          <p:cNvGrpSpPr>
            <a:grpSpLocks/>
          </p:cNvGrpSpPr>
          <p:nvPr/>
        </p:nvGrpSpPr>
        <p:grpSpPr bwMode="auto">
          <a:xfrm>
            <a:off x="6021389" y="4240213"/>
            <a:ext cx="1208087" cy="303212"/>
            <a:chOff x="501" y="1990"/>
            <a:chExt cx="761" cy="191"/>
          </a:xfrm>
        </p:grpSpPr>
        <p:sp>
          <p:nvSpPr>
            <p:cNvPr id="98383" name="Rectangle 125">
              <a:extLst>
                <a:ext uri="{FF2B5EF4-FFF2-40B4-BE49-F238E27FC236}">
                  <a16:creationId xmlns:a16="http://schemas.microsoft.com/office/drawing/2014/main" id="{52808AC3-4F4D-C48D-56F0-1B9F179ED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84" name="Rectangle 126">
              <a:extLst>
                <a:ext uri="{FF2B5EF4-FFF2-40B4-BE49-F238E27FC236}">
                  <a16:creationId xmlns:a16="http://schemas.microsoft.com/office/drawing/2014/main" id="{22AE1C61-D9D4-F274-9CD0-41C4B9708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8385" name="Rectangle 127">
              <a:extLst>
                <a:ext uri="{FF2B5EF4-FFF2-40B4-BE49-F238E27FC236}">
                  <a16:creationId xmlns:a16="http://schemas.microsoft.com/office/drawing/2014/main" id="{8975F863-EFC2-244E-4BAA-4E7EAED5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8386" name="Rectangle 128">
              <a:extLst>
                <a:ext uri="{FF2B5EF4-FFF2-40B4-BE49-F238E27FC236}">
                  <a16:creationId xmlns:a16="http://schemas.microsoft.com/office/drawing/2014/main" id="{585C4CBF-874F-C584-FEFC-83C2411F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8387" name="Line 129">
              <a:extLst>
                <a:ext uri="{FF2B5EF4-FFF2-40B4-BE49-F238E27FC236}">
                  <a16:creationId xmlns:a16="http://schemas.microsoft.com/office/drawing/2014/main" id="{A71F98B8-73D9-235B-DCEA-4DAE55518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8" name="Line 130">
              <a:extLst>
                <a:ext uri="{FF2B5EF4-FFF2-40B4-BE49-F238E27FC236}">
                  <a16:creationId xmlns:a16="http://schemas.microsoft.com/office/drawing/2014/main" id="{A837F58A-509C-F7D1-AE70-FAEF7FA0A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0">
            <a:extLst>
              <a:ext uri="{FF2B5EF4-FFF2-40B4-BE49-F238E27FC236}">
                <a16:creationId xmlns:a16="http://schemas.microsoft.com/office/drawing/2014/main" id="{1EC009CB-FFA9-175B-CE98-BA4FA50D2FF0}"/>
              </a:ext>
            </a:extLst>
          </p:cNvPr>
          <p:cNvGrpSpPr>
            <a:grpSpLocks/>
          </p:cNvGrpSpPr>
          <p:nvPr/>
        </p:nvGrpSpPr>
        <p:grpSpPr bwMode="auto">
          <a:xfrm>
            <a:off x="8793164" y="4606926"/>
            <a:ext cx="1208087" cy="303213"/>
            <a:chOff x="501" y="1990"/>
            <a:chExt cx="761" cy="191"/>
          </a:xfrm>
        </p:grpSpPr>
        <p:sp>
          <p:nvSpPr>
            <p:cNvPr id="98377" name="Rectangle 141">
              <a:extLst>
                <a:ext uri="{FF2B5EF4-FFF2-40B4-BE49-F238E27FC236}">
                  <a16:creationId xmlns:a16="http://schemas.microsoft.com/office/drawing/2014/main" id="{43BC64EB-0CC3-56FD-721C-AD881FFA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78" name="Rectangle 142">
              <a:extLst>
                <a:ext uri="{FF2B5EF4-FFF2-40B4-BE49-F238E27FC236}">
                  <a16:creationId xmlns:a16="http://schemas.microsoft.com/office/drawing/2014/main" id="{18DB4257-B47F-60C0-3708-DCB4FF1E3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8379" name="Rectangle 143">
              <a:extLst>
                <a:ext uri="{FF2B5EF4-FFF2-40B4-BE49-F238E27FC236}">
                  <a16:creationId xmlns:a16="http://schemas.microsoft.com/office/drawing/2014/main" id="{4299B1B3-090D-57FF-9E71-D3F78FA4E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8380" name="Rectangle 144">
              <a:extLst>
                <a:ext uri="{FF2B5EF4-FFF2-40B4-BE49-F238E27FC236}">
                  <a16:creationId xmlns:a16="http://schemas.microsoft.com/office/drawing/2014/main" id="{A3FD5E78-1C09-C2BB-566C-B70AB777A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8381" name="Line 145">
              <a:extLst>
                <a:ext uri="{FF2B5EF4-FFF2-40B4-BE49-F238E27FC236}">
                  <a16:creationId xmlns:a16="http://schemas.microsoft.com/office/drawing/2014/main" id="{4DA873B5-F71D-A295-4839-98AEA678F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2" name="Line 146">
              <a:extLst>
                <a:ext uri="{FF2B5EF4-FFF2-40B4-BE49-F238E27FC236}">
                  <a16:creationId xmlns:a16="http://schemas.microsoft.com/office/drawing/2014/main" id="{9D49B65E-2C12-A908-E79C-13EEDE1DA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6">
            <a:extLst>
              <a:ext uri="{FF2B5EF4-FFF2-40B4-BE49-F238E27FC236}">
                <a16:creationId xmlns:a16="http://schemas.microsoft.com/office/drawing/2014/main" id="{69229046-AC67-FB50-4C50-9F824BDF0972}"/>
              </a:ext>
            </a:extLst>
          </p:cNvPr>
          <p:cNvGrpSpPr>
            <a:grpSpLocks/>
          </p:cNvGrpSpPr>
          <p:nvPr/>
        </p:nvGrpSpPr>
        <p:grpSpPr bwMode="auto">
          <a:xfrm>
            <a:off x="2462213" y="1665288"/>
            <a:ext cx="1479550" cy="303212"/>
            <a:chOff x="332" y="2224"/>
            <a:chExt cx="932" cy="191"/>
          </a:xfrm>
        </p:grpSpPr>
        <p:sp>
          <p:nvSpPr>
            <p:cNvPr id="98369" name="Rectangle 157">
              <a:extLst>
                <a:ext uri="{FF2B5EF4-FFF2-40B4-BE49-F238E27FC236}">
                  <a16:creationId xmlns:a16="http://schemas.microsoft.com/office/drawing/2014/main" id="{A12F1C4A-C0AE-43A5-9E1E-EA06CB775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70" name="Rectangle 158">
              <a:extLst>
                <a:ext uri="{FF2B5EF4-FFF2-40B4-BE49-F238E27FC236}">
                  <a16:creationId xmlns:a16="http://schemas.microsoft.com/office/drawing/2014/main" id="{9B99183D-5882-5C2F-CE99-853F63F3C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8371" name="Rectangle 159">
              <a:extLst>
                <a:ext uri="{FF2B5EF4-FFF2-40B4-BE49-F238E27FC236}">
                  <a16:creationId xmlns:a16="http://schemas.microsoft.com/office/drawing/2014/main" id="{C233300D-AED7-ECE6-9FE5-E2A16AC2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8372" name="Rectangle 160">
              <a:extLst>
                <a:ext uri="{FF2B5EF4-FFF2-40B4-BE49-F238E27FC236}">
                  <a16:creationId xmlns:a16="http://schemas.microsoft.com/office/drawing/2014/main" id="{A3CEF712-8D76-9DE3-7F9A-52690C0A5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98373" name="Rectangle 161">
              <a:extLst>
                <a:ext uri="{FF2B5EF4-FFF2-40B4-BE49-F238E27FC236}">
                  <a16:creationId xmlns:a16="http://schemas.microsoft.com/office/drawing/2014/main" id="{FFEC2A49-4F6B-8328-9B32-4F5A906B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8374" name="Line 162">
              <a:extLst>
                <a:ext uri="{FF2B5EF4-FFF2-40B4-BE49-F238E27FC236}">
                  <a16:creationId xmlns:a16="http://schemas.microsoft.com/office/drawing/2014/main" id="{507E3E3C-709D-C6A7-6946-F1C7BFB7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75" name="Line 163">
              <a:extLst>
                <a:ext uri="{FF2B5EF4-FFF2-40B4-BE49-F238E27FC236}">
                  <a16:creationId xmlns:a16="http://schemas.microsoft.com/office/drawing/2014/main" id="{69BF7984-F0D1-E7A6-0C67-B730E5D9C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76" name="Line 164">
              <a:extLst>
                <a:ext uri="{FF2B5EF4-FFF2-40B4-BE49-F238E27FC236}">
                  <a16:creationId xmlns:a16="http://schemas.microsoft.com/office/drawing/2014/main" id="{42335690-1D12-8DC0-E59B-9EB87D22C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344" name="Text Box 166">
            <a:extLst>
              <a:ext uri="{FF2B5EF4-FFF2-40B4-BE49-F238E27FC236}">
                <a16:creationId xmlns:a16="http://schemas.microsoft.com/office/drawing/2014/main" id="{4381C228-F6C4-4F2E-8D4D-A7252E59E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25" y="54117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98345" name="Text Box 167">
            <a:extLst>
              <a:ext uri="{FF2B5EF4-FFF2-40B4-BE49-F238E27FC236}">
                <a16:creationId xmlns:a16="http://schemas.microsoft.com/office/drawing/2014/main" id="{7B5AC055-A7F2-AE79-D1E1-F4A3BEDB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913" y="3098801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switch</a:t>
            </a:r>
          </a:p>
        </p:txBody>
      </p:sp>
      <p:sp>
        <p:nvSpPr>
          <p:cNvPr id="98346" name="Rectangle 168">
            <a:extLst>
              <a:ext uri="{FF2B5EF4-FFF2-40B4-BE49-F238E27FC236}">
                <a16:creationId xmlns:a16="http://schemas.microsoft.com/office/drawing/2014/main" id="{BEA32057-F7E9-BA92-3BCE-F76DE6EAAB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19864" y="0"/>
            <a:ext cx="3805237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Encapsulation</a:t>
            </a:r>
          </a:p>
        </p:txBody>
      </p:sp>
      <p:sp>
        <p:nvSpPr>
          <p:cNvPr id="112814" name="Text Box 174">
            <a:extLst>
              <a:ext uri="{FF2B5EF4-FFF2-40B4-BE49-F238E27FC236}">
                <a16:creationId xmlns:a16="http://schemas.microsoft.com/office/drawing/2014/main" id="{75C653BA-5FCB-9957-D9D7-15EF7E2B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692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message</a:t>
            </a:r>
          </a:p>
        </p:txBody>
      </p:sp>
      <p:grpSp>
        <p:nvGrpSpPr>
          <p:cNvPr id="17" name="Group 175">
            <a:extLst>
              <a:ext uri="{FF2B5EF4-FFF2-40B4-BE49-F238E27FC236}">
                <a16:creationId xmlns:a16="http://schemas.microsoft.com/office/drawing/2014/main" id="{92EAFD56-89A1-1717-D344-B73AD8C2B03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719139"/>
            <a:ext cx="679450" cy="301625"/>
            <a:chOff x="780" y="1553"/>
            <a:chExt cx="428" cy="190"/>
          </a:xfrm>
        </p:grpSpPr>
        <p:sp>
          <p:nvSpPr>
            <p:cNvPr id="98367" name="Rectangle 176">
              <a:extLst>
                <a:ext uri="{FF2B5EF4-FFF2-40B4-BE49-F238E27FC236}">
                  <a16:creationId xmlns:a16="http://schemas.microsoft.com/office/drawing/2014/main" id="{C3B6B512-25F0-7834-7CDF-EC0AEA815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68" name="Rectangle 177">
              <a:extLst>
                <a:ext uri="{FF2B5EF4-FFF2-40B4-BE49-F238E27FC236}">
                  <a16:creationId xmlns:a16="http://schemas.microsoft.com/office/drawing/2014/main" id="{613D6000-44B7-41C0-ABD7-57B5F1D28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8" name="Group 185">
            <a:extLst>
              <a:ext uri="{FF2B5EF4-FFF2-40B4-BE49-F238E27FC236}">
                <a16:creationId xmlns:a16="http://schemas.microsoft.com/office/drawing/2014/main" id="{7BC24E9D-1D41-87F9-CF54-58419AF6FB5D}"/>
              </a:ext>
            </a:extLst>
          </p:cNvPr>
          <p:cNvGrpSpPr>
            <a:grpSpLocks/>
          </p:cNvGrpSpPr>
          <p:nvPr/>
        </p:nvGrpSpPr>
        <p:grpSpPr bwMode="auto">
          <a:xfrm>
            <a:off x="3052764" y="1039814"/>
            <a:ext cx="903287" cy="301625"/>
            <a:chOff x="1851" y="2046"/>
            <a:chExt cx="569" cy="190"/>
          </a:xfrm>
        </p:grpSpPr>
        <p:grpSp>
          <p:nvGrpSpPr>
            <p:cNvPr id="98361" name="Group 179">
              <a:extLst>
                <a:ext uri="{FF2B5EF4-FFF2-40B4-BE49-F238E27FC236}">
                  <a16:creationId xmlns:a16="http://schemas.microsoft.com/office/drawing/2014/main" id="{7A58255B-0202-B393-23FD-6475F6672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98365" name="Rectangle 180">
                <a:extLst>
                  <a:ext uri="{FF2B5EF4-FFF2-40B4-BE49-F238E27FC236}">
                    <a16:creationId xmlns:a16="http://schemas.microsoft.com/office/drawing/2014/main" id="{1CB2588E-A26C-8962-C3C4-974CD54D4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8366" name="Rectangle 181">
                <a:extLst>
                  <a:ext uri="{FF2B5EF4-FFF2-40B4-BE49-F238E27FC236}">
                    <a16:creationId xmlns:a16="http://schemas.microsoft.com/office/drawing/2014/main" id="{55CB55FC-62EE-73BC-99C7-DDE671F43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98362" name="Group 182">
              <a:extLst>
                <a:ext uri="{FF2B5EF4-FFF2-40B4-BE49-F238E27FC236}">
                  <a16:creationId xmlns:a16="http://schemas.microsoft.com/office/drawing/2014/main" id="{5ACE76DC-A237-CF94-F52A-F4F89A741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98363" name="Rectangle 183">
                <a:extLst>
                  <a:ext uri="{FF2B5EF4-FFF2-40B4-BE49-F238E27FC236}">
                    <a16:creationId xmlns:a16="http://schemas.microsoft.com/office/drawing/2014/main" id="{A35FCFD4-0038-9250-6F08-E659FB14C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8364" name="Rectangle 184">
                <a:extLst>
                  <a:ext uri="{FF2B5EF4-FFF2-40B4-BE49-F238E27FC236}">
                    <a16:creationId xmlns:a16="http://schemas.microsoft.com/office/drawing/2014/main" id="{5EB63CDF-A188-F49E-7CDA-8FDCA025E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" name="Group 187">
            <a:extLst>
              <a:ext uri="{FF2B5EF4-FFF2-40B4-BE49-F238E27FC236}">
                <a16:creationId xmlns:a16="http://schemas.microsoft.com/office/drawing/2014/main" id="{EC38642C-27C9-D286-175E-6D70BA52D264}"/>
              </a:ext>
            </a:extLst>
          </p:cNvPr>
          <p:cNvGrpSpPr>
            <a:grpSpLocks/>
          </p:cNvGrpSpPr>
          <p:nvPr/>
        </p:nvGrpSpPr>
        <p:grpSpPr bwMode="auto">
          <a:xfrm>
            <a:off x="2759076" y="1363663"/>
            <a:ext cx="301625" cy="292100"/>
            <a:chOff x="1962" y="2058"/>
            <a:chExt cx="190" cy="184"/>
          </a:xfrm>
        </p:grpSpPr>
        <p:sp>
          <p:nvSpPr>
            <p:cNvPr id="98359" name="Rectangle 188">
              <a:extLst>
                <a:ext uri="{FF2B5EF4-FFF2-40B4-BE49-F238E27FC236}">
                  <a16:creationId xmlns:a16="http://schemas.microsoft.com/office/drawing/2014/main" id="{120DFBB9-7C33-77DD-D030-9DEBE8AA7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60" name="Rectangle 189">
              <a:extLst>
                <a:ext uri="{FF2B5EF4-FFF2-40B4-BE49-F238E27FC236}">
                  <a16:creationId xmlns:a16="http://schemas.microsoft.com/office/drawing/2014/main" id="{82066EC1-000E-133B-DC79-B6D0DD04F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112647" name="Text Box 7">
            <a:extLst>
              <a:ext uri="{FF2B5EF4-FFF2-40B4-BE49-F238E27FC236}">
                <a16:creationId xmlns:a16="http://schemas.microsoft.com/office/drawing/2014/main" id="{1167EE95-A7F5-A247-3CF2-D4E94641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1643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frame</a:t>
            </a:r>
          </a:p>
        </p:txBody>
      </p:sp>
      <p:grpSp>
        <p:nvGrpSpPr>
          <p:cNvPr id="98352" name="Group 187">
            <a:extLst>
              <a:ext uri="{FF2B5EF4-FFF2-40B4-BE49-F238E27FC236}">
                <a16:creationId xmlns:a16="http://schemas.microsoft.com/office/drawing/2014/main" id="{3E526E84-6210-81F8-2772-3043556525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02176" y="4970464"/>
            <a:ext cx="803275" cy="771525"/>
            <a:chOff x="-44" y="1473"/>
            <a:chExt cx="981" cy="1105"/>
          </a:xfrm>
        </p:grpSpPr>
        <p:pic>
          <p:nvPicPr>
            <p:cNvPr id="98357" name="Picture 188" descr="desktop_computer_stylized_medium">
              <a:extLst>
                <a:ext uri="{FF2B5EF4-FFF2-40B4-BE49-F238E27FC236}">
                  <a16:creationId xmlns:a16="http://schemas.microsoft.com/office/drawing/2014/main" id="{EF4E2DAF-E8AC-4921-573E-F4D228A5F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58" name="Freeform 189">
              <a:extLst>
                <a:ext uri="{FF2B5EF4-FFF2-40B4-BE49-F238E27FC236}">
                  <a16:creationId xmlns:a16="http://schemas.microsoft.com/office/drawing/2014/main" id="{A1645DB4-9561-351F-79A2-B49BE43F57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8353" name="Group 190">
            <a:extLst>
              <a:ext uri="{FF2B5EF4-FFF2-40B4-BE49-F238E27FC236}">
                <a16:creationId xmlns:a16="http://schemas.microsoft.com/office/drawing/2014/main" id="{A32735C6-23D9-0B2F-446A-91FA4CE0F42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64201" y="1087439"/>
            <a:ext cx="803275" cy="771525"/>
            <a:chOff x="-44" y="1473"/>
            <a:chExt cx="981" cy="1105"/>
          </a:xfrm>
        </p:grpSpPr>
        <p:pic>
          <p:nvPicPr>
            <p:cNvPr id="98355" name="Picture 191" descr="desktop_computer_stylized_medium">
              <a:extLst>
                <a:ext uri="{FF2B5EF4-FFF2-40B4-BE49-F238E27FC236}">
                  <a16:creationId xmlns:a16="http://schemas.microsoft.com/office/drawing/2014/main" id="{F6E6636D-D235-DFEF-2CDC-ECC32F013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56" name="Freeform 192">
              <a:extLst>
                <a:ext uri="{FF2B5EF4-FFF2-40B4-BE49-F238E27FC236}">
                  <a16:creationId xmlns:a16="http://schemas.microsoft.com/office/drawing/2014/main" id="{5255DE1C-1906-1656-4323-3E6A18A19B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8354" name="Slide Number Placeholder 3">
            <a:extLst>
              <a:ext uri="{FF2B5EF4-FFF2-40B4-BE49-F238E27FC236}">
                <a16:creationId xmlns:a16="http://schemas.microsoft.com/office/drawing/2014/main" id="{B2AE0161-E23F-9876-9701-52A80844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D24966A-6C27-4FEB-9D4A-1F113B9783C2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F2DB5-6ECC-C78C-E238-DF9193F561FA}"/>
              </a:ext>
            </a:extLst>
          </p:cNvPr>
          <p:cNvSpPr txBox="1"/>
          <p:nvPr/>
        </p:nvSpPr>
        <p:spPr>
          <a:xfrm>
            <a:off x="4707173" y="1701580"/>
            <a:ext cx="24490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E4B0-D96D-B6A2-2076-A4373B642869}"/>
              </a:ext>
            </a:extLst>
          </p:cNvPr>
          <p:cNvSpPr txBox="1"/>
          <p:nvPr/>
        </p:nvSpPr>
        <p:spPr>
          <a:xfrm>
            <a:off x="1830126" y="3650974"/>
            <a:ext cx="8681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cs typeface="Times New Roman" panose="02020603050405020304" pitchFamily="18" charset="0"/>
              </a:rPr>
              <a:t>Network Layer: Control planes and data planes</a:t>
            </a:r>
          </a:p>
        </p:txBody>
      </p:sp>
    </p:spTree>
    <p:extLst>
      <p:ext uri="{BB962C8B-B14F-4D97-AF65-F5344CB8AC3E}">
        <p14:creationId xmlns:p14="http://schemas.microsoft.com/office/powerpoint/2010/main" val="257252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6">
            <a:extLst>
              <a:ext uri="{FF2B5EF4-FFF2-40B4-BE49-F238E27FC236}">
                <a16:creationId xmlns:a16="http://schemas.microsoft.com/office/drawing/2014/main" id="{506432C8-C6BB-06DB-C4F3-E7D273A4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497594A3-E088-4C79-A16C-3A121647546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A99AD7F-158C-9881-055C-CED91193A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9539" y="1212920"/>
            <a:ext cx="5402262" cy="615950"/>
          </a:xfrm>
        </p:spPr>
        <p:txBody>
          <a:bodyPr vert="horz" lIns="0" tIns="0" rIns="0" bIns="0" rtlCol="0" anchor="ctr">
            <a:spAutoFit/>
          </a:bodyPr>
          <a:lstStyle/>
          <a:p>
            <a:pPr marL="11206">
              <a:tabLst>
                <a:tab pos="2194229" algn="l"/>
                <a:tab pos="2742226" algn="l"/>
                <a:tab pos="3564221" algn="l"/>
              </a:tabLst>
              <a:defRPr/>
            </a:pPr>
            <a:r>
              <a:rPr lang="en-US" spc="-71" dirty="0"/>
              <a:t>Pre-Requisites</a:t>
            </a:r>
            <a:endParaRPr dirty="0"/>
          </a:p>
        </p:txBody>
      </p:sp>
      <p:sp>
        <p:nvSpPr>
          <p:cNvPr id="40963" name="object 3">
            <a:extLst>
              <a:ext uri="{FF2B5EF4-FFF2-40B4-BE49-F238E27FC236}">
                <a16:creationId xmlns:a16="http://schemas.microsoft.com/office/drawing/2014/main" id="{AE106606-705F-9577-F9B0-B0323C25A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593" y="2954448"/>
            <a:ext cx="81528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68313" indent="-4572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CSE 3300 or undergrad level networking course.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6">
            <a:extLst>
              <a:ext uri="{FF2B5EF4-FFF2-40B4-BE49-F238E27FC236}">
                <a16:creationId xmlns:a16="http://schemas.microsoft.com/office/drawing/2014/main" id="{C320A259-28BE-91B8-07E1-7C82F43B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F9A8EEC3-51AE-4512-BF3B-AA8C784920C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8" name="object 2">
            <a:extLst>
              <a:ext uri="{FF2B5EF4-FFF2-40B4-BE49-F238E27FC236}">
                <a16:creationId xmlns:a16="http://schemas.microsoft.com/office/drawing/2014/main" id="{CC31018B-6DC9-3E4C-5D99-DD3FA26A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963" y="617538"/>
            <a:ext cx="5402262" cy="615950"/>
          </a:xfrm>
        </p:spPr>
        <p:txBody>
          <a:bodyPr vert="horz" lIns="0" tIns="0" rIns="0" bIns="0" rtlCol="0" anchor="ctr">
            <a:spAutoFit/>
          </a:bodyPr>
          <a:lstStyle/>
          <a:p>
            <a:pPr marL="11113">
              <a:tabLst>
                <a:tab pos="2193925" algn="l"/>
                <a:tab pos="2741613" algn="l"/>
                <a:tab pos="3563938" algn="l"/>
              </a:tabLst>
            </a:pPr>
            <a:r>
              <a:rPr lang="en-US" altLang="en-US">
                <a:cs typeface="Arial" panose="020B0604020202020204" pitchFamily="34" charset="0"/>
              </a:rPr>
              <a:t>Books</a:t>
            </a:r>
            <a:endParaRPr lang="en-US" altLang="en-US"/>
          </a:p>
        </p:txBody>
      </p:sp>
      <p:sp>
        <p:nvSpPr>
          <p:cNvPr id="45059" name="object 3">
            <a:extLst>
              <a:ext uri="{FF2B5EF4-FFF2-40B4-BE49-F238E27FC236}">
                <a16:creationId xmlns:a16="http://schemas.microsoft.com/office/drawing/2014/main" id="{0C0B7F8A-C318-5FE3-1AF8-D913307C8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4" y="1600201"/>
            <a:ext cx="7335837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11213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Lecture:</a:t>
            </a:r>
          </a:p>
          <a:p>
            <a:pPr lvl="1"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i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Computer Networking: A Top Down Approach,</a:t>
            </a:r>
            <a:endParaRPr lang="en-US" altLang="en-US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ts val="63"/>
              </a:spcBef>
              <a:buClrTx/>
              <a:buSzTx/>
              <a:buNone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by Kurose and Ross</a:t>
            </a:r>
          </a:p>
          <a:p>
            <a:pPr>
              <a:spcBef>
                <a:spcPts val="63"/>
              </a:spcBef>
              <a:buClrTx/>
              <a:buSzTx/>
              <a:buNone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ts val="63"/>
              </a:spcBef>
              <a:buClrTx/>
              <a:buSzTx/>
              <a:buNone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5</a:t>
            </a:r>
            <a:r>
              <a:rPr lang="en-US" altLang="en-US" sz="2400" baseline="30000" dirty="0">
                <a:latin typeface="+mn-lt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, 6</a:t>
            </a:r>
            <a:r>
              <a:rPr lang="en-US" altLang="en-US" sz="2400" baseline="30000" dirty="0">
                <a:latin typeface="+mn-lt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, 7</a:t>
            </a:r>
            <a:r>
              <a:rPr lang="en-US" altLang="en-US" sz="2400" baseline="30000" dirty="0">
                <a:latin typeface="+mn-lt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 and 8</a:t>
            </a:r>
            <a:r>
              <a:rPr lang="en-US" altLang="en-US" sz="2400" baseline="30000" dirty="0">
                <a:latin typeface="+mn-lt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 ed are all good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6">
            <a:extLst>
              <a:ext uri="{FF2B5EF4-FFF2-40B4-BE49-F238E27FC236}">
                <a16:creationId xmlns:a16="http://schemas.microsoft.com/office/drawing/2014/main" id="{2124D7CD-23EC-863B-7AF7-26E7108B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428111B2-7038-4276-9A73-77817AEC10F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4217F6F-4169-877A-EB6C-456585BA0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5264" y="730251"/>
            <a:ext cx="6353175" cy="588963"/>
          </a:xfrm>
        </p:spPr>
        <p:txBody>
          <a:bodyPr vert="horz" lIns="0" tIns="0" rIns="0" bIns="0" rtlCol="0" anchor="ctr">
            <a:spAutoFit/>
          </a:bodyPr>
          <a:lstStyle/>
          <a:p>
            <a:pPr algn="ctr">
              <a:lnSpc>
                <a:spcPts val="4624"/>
              </a:lnSpc>
              <a:tabLst>
                <a:tab pos="1726358" algn="l"/>
              </a:tabLst>
              <a:defRPr/>
            </a:pPr>
            <a:r>
              <a:rPr lang="en-US" dirty="0"/>
              <a:t>Course	</a:t>
            </a:r>
            <a:r>
              <a:rPr lang="en-US" spc="-4" dirty="0"/>
              <a:t>Outline</a:t>
            </a:r>
            <a:endParaRPr dirty="0"/>
          </a:p>
        </p:txBody>
      </p:sp>
      <p:sp>
        <p:nvSpPr>
          <p:cNvPr id="69635" name="object 3">
            <a:extLst>
              <a:ext uri="{FF2B5EF4-FFF2-40B4-BE49-F238E27FC236}">
                <a16:creationId xmlns:a16="http://schemas.microsoft.com/office/drawing/2014/main" id="{C6A7562C-4AC7-4A24-3398-41984B02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1366163"/>
            <a:ext cx="8301727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11213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Basic Knowledge of computer networking</a:t>
            </a:r>
          </a:p>
          <a:p>
            <a:pPr lvl="1">
              <a:spcBef>
                <a:spcPct val="0"/>
              </a:spcBef>
              <a:buClr>
                <a:srgbClr val="2D2DB9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Network layer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Topics related to the road towards SDN</a:t>
            </a:r>
          </a:p>
          <a:p>
            <a:pPr lvl="1">
              <a:spcBef>
                <a:spcPct val="0"/>
              </a:spcBef>
              <a:buClr>
                <a:srgbClr val="2D2DB9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Separation of control and data planes</a:t>
            </a:r>
          </a:p>
          <a:p>
            <a:pPr lvl="1">
              <a:spcBef>
                <a:spcPct val="0"/>
              </a:spcBef>
              <a:buClr>
                <a:srgbClr val="2D2DB9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OpenFlow and Mininet</a:t>
            </a:r>
          </a:p>
          <a:p>
            <a:pPr lvl="1">
              <a:spcBef>
                <a:spcPct val="0"/>
              </a:spcBef>
              <a:buClr>
                <a:srgbClr val="2D2DB9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SDN controllers</a:t>
            </a:r>
          </a:p>
          <a:p>
            <a:pPr lvl="1">
              <a:spcBef>
                <a:spcPct val="0"/>
              </a:spcBef>
              <a:buClr>
                <a:srgbClr val="2D2DB9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Network virtualization</a:t>
            </a:r>
          </a:p>
          <a:p>
            <a:pPr lvl="1">
              <a:spcBef>
                <a:spcPct val="0"/>
              </a:spcBef>
              <a:buClr>
                <a:srgbClr val="2D2DB9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Programmable data planes</a:t>
            </a:r>
          </a:p>
          <a:p>
            <a:pPr lvl="1">
              <a:spcBef>
                <a:spcPct val="0"/>
              </a:spcBef>
              <a:buClr>
                <a:srgbClr val="2D2DB9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Middleboxes, and NFV</a:t>
            </a:r>
          </a:p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Recent research work for programmable data planes</a:t>
            </a:r>
          </a:p>
          <a:p>
            <a:pPr marL="468313" lvl="1" indent="0">
              <a:spcBef>
                <a:spcPct val="0"/>
              </a:spcBef>
              <a:buClr>
                <a:srgbClr val="2D2DB9"/>
              </a:buClr>
              <a:buSzTx/>
              <a:buNone/>
            </a:pPr>
            <a:endParaRPr lang="en-US" altLang="en-US" dirty="0">
              <a:latin typeface="+mn-lt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2D2DB9"/>
              </a:buClr>
              <a:buSzTx/>
              <a:buFont typeface="Wingdings" panose="05000000000000000000" pitchFamily="2" charset="2"/>
              <a:buChar char="q"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6">
            <a:extLst>
              <a:ext uri="{FF2B5EF4-FFF2-40B4-BE49-F238E27FC236}">
                <a16:creationId xmlns:a16="http://schemas.microsoft.com/office/drawing/2014/main" id="{380F7954-BCFC-B63D-315D-9B485DE4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7E1F2C80-66E2-44A5-B17B-513FB3F1F85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07C5477-AF4E-C018-D1F2-5DFF4D6F7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963" y="617538"/>
            <a:ext cx="6354762" cy="615950"/>
          </a:xfrm>
        </p:spPr>
        <p:txBody>
          <a:bodyPr vert="horz" lIns="0" tIns="0" rIns="0" bIns="0" rtlCol="0" anchor="ctr">
            <a:spAutoFit/>
          </a:bodyPr>
          <a:lstStyle/>
          <a:p>
            <a:pPr marL="11206">
              <a:tabLst>
                <a:tab pos="2194229" algn="l"/>
                <a:tab pos="2742226" algn="l"/>
                <a:tab pos="3564221" algn="l"/>
              </a:tabLst>
              <a:defRPr/>
            </a:pPr>
            <a:r>
              <a:rPr lang="en-US" spc="-4" dirty="0"/>
              <a:t>Lectures</a:t>
            </a:r>
            <a:endParaRPr dirty="0"/>
          </a:p>
        </p:txBody>
      </p:sp>
      <p:sp>
        <p:nvSpPr>
          <p:cNvPr id="59395" name="object 3">
            <a:extLst>
              <a:ext uri="{FF2B5EF4-FFF2-40B4-BE49-F238E27FC236}">
                <a16:creationId xmlns:a16="http://schemas.microsoft.com/office/drawing/2014/main" id="{E9E9E153-92AD-FA98-BEB9-5E6A0BC1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4" y="1681164"/>
            <a:ext cx="5888037" cy="305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57238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The more interactivity, the better!</a:t>
            </a:r>
          </a:p>
          <a:p>
            <a:pPr lvl="1">
              <a:spcBef>
                <a:spcPts val="550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Ask questions!</a:t>
            </a:r>
          </a:p>
          <a:p>
            <a:pPr lvl="1">
              <a:spcBef>
                <a:spcPts val="550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Actively participated in discussions</a:t>
            </a:r>
          </a:p>
          <a:p>
            <a:pPr lvl="1">
              <a:spcBef>
                <a:spcPts val="550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Or answer my questions.</a:t>
            </a:r>
          </a:p>
          <a:p>
            <a:pPr>
              <a:spcBef>
                <a:spcPts val="738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Lecture notes:</a:t>
            </a:r>
          </a:p>
          <a:p>
            <a:pPr lvl="1">
              <a:spcBef>
                <a:spcPts val="588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Will be posted on-line before class.</a:t>
            </a:r>
          </a:p>
          <a:p>
            <a:pPr lvl="1">
              <a:spcBef>
                <a:spcPts val="563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Final version will be posted after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6">
            <a:extLst>
              <a:ext uri="{FF2B5EF4-FFF2-40B4-BE49-F238E27FC236}">
                <a16:creationId xmlns:a16="http://schemas.microsoft.com/office/drawing/2014/main" id="{B968D646-9AB6-62C2-4547-F3977A92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3997ABDD-BF7B-441B-8888-BD61341FAB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298" name="object 2">
            <a:extLst>
              <a:ext uri="{FF2B5EF4-FFF2-40B4-BE49-F238E27FC236}">
                <a16:creationId xmlns:a16="http://schemas.microsoft.com/office/drawing/2014/main" id="{AC268C54-A2CA-CD45-772A-E3F7C2D6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963" y="617538"/>
            <a:ext cx="6354762" cy="615950"/>
          </a:xfrm>
        </p:spPr>
        <p:txBody>
          <a:bodyPr vert="horz" lIns="0" tIns="0" rIns="0" bIns="0" rtlCol="0" anchor="ctr">
            <a:spAutoFit/>
          </a:bodyPr>
          <a:lstStyle/>
          <a:p>
            <a:pPr marL="11113">
              <a:tabLst>
                <a:tab pos="2193925" algn="l"/>
                <a:tab pos="2741613" algn="l"/>
                <a:tab pos="3563938" algn="l"/>
              </a:tabLst>
            </a:pPr>
            <a:r>
              <a:rPr lang="en-US" altLang="en-US"/>
              <a:t>Resources</a:t>
            </a:r>
          </a:p>
        </p:txBody>
      </p:sp>
      <p:sp>
        <p:nvSpPr>
          <p:cNvPr id="55299" name="object 3">
            <a:extLst>
              <a:ext uri="{FF2B5EF4-FFF2-40B4-BE49-F238E27FC236}">
                <a16:creationId xmlns:a16="http://schemas.microsoft.com/office/drawing/2014/main" id="{B4C002ED-F40F-9CA2-E658-90AE2693A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4" y="1484314"/>
            <a:ext cx="7134225" cy="22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57238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Instructor.</a:t>
            </a:r>
          </a:p>
          <a:p>
            <a:pPr>
              <a:spcBef>
                <a:spcPts val="675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Class Web page.</a:t>
            </a:r>
          </a:p>
          <a:p>
            <a:pPr lvl="1">
              <a:spcBef>
                <a:spcPts val="675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Lecture notes will be posted before class.</a:t>
            </a:r>
          </a:p>
          <a:p>
            <a:pPr>
              <a:spcBef>
                <a:spcPts val="650"/>
              </a:spcBef>
              <a:buClr>
                <a:srgbClr val="2D2DB9"/>
              </a:buClr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Office hours</a:t>
            </a:r>
          </a:p>
          <a:p>
            <a:pPr lvl="1">
              <a:spcBef>
                <a:spcPts val="675"/>
              </a:spcBef>
              <a:buClr>
                <a:srgbClr val="2D2DB9"/>
              </a:buClr>
              <a:buSzTx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Wednesday 11:00 am – 12: 00 pm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6">
            <a:extLst>
              <a:ext uri="{FF2B5EF4-FFF2-40B4-BE49-F238E27FC236}">
                <a16:creationId xmlns:a16="http://schemas.microsoft.com/office/drawing/2014/main" id="{18888F69-D3F7-393E-3D61-8060183A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959827AA-A1E5-437C-8640-F5C3748FFF2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530164C-3477-48A7-5AC6-66335340E9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963" y="617538"/>
            <a:ext cx="5402262" cy="615950"/>
          </a:xfrm>
        </p:spPr>
        <p:txBody>
          <a:bodyPr vert="horz" lIns="0" tIns="0" rIns="0" bIns="0" rtlCol="0" anchor="ctr">
            <a:spAutoFit/>
          </a:bodyPr>
          <a:lstStyle/>
          <a:p>
            <a:pPr marL="11206">
              <a:tabLst>
                <a:tab pos="2194229" algn="l"/>
                <a:tab pos="2742226" algn="l"/>
                <a:tab pos="3564221" algn="l"/>
              </a:tabLst>
              <a:defRPr/>
            </a:pPr>
            <a:r>
              <a:rPr lang="en-US" spc="-4" dirty="0"/>
              <a:t>Grading Rubric</a:t>
            </a:r>
            <a:endParaRPr dirty="0"/>
          </a:p>
        </p:txBody>
      </p:sp>
      <p:sp>
        <p:nvSpPr>
          <p:cNvPr id="47107" name="object 3">
            <a:extLst>
              <a:ext uri="{FF2B5EF4-FFF2-40B4-BE49-F238E27FC236}">
                <a16:creationId xmlns:a16="http://schemas.microsoft.com/office/drawing/2014/main" id="{9861709F-D137-70A5-C3CE-4405FBB7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4" y="1528764"/>
            <a:ext cx="4900749" cy="301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54013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3127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3127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27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27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Reading reports 15%</a:t>
            </a:r>
          </a:p>
          <a:p>
            <a:pPr>
              <a:spcBef>
                <a:spcPct val="0"/>
              </a:spcBef>
              <a:buSzTx/>
            </a:pPr>
            <a:endParaRPr lang="en-US" altLang="en-US" sz="2400" dirty="0"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In-class presentation 25%</a:t>
            </a:r>
          </a:p>
          <a:p>
            <a:pPr>
              <a:spcBef>
                <a:spcPct val="0"/>
              </a:spcBef>
              <a:buSzTx/>
            </a:pPr>
            <a:endParaRPr lang="en-US" altLang="en-US" sz="2400" dirty="0"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Midterm 25%</a:t>
            </a:r>
          </a:p>
          <a:p>
            <a:pPr>
              <a:spcBef>
                <a:spcPct val="0"/>
              </a:spcBef>
              <a:buSzTx/>
            </a:pPr>
            <a:endParaRPr lang="en-US" altLang="en-US" sz="2400" dirty="0"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Course project 35%</a:t>
            </a:r>
          </a:p>
          <a:p>
            <a:pPr>
              <a:spcBef>
                <a:spcPts val="463"/>
              </a:spcBef>
              <a:buClr>
                <a:srgbClr val="2D2DB9"/>
              </a:buClr>
              <a:buSzTx/>
              <a:buNone/>
            </a:pPr>
            <a:endParaRPr lang="en-US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1467</Words>
  <Application>Microsoft Office PowerPoint</Application>
  <PresentationFormat>Widescreen</PresentationFormat>
  <Paragraphs>358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</vt:lpstr>
      <vt:lpstr>Calibri</vt:lpstr>
      <vt:lpstr>Calibri Light</vt:lpstr>
      <vt:lpstr>Cambria Math</vt:lpstr>
      <vt:lpstr>Comic Sans MS</vt:lpstr>
      <vt:lpstr>Gill Sans MT</vt:lpstr>
      <vt:lpstr>Tahoma</vt:lpstr>
      <vt:lpstr>Times New Roman</vt:lpstr>
      <vt:lpstr>Wingdings</vt:lpstr>
      <vt:lpstr>Office Theme</vt:lpstr>
      <vt:lpstr>CSE5095-002: Topics in Software Defined Networking</vt:lpstr>
      <vt:lpstr>Welcome to CSE 5095-002!</vt:lpstr>
      <vt:lpstr>About the Instructor</vt:lpstr>
      <vt:lpstr>Pre-Requisites</vt:lpstr>
      <vt:lpstr>Books</vt:lpstr>
      <vt:lpstr>Course Outline</vt:lpstr>
      <vt:lpstr>Lectures</vt:lpstr>
      <vt:lpstr>Resources</vt:lpstr>
      <vt:lpstr>Grading Rubric</vt:lpstr>
      <vt:lpstr>Reading reports</vt:lpstr>
      <vt:lpstr>Midterm</vt:lpstr>
      <vt:lpstr>In-class presentation</vt:lpstr>
      <vt:lpstr>Project</vt:lpstr>
      <vt:lpstr>Student Responsibilities: Academic Integrity</vt:lpstr>
      <vt:lpstr>Accommodations</vt:lpstr>
      <vt:lpstr>Student Responsibilities</vt:lpstr>
      <vt:lpstr>Student Feedback</vt:lpstr>
      <vt:lpstr>Assignment late submission policy</vt:lpstr>
      <vt:lpstr>Administrative Info</vt:lpstr>
      <vt:lpstr>My Research </vt:lpstr>
      <vt:lpstr>Time for you to introduce yourself!</vt:lpstr>
      <vt:lpstr>Review of important networking concepts</vt:lpstr>
      <vt:lpstr>Networks: overview</vt:lpstr>
      <vt:lpstr>What are the components of a computer (communication) network?</vt:lpstr>
      <vt:lpstr>Nodes and hosts</vt:lpstr>
      <vt:lpstr>What’s the Internet: “Nuts and Bolts” View</vt:lpstr>
      <vt:lpstr>What’s the Internet: “Service” View</vt:lpstr>
      <vt:lpstr>What are the performance metrics we care about?</vt:lpstr>
      <vt:lpstr>A closer look at network structure:</vt:lpstr>
      <vt:lpstr>The network core</vt:lpstr>
      <vt:lpstr>Packet Switching: queueing delay, loss</vt:lpstr>
      <vt:lpstr>Alternative core: circuit switching</vt:lpstr>
      <vt:lpstr>Packet switching versus circuit switching</vt:lpstr>
      <vt:lpstr>PowerPoint Presentation</vt:lpstr>
      <vt:lpstr>Internet protocol stack</vt:lpstr>
      <vt:lpstr>Encapsulation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CSE5095-002: Topics in Software Defined Networking</dc:title>
  <dc:creator>Wang, Minmei</dc:creator>
  <cp:lastModifiedBy>Wang, Minmei</cp:lastModifiedBy>
  <cp:revision>7</cp:revision>
  <dcterms:created xsi:type="dcterms:W3CDTF">2022-08-27T18:32:39Z</dcterms:created>
  <dcterms:modified xsi:type="dcterms:W3CDTF">2022-08-31T21:21:02Z</dcterms:modified>
</cp:coreProperties>
</file>