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9EB706-59EA-48C1-A70B-7AC977D4AF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38680" y="307800"/>
            <a:ext cx="26906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3838680" y="8409960"/>
            <a:ext cx="26906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8984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8640" y="273240"/>
            <a:ext cx="8639640" cy="40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Deep Learning</a:t>
            </a:r>
            <a:endParaRPr b="0" lang="en-US" sz="6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00b050"/>
                </a:solidFill>
                <a:latin typeface="Source Sans Pro Light"/>
                <a:ea typeface="DejaVu Sans"/>
              </a:rPr>
              <a:t>Convoluted Neural Networks  Session 3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Todays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447920"/>
            <a:ext cx="822888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Recap of Last Presentation.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Keras Model for CNN using ourcloth dataset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Keras Model for CNN using MNIST dataset.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Adversarial Examples ( contd)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ourcloth  DEMO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2286000"/>
            <a:ext cx="8228880" cy="259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Jupyter NoteBooks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ourClothes – Deep CNN.ipynb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ourcClothes Image Predictor.ipynb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Show TensorBoard Demo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MNIST Demo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28600" y="1828800"/>
            <a:ext cx="8228880" cy="419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Jupyter NoteBooks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MNIST Deep CNN.ipynb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Application>LibreOffice/5.4.2.2$Windows_X86_64 LibreOffice_project/22b09f6418e8c2d508a9eaf86b2399209b0990f4</Application>
  <Words>52</Words>
  <Paragraphs>27</Paragraphs>
  <Company>General Services Administration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2018-02-12T21:27:35Z</dcterms:created>
  <dc:creator>AliMTalib</dc:creator>
  <dc:description/>
  <dc:language>en-US</dc:language>
  <cp:lastModifiedBy>AliMTalib</cp:lastModifiedBy>
  <dcterms:modified xsi:type="dcterms:W3CDTF">2018-06-10T16:26:30Z</dcterms:modified>
  <cp:revision>155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