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8" r:id="rId5"/>
    <p:sldId id="278" r:id="rId6"/>
    <p:sldId id="283" r:id="rId7"/>
    <p:sldId id="285" r:id="rId8"/>
    <p:sldId id="264" r:id="rId9"/>
    <p:sldId id="265" r:id="rId10"/>
    <p:sldId id="286" r:id="rId11"/>
    <p:sldId id="287" r:id="rId12"/>
    <p:sldId id="270" r:id="rId13"/>
    <p:sldId id="266" r:id="rId14"/>
    <p:sldId id="274" r:id="rId15"/>
  </p:sldIdLst>
  <p:sldSz cx="12192000" cy="6858000"/>
  <p:notesSz cx="6858000" cy="9144000"/>
  <p:defaultTextStyle>
    <a:defPPr rtl="0">
      <a:defRPr lang="ru-MO"/>
    </a:defPPr>
    <a:lvl1pPr marL="0" algn="l" defTabSz="914400" rtl="0" eaLnBrk="1" latinLnBrk="0" hangingPunct="1">
      <a:defRPr lang="ru-MO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MO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MO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MO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MO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MO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MO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MO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MO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pos="2615" userDrawn="1">
          <p15:clr>
            <a:srgbClr val="A4A3A4"/>
          </p15:clr>
        </p15:guide>
        <p15:guide id="4" pos="7224" userDrawn="1">
          <p15:clr>
            <a:srgbClr val="A4A3A4"/>
          </p15:clr>
        </p15:guide>
        <p15:guide id="5" orient="horz" pos="408" userDrawn="1">
          <p15:clr>
            <a:srgbClr val="A4A3A4"/>
          </p15:clr>
        </p15:guide>
        <p15:guide id="6" orient="horz" pos="139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1F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8F1BB9-5553-4FA3-8499-0EF251AF1D40}" v="98" dt="2025-02-13T16:58:52.704"/>
  </p1510:revLst>
</p1510:revInfo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4" autoAdjust="0"/>
    <p:restoredTop sz="88355" autoAdjust="0"/>
  </p:normalViewPr>
  <p:slideViewPr>
    <p:cSldViewPr snapToGrid="0" showGuides="1">
      <p:cViewPr varScale="1">
        <p:scale>
          <a:sx n="81" d="100"/>
          <a:sy n="81" d="100"/>
        </p:scale>
        <p:origin x="96" y="1404"/>
      </p:cViewPr>
      <p:guideLst>
        <p:guide orient="horz" pos="2184"/>
        <p:guide pos="456"/>
        <p:guide pos="2615"/>
        <p:guide pos="7224"/>
        <p:guide orient="horz" pos="408"/>
        <p:guide orient="horz" pos="1392"/>
      </p:guideLst>
    </p:cSldViewPr>
  </p:slideViewPr>
  <p:notesTextViewPr>
    <p:cViewPr>
      <p:scale>
        <a:sx n="20" d="100"/>
        <a:sy n="20" d="100"/>
      </p:scale>
      <p:origin x="0" y="0"/>
    </p:cViewPr>
  </p:notesTextViewPr>
  <p:notesViewPr>
    <p:cSldViewPr snapToGrid="0">
      <p:cViewPr varScale="1">
        <p:scale>
          <a:sx n="72" d="100"/>
          <a:sy n="72" d="100"/>
        </p:scale>
        <p:origin x="2772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uchandrick Chalick" userId="6add4c8abad985ba" providerId="LiveId" clId="{198F1BB9-5553-4FA3-8499-0EF251AF1D40}"/>
    <pc:docChg chg="undo custSel addSld delSld modSld sldOrd">
      <pc:chgData name="Chuchandrick Chalick" userId="6add4c8abad985ba" providerId="LiveId" clId="{198F1BB9-5553-4FA3-8499-0EF251AF1D40}" dt="2025-02-24T18:59:39.710" v="821" actId="20577"/>
      <pc:docMkLst>
        <pc:docMk/>
      </pc:docMkLst>
      <pc:sldChg chg="modTransition">
        <pc:chgData name="Chuchandrick Chalick" userId="6add4c8abad985ba" providerId="LiveId" clId="{198F1BB9-5553-4FA3-8499-0EF251AF1D40}" dt="2025-02-13T16:58:52.704" v="817"/>
        <pc:sldMkLst>
          <pc:docMk/>
          <pc:sldMk cId="2827593924" sldId="258"/>
        </pc:sldMkLst>
      </pc:sldChg>
      <pc:sldChg chg="addSp delSp modSp mod modTransition">
        <pc:chgData name="Chuchandrick Chalick" userId="6add4c8abad985ba" providerId="LiveId" clId="{198F1BB9-5553-4FA3-8499-0EF251AF1D40}" dt="2025-02-13T16:58:52.704" v="817"/>
        <pc:sldMkLst>
          <pc:docMk/>
          <pc:sldMk cId="4163351800" sldId="264"/>
        </pc:sldMkLst>
        <pc:spChg chg="mod">
          <ac:chgData name="Chuchandrick Chalick" userId="6add4c8abad985ba" providerId="LiveId" clId="{198F1BB9-5553-4FA3-8499-0EF251AF1D40}" dt="2025-02-13T16:27:56.551" v="465" actId="20577"/>
          <ac:spMkLst>
            <pc:docMk/>
            <pc:sldMk cId="4163351800" sldId="264"/>
            <ac:spMk id="2" creationId="{5A9D881F-CA86-A4F1-802F-E64731BD288E}"/>
          </ac:spMkLst>
        </pc:spChg>
        <pc:picChg chg="add mod">
          <ac:chgData name="Chuchandrick Chalick" userId="6add4c8abad985ba" providerId="LiveId" clId="{198F1BB9-5553-4FA3-8499-0EF251AF1D40}" dt="2025-02-13T16:32:02.437" v="523" actId="1076"/>
          <ac:picMkLst>
            <pc:docMk/>
            <pc:sldMk cId="4163351800" sldId="264"/>
            <ac:picMk id="4" creationId="{9091F78E-E622-F72D-C2DC-ECA696B5EFC9}"/>
          </ac:picMkLst>
        </pc:picChg>
        <pc:picChg chg="add mod">
          <ac:chgData name="Chuchandrick Chalick" userId="6add4c8abad985ba" providerId="LiveId" clId="{198F1BB9-5553-4FA3-8499-0EF251AF1D40}" dt="2025-02-13T16:29:36.548" v="474" actId="1076"/>
          <ac:picMkLst>
            <pc:docMk/>
            <pc:sldMk cId="4163351800" sldId="264"/>
            <ac:picMk id="6" creationId="{D8434296-F665-EC11-BDF6-109B4F2F493A}"/>
          </ac:picMkLst>
        </pc:picChg>
        <pc:picChg chg="add mod">
          <ac:chgData name="Chuchandrick Chalick" userId="6add4c8abad985ba" providerId="LiveId" clId="{198F1BB9-5553-4FA3-8499-0EF251AF1D40}" dt="2025-02-13T16:30:11.788" v="486" actId="1076"/>
          <ac:picMkLst>
            <pc:docMk/>
            <pc:sldMk cId="4163351800" sldId="264"/>
            <ac:picMk id="10" creationId="{16F8D08E-6024-BA37-E816-131AAC2B4B3D}"/>
          </ac:picMkLst>
        </pc:picChg>
        <pc:picChg chg="add mod">
          <ac:chgData name="Chuchandrick Chalick" userId="6add4c8abad985ba" providerId="LiveId" clId="{198F1BB9-5553-4FA3-8499-0EF251AF1D40}" dt="2025-02-13T16:31:58.950" v="520" actId="1076"/>
          <ac:picMkLst>
            <pc:docMk/>
            <pc:sldMk cId="4163351800" sldId="264"/>
            <ac:picMk id="12" creationId="{4B506204-0386-F3AB-4DE1-17C8A2515108}"/>
          </ac:picMkLst>
        </pc:picChg>
        <pc:picChg chg="add mod ord">
          <ac:chgData name="Chuchandrick Chalick" userId="6add4c8abad985ba" providerId="LiveId" clId="{198F1BB9-5553-4FA3-8499-0EF251AF1D40}" dt="2025-02-13T16:31:56.340" v="519" actId="167"/>
          <ac:picMkLst>
            <pc:docMk/>
            <pc:sldMk cId="4163351800" sldId="264"/>
            <ac:picMk id="14" creationId="{BAA8FC64-BA13-42E8-CB20-02F0312F55CA}"/>
          </ac:picMkLst>
        </pc:picChg>
      </pc:sldChg>
      <pc:sldChg chg="addSp delSp modSp mod modTransition">
        <pc:chgData name="Chuchandrick Chalick" userId="6add4c8abad985ba" providerId="LiveId" clId="{198F1BB9-5553-4FA3-8499-0EF251AF1D40}" dt="2025-02-13T16:58:52.704" v="817"/>
        <pc:sldMkLst>
          <pc:docMk/>
          <pc:sldMk cId="3989327033" sldId="265"/>
        </pc:sldMkLst>
        <pc:spChg chg="mod">
          <ac:chgData name="Chuchandrick Chalick" userId="6add4c8abad985ba" providerId="LiveId" clId="{198F1BB9-5553-4FA3-8499-0EF251AF1D40}" dt="2025-02-13T16:42:14.901" v="623" actId="20577"/>
          <ac:spMkLst>
            <pc:docMk/>
            <pc:sldMk cId="3989327033" sldId="265"/>
            <ac:spMk id="24" creationId="{A8BD3563-74C4-0E4D-FE4C-A2AA33C321BD}"/>
          </ac:spMkLst>
        </pc:spChg>
        <pc:picChg chg="add mod modCrop">
          <ac:chgData name="Chuchandrick Chalick" userId="6add4c8abad985ba" providerId="LiveId" clId="{198F1BB9-5553-4FA3-8499-0EF251AF1D40}" dt="2025-02-13T16:42:24.121" v="625" actId="732"/>
          <ac:picMkLst>
            <pc:docMk/>
            <pc:sldMk cId="3989327033" sldId="265"/>
            <ac:picMk id="12" creationId="{79DC060F-959B-7E2A-1152-F4AAF19C7C7B}"/>
          </ac:picMkLst>
        </pc:picChg>
        <pc:picChg chg="add mod">
          <ac:chgData name="Chuchandrick Chalick" userId="6add4c8abad985ba" providerId="LiveId" clId="{198F1BB9-5553-4FA3-8499-0EF251AF1D40}" dt="2025-02-13T16:46:21.893" v="656" actId="1076"/>
          <ac:picMkLst>
            <pc:docMk/>
            <pc:sldMk cId="3989327033" sldId="265"/>
            <ac:picMk id="1028" creationId="{1420AECB-EC02-B03D-2B2F-70528246E9A2}"/>
          </ac:picMkLst>
        </pc:picChg>
        <pc:picChg chg="add mod">
          <ac:chgData name="Chuchandrick Chalick" userId="6add4c8abad985ba" providerId="LiveId" clId="{198F1BB9-5553-4FA3-8499-0EF251AF1D40}" dt="2025-02-13T16:52:16.639" v="717" actId="1076"/>
          <ac:picMkLst>
            <pc:docMk/>
            <pc:sldMk cId="3989327033" sldId="265"/>
            <ac:picMk id="1030" creationId="{A2C6AD43-C4CB-1458-35D6-E7EE845C17B0}"/>
          </ac:picMkLst>
        </pc:picChg>
        <pc:picChg chg="add mod">
          <ac:chgData name="Chuchandrick Chalick" userId="6add4c8abad985ba" providerId="LiveId" clId="{198F1BB9-5553-4FA3-8499-0EF251AF1D40}" dt="2025-02-13T16:43:46.537" v="632"/>
          <ac:picMkLst>
            <pc:docMk/>
            <pc:sldMk cId="3989327033" sldId="265"/>
            <ac:picMk id="2050" creationId="{85436279-6E66-F5C5-E0BB-C9538066E478}"/>
          </ac:picMkLst>
        </pc:picChg>
      </pc:sldChg>
      <pc:sldChg chg="delSp modSp mod modTransition">
        <pc:chgData name="Chuchandrick Chalick" userId="6add4c8abad985ba" providerId="LiveId" clId="{198F1BB9-5553-4FA3-8499-0EF251AF1D40}" dt="2025-02-13T16:58:52.704" v="817"/>
        <pc:sldMkLst>
          <pc:docMk/>
          <pc:sldMk cId="3925682039" sldId="266"/>
        </pc:sldMkLst>
        <pc:spChg chg="mod">
          <ac:chgData name="Chuchandrick Chalick" userId="6add4c8abad985ba" providerId="LiveId" clId="{198F1BB9-5553-4FA3-8499-0EF251AF1D40}" dt="2025-02-13T16:58:32.877" v="814" actId="20577"/>
          <ac:spMkLst>
            <pc:docMk/>
            <pc:sldMk cId="3925682039" sldId="266"/>
            <ac:spMk id="12" creationId="{E46C7FB9-1D67-4C73-7AAC-B157D99BC809}"/>
          </ac:spMkLst>
        </pc:spChg>
      </pc:sldChg>
      <pc:sldChg chg="addSp delSp modSp mod modTransition">
        <pc:chgData name="Chuchandrick Chalick" userId="6add4c8abad985ba" providerId="LiveId" clId="{198F1BB9-5553-4FA3-8499-0EF251AF1D40}" dt="2025-02-13T16:58:52.704" v="817"/>
        <pc:sldMkLst>
          <pc:docMk/>
          <pc:sldMk cId="2461847894" sldId="270"/>
        </pc:sldMkLst>
        <pc:spChg chg="mod">
          <ac:chgData name="Chuchandrick Chalick" userId="6add4c8abad985ba" providerId="LiveId" clId="{198F1BB9-5553-4FA3-8499-0EF251AF1D40}" dt="2025-02-13T16:48:28.612" v="708" actId="20577"/>
          <ac:spMkLst>
            <pc:docMk/>
            <pc:sldMk cId="2461847894" sldId="270"/>
            <ac:spMk id="5" creationId="{31D625AD-D853-E707-6C7F-E31923C410C1}"/>
          </ac:spMkLst>
        </pc:spChg>
        <pc:picChg chg="add mod modCrop">
          <ac:chgData name="Chuchandrick Chalick" userId="6add4c8abad985ba" providerId="LiveId" clId="{198F1BB9-5553-4FA3-8499-0EF251AF1D40}" dt="2025-02-13T16:53:20.373" v="736" actId="1076"/>
          <ac:picMkLst>
            <pc:docMk/>
            <pc:sldMk cId="2461847894" sldId="270"/>
            <ac:picMk id="6" creationId="{D84D0BBB-9BC2-CEA9-B282-23492E0C7C42}"/>
          </ac:picMkLst>
        </pc:picChg>
      </pc:sldChg>
      <pc:sldChg chg="del">
        <pc:chgData name="Chuchandrick Chalick" userId="6add4c8abad985ba" providerId="LiveId" clId="{198F1BB9-5553-4FA3-8499-0EF251AF1D40}" dt="2025-02-13T16:54:44.565" v="767" actId="47"/>
        <pc:sldMkLst>
          <pc:docMk/>
          <pc:sldMk cId="1514052440" sldId="272"/>
        </pc:sldMkLst>
      </pc:sldChg>
      <pc:sldChg chg="modSp mod modTransition">
        <pc:chgData name="Chuchandrick Chalick" userId="6add4c8abad985ba" providerId="LiveId" clId="{198F1BB9-5553-4FA3-8499-0EF251AF1D40}" dt="2025-02-13T16:58:52.704" v="817"/>
        <pc:sldMkLst>
          <pc:docMk/>
          <pc:sldMk cId="3161219934" sldId="274"/>
        </pc:sldMkLst>
        <pc:spChg chg="mod">
          <ac:chgData name="Chuchandrick Chalick" userId="6add4c8abad985ba" providerId="LiveId" clId="{198F1BB9-5553-4FA3-8499-0EF251AF1D40}" dt="2025-02-13T16:54:39.324" v="766" actId="20577"/>
          <ac:spMkLst>
            <pc:docMk/>
            <pc:sldMk cId="3161219934" sldId="274"/>
            <ac:spMk id="6" creationId="{7DA212DC-D3DD-DD6B-D644-0F7B9BA98E17}"/>
          </ac:spMkLst>
        </pc:spChg>
      </pc:sldChg>
      <pc:sldChg chg="modTransition">
        <pc:chgData name="Chuchandrick Chalick" userId="6add4c8abad985ba" providerId="LiveId" clId="{198F1BB9-5553-4FA3-8499-0EF251AF1D40}" dt="2025-02-13T16:58:52.704" v="817"/>
        <pc:sldMkLst>
          <pc:docMk/>
          <pc:sldMk cId="1343223353" sldId="278"/>
        </pc:sldMkLst>
      </pc:sldChg>
      <pc:sldChg chg="del">
        <pc:chgData name="Chuchandrick Chalick" userId="6add4c8abad985ba" providerId="LiveId" clId="{198F1BB9-5553-4FA3-8499-0EF251AF1D40}" dt="2025-02-13T16:54:44.565" v="767" actId="47"/>
        <pc:sldMkLst>
          <pc:docMk/>
          <pc:sldMk cId="893108741" sldId="279"/>
        </pc:sldMkLst>
      </pc:sldChg>
      <pc:sldChg chg="del">
        <pc:chgData name="Chuchandrick Chalick" userId="6add4c8abad985ba" providerId="LiveId" clId="{198F1BB9-5553-4FA3-8499-0EF251AF1D40}" dt="2025-02-13T16:54:33.377" v="765" actId="47"/>
        <pc:sldMkLst>
          <pc:docMk/>
          <pc:sldMk cId="2828537535" sldId="280"/>
        </pc:sldMkLst>
      </pc:sldChg>
      <pc:sldChg chg="del">
        <pc:chgData name="Chuchandrick Chalick" userId="6add4c8abad985ba" providerId="LiveId" clId="{198F1BB9-5553-4FA3-8499-0EF251AF1D40}" dt="2025-02-13T16:54:44.565" v="767" actId="47"/>
        <pc:sldMkLst>
          <pc:docMk/>
          <pc:sldMk cId="1439309830" sldId="281"/>
        </pc:sldMkLst>
      </pc:sldChg>
      <pc:sldChg chg="del">
        <pc:chgData name="Chuchandrick Chalick" userId="6add4c8abad985ba" providerId="LiveId" clId="{198F1BB9-5553-4FA3-8499-0EF251AF1D40}" dt="2025-02-13T16:54:44.565" v="767" actId="47"/>
        <pc:sldMkLst>
          <pc:docMk/>
          <pc:sldMk cId="622709411" sldId="282"/>
        </pc:sldMkLst>
      </pc:sldChg>
      <pc:sldChg chg="modTransition">
        <pc:chgData name="Chuchandrick Chalick" userId="6add4c8abad985ba" providerId="LiveId" clId="{198F1BB9-5553-4FA3-8499-0EF251AF1D40}" dt="2025-02-13T16:58:52.704" v="817"/>
        <pc:sldMkLst>
          <pc:docMk/>
          <pc:sldMk cId="452850806" sldId="283"/>
        </pc:sldMkLst>
      </pc:sldChg>
      <pc:sldChg chg="del">
        <pc:chgData name="Chuchandrick Chalick" userId="6add4c8abad985ba" providerId="LiveId" clId="{198F1BB9-5553-4FA3-8499-0EF251AF1D40}" dt="2025-02-13T16:54:44.565" v="767" actId="47"/>
        <pc:sldMkLst>
          <pc:docMk/>
          <pc:sldMk cId="1030146655" sldId="284"/>
        </pc:sldMkLst>
      </pc:sldChg>
      <pc:sldChg chg="addSp delSp modSp mod ord modTransition">
        <pc:chgData name="Chuchandrick Chalick" userId="6add4c8abad985ba" providerId="LiveId" clId="{198F1BB9-5553-4FA3-8499-0EF251AF1D40}" dt="2025-02-24T18:59:39.710" v="821" actId="20577"/>
        <pc:sldMkLst>
          <pc:docMk/>
          <pc:sldMk cId="3637031163" sldId="285"/>
        </pc:sldMkLst>
        <pc:spChg chg="mod">
          <ac:chgData name="Chuchandrick Chalick" userId="6add4c8abad985ba" providerId="LiveId" clId="{198F1BB9-5553-4FA3-8499-0EF251AF1D40}" dt="2025-02-13T16:27:46.442" v="458" actId="1076"/>
          <ac:spMkLst>
            <pc:docMk/>
            <pc:sldMk cId="3637031163" sldId="285"/>
            <ac:spMk id="2" creationId="{E19E3B76-8ECB-55B1-220A-C239EEC5A854}"/>
          </ac:spMkLst>
        </pc:spChg>
        <pc:spChg chg="mod">
          <ac:chgData name="Chuchandrick Chalick" userId="6add4c8abad985ba" providerId="LiveId" clId="{198F1BB9-5553-4FA3-8499-0EF251AF1D40}" dt="2025-02-13T16:27:04.970" v="450" actId="1076"/>
          <ac:spMkLst>
            <pc:docMk/>
            <pc:sldMk cId="3637031163" sldId="285"/>
            <ac:spMk id="3" creationId="{F5648B9B-6F61-26FD-880B-5CFAA0499A66}"/>
          </ac:spMkLst>
        </pc:spChg>
        <pc:spChg chg="mod">
          <ac:chgData name="Chuchandrick Chalick" userId="6add4c8abad985ba" providerId="LiveId" clId="{198F1BB9-5553-4FA3-8499-0EF251AF1D40}" dt="2025-02-13T16:27:43.096" v="457" actId="1076"/>
          <ac:spMkLst>
            <pc:docMk/>
            <pc:sldMk cId="3637031163" sldId="285"/>
            <ac:spMk id="4" creationId="{6A05B717-5038-0070-60FC-634FA9998FA6}"/>
          </ac:spMkLst>
        </pc:spChg>
        <pc:spChg chg="mod">
          <ac:chgData name="Chuchandrick Chalick" userId="6add4c8abad985ba" providerId="LiveId" clId="{198F1BB9-5553-4FA3-8499-0EF251AF1D40}" dt="2025-02-13T16:12:17.656" v="52" actId="20577"/>
          <ac:spMkLst>
            <pc:docMk/>
            <pc:sldMk cId="3637031163" sldId="285"/>
            <ac:spMk id="6" creationId="{9B8D1C32-CEDB-F6E2-A01E-72AE1A1D0AD9}"/>
          </ac:spMkLst>
        </pc:spChg>
        <pc:spChg chg="mod">
          <ac:chgData name="Chuchandrick Chalick" userId="6add4c8abad985ba" providerId="LiveId" clId="{198F1BB9-5553-4FA3-8499-0EF251AF1D40}" dt="2025-02-24T18:59:39.710" v="821" actId="20577"/>
          <ac:spMkLst>
            <pc:docMk/>
            <pc:sldMk cId="3637031163" sldId="285"/>
            <ac:spMk id="14" creationId="{09DD5B6E-5EB4-E24C-F029-D11B31418E41}"/>
          </ac:spMkLst>
        </pc:spChg>
      </pc:sldChg>
      <pc:sldChg chg="addSp delSp modSp add mod ord modTransition">
        <pc:chgData name="Chuchandrick Chalick" userId="6add4c8abad985ba" providerId="LiveId" clId="{198F1BB9-5553-4FA3-8499-0EF251AF1D40}" dt="2025-02-13T16:58:52.704" v="817"/>
        <pc:sldMkLst>
          <pc:docMk/>
          <pc:sldMk cId="4060677883" sldId="286"/>
        </pc:sldMkLst>
        <pc:spChg chg="mod">
          <ac:chgData name="Chuchandrick Chalick" userId="6add4c8abad985ba" providerId="LiveId" clId="{198F1BB9-5553-4FA3-8499-0EF251AF1D40}" dt="2025-02-13T16:46:45.889" v="673" actId="20577"/>
          <ac:spMkLst>
            <pc:docMk/>
            <pc:sldMk cId="4060677883" sldId="286"/>
            <ac:spMk id="12" creationId="{D61354A6-DD28-C70F-352C-7C38B684EB77}"/>
          </ac:spMkLst>
        </pc:spChg>
        <pc:picChg chg="add del mod modCrop">
          <ac:chgData name="Chuchandrick Chalick" userId="6add4c8abad985ba" providerId="LiveId" clId="{198F1BB9-5553-4FA3-8499-0EF251AF1D40}" dt="2025-02-13T16:47:03.429" v="677" actId="478"/>
          <ac:picMkLst>
            <pc:docMk/>
            <pc:sldMk cId="4060677883" sldId="286"/>
            <ac:picMk id="6" creationId="{101CB9B7-BFEA-FA3F-79C3-49D1C0CA2289}"/>
          </ac:picMkLst>
        </pc:picChg>
        <pc:picChg chg="add del mod">
          <ac:chgData name="Chuchandrick Chalick" userId="6add4c8abad985ba" providerId="LiveId" clId="{198F1BB9-5553-4FA3-8499-0EF251AF1D40}" dt="2025-02-13T16:47:02.471" v="676" actId="478"/>
          <ac:picMkLst>
            <pc:docMk/>
            <pc:sldMk cId="4060677883" sldId="286"/>
            <ac:picMk id="1026" creationId="{238527A7-127D-B12F-CE05-83A9FE730ECF}"/>
          </ac:picMkLst>
        </pc:picChg>
      </pc:sldChg>
      <pc:sldChg chg="addSp delSp modSp add mod ord modTransition">
        <pc:chgData name="Chuchandrick Chalick" userId="6add4c8abad985ba" providerId="LiveId" clId="{198F1BB9-5553-4FA3-8499-0EF251AF1D40}" dt="2025-02-13T16:58:52.704" v="817"/>
        <pc:sldMkLst>
          <pc:docMk/>
          <pc:sldMk cId="1004727734" sldId="287"/>
        </pc:sldMkLst>
        <pc:spChg chg="mod">
          <ac:chgData name="Chuchandrick Chalick" userId="6add4c8abad985ba" providerId="LiveId" clId="{198F1BB9-5553-4FA3-8499-0EF251AF1D40}" dt="2025-02-13T16:47:17.910" v="692" actId="20577"/>
          <ac:spMkLst>
            <pc:docMk/>
            <pc:sldMk cId="1004727734" sldId="287"/>
            <ac:spMk id="24" creationId="{CBB73BB4-9B16-F2AF-D818-AF18DB7F6086}"/>
          </ac:spMkLst>
        </pc:spChg>
        <pc:picChg chg="add mod">
          <ac:chgData name="Chuchandrick Chalick" userId="6add4c8abad985ba" providerId="LiveId" clId="{198F1BB9-5553-4FA3-8499-0EF251AF1D40}" dt="2025-02-13T16:52:36.715" v="723" actId="1076"/>
          <ac:picMkLst>
            <pc:docMk/>
            <pc:sldMk cId="1004727734" sldId="287"/>
            <ac:picMk id="3" creationId="{350C0254-CDD9-CDCF-27C4-1AE700FE8AC5}"/>
          </ac:picMkLst>
        </pc:picChg>
        <pc:picChg chg="add mod">
          <ac:chgData name="Chuchandrick Chalick" userId="6add4c8abad985ba" providerId="LiveId" clId="{198F1BB9-5553-4FA3-8499-0EF251AF1D40}" dt="2025-02-13T16:52:52.244" v="728" actId="1076"/>
          <ac:picMkLst>
            <pc:docMk/>
            <pc:sldMk cId="1004727734" sldId="287"/>
            <ac:picMk id="6" creationId="{E6756D82-60DA-B85F-2937-05A4707F6D8A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75127BB8-36A9-6BFA-7007-D84F312706E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MO"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55923C2-8767-F856-585C-DC1948C110E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MO" sz="1200"/>
            </a:lvl1pPr>
          </a:lstStyle>
          <a:p>
            <a:pPr rtl="0"/>
            <a:fld id="{C1EE0FE1-C1AE-438C-80CA-3F17763C7BAA}" type="datetime1">
              <a:rPr lang="ru-RU" smtClean="0"/>
              <a:t>24.02.2025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A68407F-B311-7FF6-2ACB-3FAF0BF3AB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MO"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7B6A444-69DF-AE10-DCD7-A23AEE20CA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MO" sz="1200"/>
            </a:lvl1pPr>
          </a:lstStyle>
          <a:p>
            <a:pPr rtl="0"/>
            <a:fld id="{B3BF5047-6CED-44CC-A86C-D48A653D0A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739144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MO"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MO" sz="1200"/>
            </a:lvl1pPr>
          </a:lstStyle>
          <a:p>
            <a:fld id="{881A9969-620E-490B-B914-18D852C2844E}" type="datetime1">
              <a:rPr lang="ru-RU" smtClean="0"/>
              <a:pPr/>
              <a:t>24.02.2025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ru-MO"/>
            </a:defPPr>
          </a:lstStyle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ru-MO"/>
            </a:def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MO"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MO" sz="1200"/>
            </a:lvl1pPr>
          </a:lstStyle>
          <a:p>
            <a:pPr rtl="0"/>
            <a:fld id="{339D21CC-DD94-204E-93C8-E1AAF3084C8D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9405100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ru-MO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MO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MO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MO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MO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MO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MO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MO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MO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endParaRPr lang="ru-RU" sz="10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fld id="{339D21CC-DD94-204E-93C8-E1AAF3084C8D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30486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fld id="{339D21CC-DD94-204E-93C8-E1AAF3084C8D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5591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fld id="{339D21CC-DD94-204E-93C8-E1AAF3084C8D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8687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fld id="{339D21CC-DD94-204E-93C8-E1AAF3084C8D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6840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fld id="{339D21CC-DD94-204E-93C8-E1AAF3084C8D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5937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fld id="{339D21CC-DD94-204E-93C8-E1AAF3084C8D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99948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fld id="{339D21CC-DD94-204E-93C8-E1AAF3084C8D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82741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fld id="{339D21CC-DD94-204E-93C8-E1AAF3084C8D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85929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9EBF69-E7B1-CF97-71A2-24E9985C3D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946F52AE-DAFE-C7D8-3453-FD76D37557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BDB3A67A-D591-DBEE-85BC-07022612EF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2B3A6D2-F208-782D-985B-003F20FDEB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fld id="{339D21CC-DD94-204E-93C8-E1AAF3084C8D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20722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575946-481F-A45F-5710-754AD23133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6026E98D-A5D9-AF88-C1AE-47044E17BB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D8A8CE0C-F2A6-2767-ECF1-880F8AD64D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771AC11-5317-D9C1-8DFC-E7F2A0FF3C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fld id="{339D21CC-DD94-204E-93C8-E1AAF3084C8D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3274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fld id="{339D21CC-DD94-204E-93C8-E1AAF3084C8D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7413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11" Type="http://schemas.openxmlformats.org/officeDocument/2006/relationships/image" Target="../media/image2.svg"/><Relationship Id="rId5" Type="http://schemas.openxmlformats.org/officeDocument/2006/relationships/image" Target="../media/image6.svg"/><Relationship Id="rId10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5.svg"/><Relationship Id="rId4" Type="http://schemas.openxmlformats.org/officeDocument/2006/relationships/image" Target="../media/image3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9.svg"/><Relationship Id="rId7" Type="http://schemas.openxmlformats.org/officeDocument/2006/relationships/image" Target="../media/image18.svg"/><Relationship Id="rId2" Type="http://schemas.openxmlformats.org/officeDocument/2006/relationships/image" Target="../media/image3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5" Type="http://schemas.openxmlformats.org/officeDocument/2006/relationships/image" Target="../media/image41.svg"/><Relationship Id="rId4" Type="http://schemas.openxmlformats.org/officeDocument/2006/relationships/image" Target="../media/image40.png"/><Relationship Id="rId9" Type="http://schemas.openxmlformats.org/officeDocument/2006/relationships/image" Target="../media/image23.sv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13.png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5.svg"/><Relationship Id="rId7" Type="http://schemas.openxmlformats.org/officeDocument/2006/relationships/image" Target="../media/image27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6.png"/><Relationship Id="rId11" Type="http://schemas.openxmlformats.org/officeDocument/2006/relationships/image" Target="../media/image31.svg"/><Relationship Id="rId5" Type="http://schemas.openxmlformats.org/officeDocument/2006/relationships/image" Target="../media/image2.svg"/><Relationship Id="rId10" Type="http://schemas.openxmlformats.org/officeDocument/2006/relationships/image" Target="../media/image30.png"/><Relationship Id="rId4" Type="http://schemas.openxmlformats.org/officeDocument/2006/relationships/image" Target="../media/image1.png"/><Relationship Id="rId9" Type="http://schemas.openxmlformats.org/officeDocument/2006/relationships/image" Target="../media/image29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Графический объект 7">
            <a:extLst>
              <a:ext uri="{FF2B5EF4-FFF2-40B4-BE49-F238E27FC236}">
                <a16:creationId xmlns:a16="http://schemas.microsoft.com/office/drawing/2014/main" id="{1B4A24E8-C109-4F3A-CEE5-84689AA13B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70949" b="27959"/>
          <a:stretch>
            <a:fillRect/>
          </a:stretch>
        </p:blipFill>
        <p:spPr>
          <a:xfrm>
            <a:off x="9830598" y="1496755"/>
            <a:ext cx="2361462" cy="5361246"/>
          </a:xfrm>
          <a:custGeom>
            <a:avLst/>
            <a:gdLst>
              <a:gd name="connsiteX0" fmla="*/ 0 w 2361462"/>
              <a:gd name="connsiteY0" fmla="*/ 0 h 5361246"/>
              <a:gd name="connsiteX1" fmla="*/ 2361462 w 2361462"/>
              <a:gd name="connsiteY1" fmla="*/ 0 h 5361246"/>
              <a:gd name="connsiteX2" fmla="*/ 2361462 w 2361462"/>
              <a:gd name="connsiteY2" fmla="*/ 5361246 h 5361246"/>
              <a:gd name="connsiteX3" fmla="*/ 0 w 2361462"/>
              <a:gd name="connsiteY3" fmla="*/ 5361246 h 5361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61462" h="5361246">
                <a:moveTo>
                  <a:pt x="0" y="0"/>
                </a:moveTo>
                <a:lnTo>
                  <a:pt x="2361462" y="0"/>
                </a:lnTo>
                <a:lnTo>
                  <a:pt x="2361462" y="5361246"/>
                </a:lnTo>
                <a:lnTo>
                  <a:pt x="0" y="5361246"/>
                </a:lnTo>
                <a:close/>
              </a:path>
            </a:pathLst>
          </a:custGeom>
        </p:spPr>
      </p:pic>
      <p:pic>
        <p:nvPicPr>
          <p:cNvPr id="10" name="Графический объект 9">
            <a:extLst>
              <a:ext uri="{FF2B5EF4-FFF2-40B4-BE49-F238E27FC236}">
                <a16:creationId xmlns:a16="http://schemas.microsoft.com/office/drawing/2014/main" id="{69497D1C-2169-2658-B8BB-0495216A4BA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80421" b="19612"/>
          <a:stretch>
            <a:fillRect/>
          </a:stretch>
        </p:blipFill>
        <p:spPr>
          <a:xfrm>
            <a:off x="10352634" y="2036470"/>
            <a:ext cx="1839366" cy="4821530"/>
          </a:xfrm>
          <a:custGeom>
            <a:avLst/>
            <a:gdLst>
              <a:gd name="connsiteX0" fmla="*/ 0 w 1777810"/>
              <a:gd name="connsiteY0" fmla="*/ 0 h 4821530"/>
              <a:gd name="connsiteX1" fmla="*/ 1777810 w 1777810"/>
              <a:gd name="connsiteY1" fmla="*/ 0 h 4821530"/>
              <a:gd name="connsiteX2" fmla="*/ 1777810 w 1777810"/>
              <a:gd name="connsiteY2" fmla="*/ 4821530 h 4821530"/>
              <a:gd name="connsiteX3" fmla="*/ 0 w 1777810"/>
              <a:gd name="connsiteY3" fmla="*/ 4821530 h 4821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7810" h="4821530">
                <a:moveTo>
                  <a:pt x="0" y="0"/>
                </a:moveTo>
                <a:lnTo>
                  <a:pt x="1777810" y="0"/>
                </a:lnTo>
                <a:lnTo>
                  <a:pt x="1777810" y="4821530"/>
                </a:lnTo>
                <a:lnTo>
                  <a:pt x="0" y="4821530"/>
                </a:lnTo>
                <a:close/>
              </a:path>
            </a:pathLst>
          </a:custGeom>
        </p:spPr>
      </p:pic>
      <p:pic>
        <p:nvPicPr>
          <p:cNvPr id="12" name="Графический объект 11">
            <a:extLst>
              <a:ext uri="{FF2B5EF4-FFF2-40B4-BE49-F238E27FC236}">
                <a16:creationId xmlns:a16="http://schemas.microsoft.com/office/drawing/2014/main" id="{CA85067D-406E-8FBD-CAD7-FC3FEDE4100F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4427" r="11071"/>
          <a:stretch>
            <a:fillRect/>
          </a:stretch>
        </p:blipFill>
        <p:spPr>
          <a:xfrm>
            <a:off x="1" y="4917240"/>
            <a:ext cx="12192060" cy="522037"/>
          </a:xfrm>
          <a:custGeom>
            <a:avLst/>
            <a:gdLst>
              <a:gd name="connsiteX0" fmla="*/ 0 w 12192060"/>
              <a:gd name="connsiteY0" fmla="*/ 0 h 522037"/>
              <a:gd name="connsiteX1" fmla="*/ 12192060 w 12192060"/>
              <a:gd name="connsiteY1" fmla="*/ 0 h 522037"/>
              <a:gd name="connsiteX2" fmla="*/ 12192060 w 12192060"/>
              <a:gd name="connsiteY2" fmla="*/ 522037 h 522037"/>
              <a:gd name="connsiteX3" fmla="*/ 0 w 12192060"/>
              <a:gd name="connsiteY3" fmla="*/ 522037 h 522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60" h="522037">
                <a:moveTo>
                  <a:pt x="0" y="0"/>
                </a:moveTo>
                <a:lnTo>
                  <a:pt x="12192060" y="0"/>
                </a:lnTo>
                <a:lnTo>
                  <a:pt x="12192060" y="522037"/>
                </a:lnTo>
                <a:lnTo>
                  <a:pt x="0" y="522037"/>
                </a:lnTo>
                <a:close/>
              </a:path>
            </a:pathLst>
          </a:custGeom>
        </p:spPr>
      </p:pic>
      <p:pic>
        <p:nvPicPr>
          <p:cNvPr id="14" name="Графический объект 13">
            <a:extLst>
              <a:ext uri="{FF2B5EF4-FFF2-40B4-BE49-F238E27FC236}">
                <a16:creationId xmlns:a16="http://schemas.microsoft.com/office/drawing/2014/main" id="{CCC84229-A616-7DBF-80DE-339B893E9C3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6010" t="41466"/>
          <a:stretch>
            <a:fillRect/>
          </a:stretch>
        </p:blipFill>
        <p:spPr>
          <a:xfrm>
            <a:off x="2" y="2"/>
            <a:ext cx="3767431" cy="1009819"/>
          </a:xfrm>
          <a:custGeom>
            <a:avLst/>
            <a:gdLst>
              <a:gd name="connsiteX0" fmla="*/ 0 w 3767431"/>
              <a:gd name="connsiteY0" fmla="*/ 0 h 1009819"/>
              <a:gd name="connsiteX1" fmla="*/ 3767431 w 3767431"/>
              <a:gd name="connsiteY1" fmla="*/ 0 h 1009819"/>
              <a:gd name="connsiteX2" fmla="*/ 3767431 w 3767431"/>
              <a:gd name="connsiteY2" fmla="*/ 1009819 h 1009819"/>
              <a:gd name="connsiteX3" fmla="*/ 0 w 3767431"/>
              <a:gd name="connsiteY3" fmla="*/ 1009819 h 100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67431" h="1009819">
                <a:moveTo>
                  <a:pt x="0" y="0"/>
                </a:moveTo>
                <a:lnTo>
                  <a:pt x="3767431" y="0"/>
                </a:lnTo>
                <a:lnTo>
                  <a:pt x="3767431" y="1009819"/>
                </a:lnTo>
                <a:lnTo>
                  <a:pt x="0" y="1009819"/>
                </a:lnTo>
                <a:close/>
              </a:path>
            </a:pathLst>
          </a:custGeom>
        </p:spPr>
      </p:pic>
      <p:pic>
        <p:nvPicPr>
          <p:cNvPr id="16" name="Графический объект 15">
            <a:extLst>
              <a:ext uri="{FF2B5EF4-FFF2-40B4-BE49-F238E27FC236}">
                <a16:creationId xmlns:a16="http://schemas.microsoft.com/office/drawing/2014/main" id="{AFF238C4-81CD-3A8B-6CD4-36EC3C74A82E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4427" r="11071"/>
          <a:stretch>
            <a:fillRect/>
          </a:stretch>
        </p:blipFill>
        <p:spPr>
          <a:xfrm>
            <a:off x="1" y="5590419"/>
            <a:ext cx="12192060" cy="522037"/>
          </a:xfrm>
          <a:custGeom>
            <a:avLst/>
            <a:gdLst>
              <a:gd name="connsiteX0" fmla="*/ 0 w 12192060"/>
              <a:gd name="connsiteY0" fmla="*/ 0 h 522037"/>
              <a:gd name="connsiteX1" fmla="*/ 12192060 w 12192060"/>
              <a:gd name="connsiteY1" fmla="*/ 0 h 522037"/>
              <a:gd name="connsiteX2" fmla="*/ 12192060 w 12192060"/>
              <a:gd name="connsiteY2" fmla="*/ 522037 h 522037"/>
              <a:gd name="connsiteX3" fmla="*/ 0 w 12192060"/>
              <a:gd name="connsiteY3" fmla="*/ 522037 h 522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60" h="522037">
                <a:moveTo>
                  <a:pt x="0" y="0"/>
                </a:moveTo>
                <a:lnTo>
                  <a:pt x="12192060" y="0"/>
                </a:lnTo>
                <a:lnTo>
                  <a:pt x="12192060" y="522037"/>
                </a:lnTo>
                <a:lnTo>
                  <a:pt x="0" y="522037"/>
                </a:lnTo>
                <a:close/>
              </a:path>
            </a:pathLst>
          </a:custGeom>
        </p:spPr>
      </p:pic>
      <p:sp>
        <p:nvSpPr>
          <p:cNvPr id="18" name="Овал 17">
            <a:extLst>
              <a:ext uri="{FF2B5EF4-FFF2-40B4-BE49-F238E27FC236}">
                <a16:creationId xmlns:a16="http://schemas.microsoft.com/office/drawing/2014/main" id="{63E3A363-145F-206F-266C-B9E2B0FAB7DD}"/>
              </a:ext>
            </a:extLst>
          </p:cNvPr>
          <p:cNvSpPr/>
          <p:nvPr userDrawn="1"/>
        </p:nvSpPr>
        <p:spPr>
          <a:xfrm>
            <a:off x="9250598" y="471605"/>
            <a:ext cx="2157097" cy="2157097"/>
          </a:xfrm>
          <a:prstGeom prst="ellipse">
            <a:avLst/>
          </a:prstGeom>
          <a:solidFill>
            <a:schemeClr val="accent4">
              <a:alpha val="9304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MO"/>
            </a:defPPr>
          </a:lstStyle>
          <a:p>
            <a:pPr algn="ctr" rtl="0"/>
            <a:endParaRPr lang="ru-RU" noProof="0">
              <a:solidFill>
                <a:schemeClr val="accent4"/>
              </a:solidFill>
            </a:endParaRPr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3DE02E05-595A-16CF-6266-62538DFC16D0}"/>
              </a:ext>
            </a:extLst>
          </p:cNvPr>
          <p:cNvSpPr/>
          <p:nvPr userDrawn="1"/>
        </p:nvSpPr>
        <p:spPr>
          <a:xfrm>
            <a:off x="7940285" y="4985135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MO"/>
            </a:defPPr>
          </a:lstStyle>
          <a:p>
            <a:pPr algn="ctr" rtl="0"/>
            <a:endParaRPr lang="ru-RU" noProof="0"/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3D85649E-04BD-5186-BD79-8AA93DD3249B}"/>
              </a:ext>
            </a:extLst>
          </p:cNvPr>
          <p:cNvSpPr/>
          <p:nvPr userDrawn="1"/>
        </p:nvSpPr>
        <p:spPr>
          <a:xfrm>
            <a:off x="7940285" y="5679283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MO"/>
            </a:defPPr>
          </a:lstStyle>
          <a:p>
            <a:pPr algn="ctr" rtl="0"/>
            <a:endParaRPr lang="ru-RU" noProof="0"/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253DCF60-4DBD-60A8-147B-E448AF1810D5}"/>
              </a:ext>
            </a:extLst>
          </p:cNvPr>
          <p:cNvSpPr/>
          <p:nvPr userDrawn="1"/>
        </p:nvSpPr>
        <p:spPr>
          <a:xfrm>
            <a:off x="2930516" y="246834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MO"/>
            </a:defPPr>
          </a:lstStyle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9CAD9A-42EA-5081-7FB2-7E583DDE19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4912" y="2359152"/>
            <a:ext cx="6528816" cy="1883664"/>
          </a:xfrm>
        </p:spPr>
        <p:txBody>
          <a:bodyPr rtlCol="0" anchor="t">
            <a:noAutofit/>
          </a:bodyPr>
          <a:lstStyle>
            <a:lvl1pPr algn="l">
              <a:defRPr lang="ru-MO" sz="59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5B3C71F-CB44-ACA0-AF0E-CD2A4DA71F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24912" y="1947672"/>
            <a:ext cx="5943600" cy="411480"/>
          </a:xfrm>
        </p:spPr>
        <p:txBody>
          <a:bodyPr rtlCol="0"/>
          <a:lstStyle>
            <a:lvl1pPr marL="0" indent="0" algn="l">
              <a:buNone/>
              <a:defRPr lang="ru-MO" sz="2400"/>
            </a:lvl1pPr>
            <a:lvl2pPr marL="457200" indent="0" algn="ctr">
              <a:buNone/>
              <a:defRPr lang="ru-MO" sz="2000"/>
            </a:lvl2pPr>
            <a:lvl3pPr marL="914400" indent="0" algn="ctr">
              <a:buNone/>
              <a:defRPr lang="ru-MO" sz="1800"/>
            </a:lvl3pPr>
            <a:lvl4pPr marL="1371600" indent="0" algn="ctr">
              <a:buNone/>
              <a:defRPr lang="ru-MO" sz="1600"/>
            </a:lvl4pPr>
            <a:lvl5pPr marL="1828800" indent="0" algn="ctr">
              <a:buNone/>
              <a:defRPr lang="ru-MO" sz="1600"/>
            </a:lvl5pPr>
            <a:lvl6pPr marL="2286000" indent="0" algn="ctr">
              <a:buNone/>
              <a:defRPr lang="ru-MO" sz="1600"/>
            </a:lvl6pPr>
            <a:lvl7pPr marL="2743200" indent="0" algn="ctr">
              <a:buNone/>
              <a:defRPr lang="ru-MO" sz="1600"/>
            </a:lvl7pPr>
            <a:lvl8pPr marL="3200400" indent="0" algn="ctr">
              <a:buNone/>
              <a:defRPr lang="ru-MO" sz="1600"/>
            </a:lvl8pPr>
            <a:lvl9pPr marL="3657600" indent="0" algn="ctr">
              <a:buNone/>
              <a:defRPr lang="ru-MO"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pic>
        <p:nvPicPr>
          <p:cNvPr id="26" name="Графический объект 25">
            <a:extLst>
              <a:ext uri="{FF2B5EF4-FFF2-40B4-BE49-F238E27FC236}">
                <a16:creationId xmlns:a16="http://schemas.microsoft.com/office/drawing/2014/main" id="{0FD1BB09-A7ED-BA2F-D5C0-000FA9FC2469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3498771">
            <a:off x="1238845" y="2129773"/>
            <a:ext cx="1501346" cy="1501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755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Название и содержание — Smar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665732" y="1825625"/>
            <a:ext cx="8860536" cy="4351338"/>
          </a:xfrm>
        </p:spPr>
        <p:txBody>
          <a:bodyPr rtlCol="0"/>
          <a:lstStyle>
            <a:defPPr>
              <a:defRPr lang="ru-MO"/>
            </a:def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Текст 9">
            <a:extLst>
              <a:ext uri="{FF2B5EF4-FFF2-40B4-BE49-F238E27FC236}">
                <a16:creationId xmlns:a16="http://schemas.microsoft.com/office/drawing/2014/main" id="{06D563D3-0A67-7027-7E6A-4A1CC1EFC69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MO" sz="3200" b="0">
                <a:noFill/>
              </a:defRPr>
            </a:lvl1pPr>
          </a:lstStyle>
          <a:p>
            <a:pPr lvl="0" rtl="0"/>
            <a:r>
              <a:rPr lang="ru-RU" noProof="0"/>
              <a:t>X</a:t>
            </a:r>
          </a:p>
        </p:txBody>
      </p:sp>
      <p:sp>
        <p:nvSpPr>
          <p:cNvPr id="9" name="Нижний колонтитул 8">
            <a:extLst>
              <a:ext uri="{FF2B5EF4-FFF2-40B4-BE49-F238E27FC236}">
                <a16:creationId xmlns:a16="http://schemas.microsoft.com/office/drawing/2014/main" id="{0253299D-623D-C544-F0BB-1CFBDADB60B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endParaRPr lang="ru-RU" noProof="0"/>
          </a:p>
        </p:txBody>
      </p:sp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D4DFB546-9FE5-4620-5D33-4097901B71B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fld id="{CC43B8D3-9A08-F84C-9DD4-44948BA52D4B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728279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 9">
            <a:extLst>
              <a:ext uri="{FF2B5EF4-FFF2-40B4-BE49-F238E27FC236}">
                <a16:creationId xmlns:a16="http://schemas.microsoft.com/office/drawing/2014/main" id="{CEF658BC-1431-0DE4-1239-3174304231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MO" sz="3200" b="0">
                <a:noFill/>
              </a:defRPr>
            </a:lvl1pPr>
          </a:lstStyle>
          <a:p>
            <a:pPr lvl="0" rtl="0"/>
            <a:r>
              <a:rPr lang="ru-RU" noProof="0"/>
              <a:t>X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4763BC-4E08-292A-DD60-96BE96D0C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960985-1AA1-7560-41A6-84310DD64AF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>
            <a:defPPr>
              <a:defRPr lang="ru-MO"/>
            </a:def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70E0AF6-58A8-48DB-1F46-476F080F615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>
            <a:defPPr>
              <a:defRPr lang="ru-MO"/>
            </a:def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BEC9D58-970F-C9CA-292B-CD8C17FCE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endParaRPr lang="ru-RU" noProof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852D850-95FE-4444-3630-18B4E2855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fld id="{CC43B8D3-9A08-F84C-9DD4-44948BA52D4B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4811933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ременная шка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Текст 31">
            <a:extLst>
              <a:ext uri="{FF2B5EF4-FFF2-40B4-BE49-F238E27FC236}">
                <a16:creationId xmlns:a16="http://schemas.microsoft.com/office/drawing/2014/main" id="{068D4647-BE09-FD84-9BD2-6303C6683A8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655064" y="2926080"/>
            <a:ext cx="1801368" cy="502920"/>
          </a:xfrm>
          <a:solidFill>
            <a:schemeClr val="accent1"/>
          </a:solidFill>
        </p:spPr>
        <p:txBody>
          <a:bodyPr rtlCol="0">
            <a:noAutofit/>
          </a:bodyPr>
          <a:lstStyle>
            <a:lvl1pPr marL="0" indent="0">
              <a:buNone/>
              <a:defRPr lang="ru-MO" sz="1200">
                <a:noFill/>
              </a:defRPr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33" name="Текст 31">
            <a:extLst>
              <a:ext uri="{FF2B5EF4-FFF2-40B4-BE49-F238E27FC236}">
                <a16:creationId xmlns:a16="http://schemas.microsoft.com/office/drawing/2014/main" id="{AB9EB1AC-FF5A-36FF-E4EC-C3F6EDF04BE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995928" y="2926080"/>
            <a:ext cx="1801368" cy="502920"/>
          </a:xfrm>
          <a:solidFill>
            <a:schemeClr val="accent2"/>
          </a:solidFill>
        </p:spPr>
        <p:txBody>
          <a:bodyPr rtlCol="0">
            <a:noAutofit/>
          </a:bodyPr>
          <a:lstStyle>
            <a:lvl1pPr marL="0" indent="0">
              <a:buNone/>
              <a:defRPr lang="ru-MO" sz="1200">
                <a:noFill/>
              </a:defRPr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34" name="Текст 31">
            <a:extLst>
              <a:ext uri="{FF2B5EF4-FFF2-40B4-BE49-F238E27FC236}">
                <a16:creationId xmlns:a16="http://schemas.microsoft.com/office/drawing/2014/main" id="{919FA078-A6CC-4C6E-BB4E-70AA4ECA801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345936" y="2926080"/>
            <a:ext cx="1801368" cy="502920"/>
          </a:xfrm>
          <a:solidFill>
            <a:schemeClr val="accent4"/>
          </a:solidFill>
        </p:spPr>
        <p:txBody>
          <a:bodyPr rtlCol="0">
            <a:noAutofit/>
          </a:bodyPr>
          <a:lstStyle>
            <a:lvl1pPr marL="0" indent="0">
              <a:buNone/>
              <a:defRPr lang="ru-MO" sz="1200">
                <a:noFill/>
              </a:defRPr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35" name="Текст 31">
            <a:extLst>
              <a:ext uri="{FF2B5EF4-FFF2-40B4-BE49-F238E27FC236}">
                <a16:creationId xmlns:a16="http://schemas.microsoft.com/office/drawing/2014/main" id="{B0730A45-AC46-DF6D-F56B-76A81490918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695944" y="2926080"/>
            <a:ext cx="1987296" cy="502920"/>
          </a:xfrm>
          <a:solidFill>
            <a:schemeClr val="accent3"/>
          </a:solidFill>
        </p:spPr>
        <p:txBody>
          <a:bodyPr rtlCol="0">
            <a:noAutofit/>
          </a:bodyPr>
          <a:lstStyle>
            <a:lvl1pPr marL="0" indent="0">
              <a:buNone/>
              <a:defRPr lang="ru-MO" sz="1200">
                <a:noFill/>
              </a:defRPr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1BEF48E5-0EF0-3977-79C2-820662F06DA9}"/>
              </a:ext>
            </a:extLst>
          </p:cNvPr>
          <p:cNvSpPr/>
          <p:nvPr userDrawn="1"/>
        </p:nvSpPr>
        <p:spPr>
          <a:xfrm>
            <a:off x="2589592" y="723899"/>
            <a:ext cx="8870656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MO"/>
            </a:defPPr>
          </a:lstStyle>
          <a:p>
            <a:pPr algn="ctr" rtl="0"/>
            <a:endParaRPr lang="ru-RU" noProof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36AAF462-6D82-EBE1-069E-7DBC32F1CC5D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MO"/>
            </a:defPPr>
          </a:lstStyle>
          <a:p>
            <a:pPr algn="ctr" rtl="0"/>
            <a:endParaRPr lang="ru-RU" noProof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F211A54-748F-71FD-8701-AE68B04A5A1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30936" y="4041648"/>
            <a:ext cx="1822704" cy="1414272"/>
          </a:xfrm>
        </p:spPr>
        <p:txBody>
          <a:bodyPr rtlCol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MO" sz="1400" b="0"/>
            </a:lvl1pPr>
            <a:lvl2pPr marL="457200" indent="0">
              <a:buNone/>
              <a:defRPr lang="ru-MO" sz="2000" b="1"/>
            </a:lvl2pPr>
            <a:lvl3pPr marL="914400" indent="0">
              <a:buNone/>
              <a:defRPr lang="ru-MO" sz="1800" b="1"/>
            </a:lvl3pPr>
            <a:lvl4pPr marL="1371600" indent="0">
              <a:buNone/>
              <a:defRPr lang="ru-MO" sz="1600" b="1"/>
            </a:lvl4pPr>
            <a:lvl5pPr marL="1828800" indent="0">
              <a:buNone/>
              <a:defRPr lang="ru-MO" sz="1600" b="1"/>
            </a:lvl5pPr>
            <a:lvl6pPr marL="2286000" indent="0">
              <a:buNone/>
              <a:defRPr lang="ru-MO" sz="1600" b="1"/>
            </a:lvl6pPr>
            <a:lvl7pPr marL="2743200" indent="0">
              <a:buNone/>
              <a:defRPr lang="ru-MO" sz="1600" b="1"/>
            </a:lvl7pPr>
            <a:lvl8pPr marL="3200400" indent="0">
              <a:buNone/>
              <a:defRPr lang="ru-MO" sz="1600" b="1"/>
            </a:lvl8pPr>
            <a:lvl9pPr marL="3657600" indent="0">
              <a:buNone/>
              <a:defRPr lang="ru-MO"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0FF5B42-8E52-2B78-7C88-39A811D7A960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054096" y="4041648"/>
            <a:ext cx="1822704" cy="1414272"/>
          </a:xfrm>
        </p:spPr>
        <p:txBody>
          <a:bodyPr rtlCol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MO" sz="1400" b="0"/>
            </a:lvl1pPr>
            <a:lvl2pPr marL="457200" indent="0">
              <a:buNone/>
              <a:defRPr lang="ru-MO" sz="2000" b="1"/>
            </a:lvl2pPr>
            <a:lvl3pPr marL="914400" indent="0">
              <a:buNone/>
              <a:defRPr lang="ru-MO" sz="1800" b="1"/>
            </a:lvl3pPr>
            <a:lvl4pPr marL="1371600" indent="0">
              <a:buNone/>
              <a:defRPr lang="ru-MO" sz="1600" b="1"/>
            </a:lvl4pPr>
            <a:lvl5pPr marL="1828800" indent="0">
              <a:buNone/>
              <a:defRPr lang="ru-MO" sz="1600" b="1"/>
            </a:lvl5pPr>
            <a:lvl6pPr marL="2286000" indent="0">
              <a:buNone/>
              <a:defRPr lang="ru-MO" sz="1600" b="1"/>
            </a:lvl6pPr>
            <a:lvl7pPr marL="2743200" indent="0">
              <a:buNone/>
              <a:defRPr lang="ru-MO" sz="1600" b="1"/>
            </a:lvl7pPr>
            <a:lvl8pPr marL="3200400" indent="0">
              <a:buNone/>
              <a:defRPr lang="ru-MO" sz="1600" b="1"/>
            </a:lvl8pPr>
            <a:lvl9pPr marL="3657600" indent="0">
              <a:buNone/>
              <a:defRPr lang="ru-MO"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FB569F4F-40C0-2BAE-2F80-0B6BF70B4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5" name="Текст 14">
            <a:extLst>
              <a:ext uri="{FF2B5EF4-FFF2-40B4-BE49-F238E27FC236}">
                <a16:creationId xmlns:a16="http://schemas.microsoft.com/office/drawing/2014/main" id="{3F862698-31B6-3C3C-7B04-A5AB06659947}"/>
              </a:ext>
            </a:extLst>
          </p:cNvPr>
          <p:cNvSpPr>
            <a:spLocks noGrp="1" noChangeAspect="1"/>
          </p:cNvSpPr>
          <p:nvPr>
            <p:ph type="body" sz="quarter" idx="15" hasCustomPrompt="1"/>
          </p:nvPr>
        </p:nvSpPr>
        <p:spPr>
          <a:xfrm>
            <a:off x="722376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lang="ru-MO" sz="18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ru-RU" noProof="0"/>
              <a:t>MMM</a:t>
            </a:r>
          </a:p>
        </p:txBody>
      </p:sp>
      <p:sp>
        <p:nvSpPr>
          <p:cNvPr id="19" name="Текст 14">
            <a:extLst>
              <a:ext uri="{FF2B5EF4-FFF2-40B4-BE49-F238E27FC236}">
                <a16:creationId xmlns:a16="http://schemas.microsoft.com/office/drawing/2014/main" id="{12F0E6AE-7B40-CC7A-BAB7-B5963027CE13}"/>
              </a:ext>
            </a:extLst>
          </p:cNvPr>
          <p:cNvSpPr>
            <a:spLocks noGrp="1" noChangeAspect="1"/>
          </p:cNvSpPr>
          <p:nvPr>
            <p:ph type="body" sz="quarter" idx="16" hasCustomPrompt="1"/>
          </p:nvPr>
        </p:nvSpPr>
        <p:spPr>
          <a:xfrm>
            <a:off x="3163824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lang="ru-MO" sz="18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ru-RU" noProof="0"/>
              <a:t>MMM</a:t>
            </a:r>
          </a:p>
        </p:txBody>
      </p:sp>
      <p:sp>
        <p:nvSpPr>
          <p:cNvPr id="21" name="Текст 14">
            <a:extLst>
              <a:ext uri="{FF2B5EF4-FFF2-40B4-BE49-F238E27FC236}">
                <a16:creationId xmlns:a16="http://schemas.microsoft.com/office/drawing/2014/main" id="{F19DE03C-9C3C-ED9E-7938-68DC59591962}"/>
              </a:ext>
            </a:extLst>
          </p:cNvPr>
          <p:cNvSpPr>
            <a:spLocks noGrp="1" noChangeAspect="1"/>
          </p:cNvSpPr>
          <p:nvPr>
            <p:ph type="body" sz="quarter" idx="17" hasCustomPrompt="1"/>
          </p:nvPr>
        </p:nvSpPr>
        <p:spPr>
          <a:xfrm>
            <a:off x="5596128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lang="ru-MO" sz="18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ru-RU" noProof="0"/>
              <a:t>MMM</a:t>
            </a:r>
          </a:p>
        </p:txBody>
      </p:sp>
      <p:sp>
        <p:nvSpPr>
          <p:cNvPr id="23" name="Текст 14">
            <a:extLst>
              <a:ext uri="{FF2B5EF4-FFF2-40B4-BE49-F238E27FC236}">
                <a16:creationId xmlns:a16="http://schemas.microsoft.com/office/drawing/2014/main" id="{D15E2928-BFA0-AA75-6EC4-69EFDD615540}"/>
              </a:ext>
            </a:extLst>
          </p:cNvPr>
          <p:cNvSpPr>
            <a:spLocks noGrp="1" noChangeAspect="1"/>
          </p:cNvSpPr>
          <p:nvPr>
            <p:ph type="body" sz="quarter" idx="18" hasCustomPrompt="1"/>
          </p:nvPr>
        </p:nvSpPr>
        <p:spPr>
          <a:xfrm>
            <a:off x="8028432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lang="ru-MO" sz="18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ru-RU" noProof="0"/>
              <a:t>MMM</a:t>
            </a:r>
          </a:p>
        </p:txBody>
      </p:sp>
      <p:sp>
        <p:nvSpPr>
          <p:cNvPr id="25" name="Текст 14">
            <a:extLst>
              <a:ext uri="{FF2B5EF4-FFF2-40B4-BE49-F238E27FC236}">
                <a16:creationId xmlns:a16="http://schemas.microsoft.com/office/drawing/2014/main" id="{B1000C26-BF38-857C-8EB7-C84E4425628C}"/>
              </a:ext>
            </a:extLst>
          </p:cNvPr>
          <p:cNvSpPr>
            <a:spLocks noGrp="1" noChangeAspect="1"/>
          </p:cNvSpPr>
          <p:nvPr>
            <p:ph type="body" sz="quarter" idx="19" hasCustomPrompt="1"/>
          </p:nvPr>
        </p:nvSpPr>
        <p:spPr>
          <a:xfrm>
            <a:off x="10460736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lang="ru-MO" sz="18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ru-RU" noProof="0"/>
              <a:t>MMM</a:t>
            </a:r>
          </a:p>
        </p:txBody>
      </p:sp>
      <p:sp>
        <p:nvSpPr>
          <p:cNvPr id="26" name="Текст 4">
            <a:extLst>
              <a:ext uri="{FF2B5EF4-FFF2-40B4-BE49-F238E27FC236}">
                <a16:creationId xmlns:a16="http://schemas.microsoft.com/office/drawing/2014/main" id="{7A3AFB34-A509-98A0-B6AB-3BC35F16DDD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504688" y="4041648"/>
            <a:ext cx="1822704" cy="1414272"/>
          </a:xfrm>
        </p:spPr>
        <p:txBody>
          <a:bodyPr rtlCol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MO" sz="1400" b="0"/>
            </a:lvl1pPr>
            <a:lvl2pPr marL="457200" indent="0">
              <a:buNone/>
              <a:defRPr lang="ru-MO" sz="2000" b="1"/>
            </a:lvl2pPr>
            <a:lvl3pPr marL="914400" indent="0">
              <a:buNone/>
              <a:defRPr lang="ru-MO" sz="1800" b="1"/>
            </a:lvl3pPr>
            <a:lvl4pPr marL="1371600" indent="0">
              <a:buNone/>
              <a:defRPr lang="ru-MO" sz="1600" b="1"/>
            </a:lvl4pPr>
            <a:lvl5pPr marL="1828800" indent="0">
              <a:buNone/>
              <a:defRPr lang="ru-MO" sz="1600" b="1"/>
            </a:lvl5pPr>
            <a:lvl6pPr marL="2286000" indent="0">
              <a:buNone/>
              <a:defRPr lang="ru-MO" sz="1600" b="1"/>
            </a:lvl6pPr>
            <a:lvl7pPr marL="2743200" indent="0">
              <a:buNone/>
              <a:defRPr lang="ru-MO" sz="1600" b="1"/>
            </a:lvl7pPr>
            <a:lvl8pPr marL="3200400" indent="0">
              <a:buNone/>
              <a:defRPr lang="ru-MO" sz="1600" b="1"/>
            </a:lvl8pPr>
            <a:lvl9pPr marL="3657600" indent="0">
              <a:buNone/>
              <a:defRPr lang="ru-MO"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7" name="Текст 4">
            <a:extLst>
              <a:ext uri="{FF2B5EF4-FFF2-40B4-BE49-F238E27FC236}">
                <a16:creationId xmlns:a16="http://schemas.microsoft.com/office/drawing/2014/main" id="{B4CAD471-FB12-ACCA-9D4A-E01322DC61A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918704" y="4041648"/>
            <a:ext cx="1822704" cy="1414272"/>
          </a:xfrm>
        </p:spPr>
        <p:txBody>
          <a:bodyPr rtlCol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MO" sz="1400" b="0"/>
            </a:lvl1pPr>
            <a:lvl2pPr marL="457200" indent="0">
              <a:buNone/>
              <a:defRPr lang="ru-MO" sz="2000" b="1"/>
            </a:lvl2pPr>
            <a:lvl3pPr marL="914400" indent="0">
              <a:buNone/>
              <a:defRPr lang="ru-MO" sz="1800" b="1"/>
            </a:lvl3pPr>
            <a:lvl4pPr marL="1371600" indent="0">
              <a:buNone/>
              <a:defRPr lang="ru-MO" sz="1600" b="1"/>
            </a:lvl4pPr>
            <a:lvl5pPr marL="1828800" indent="0">
              <a:buNone/>
              <a:defRPr lang="ru-MO" sz="1600" b="1"/>
            </a:lvl5pPr>
            <a:lvl6pPr marL="2286000" indent="0">
              <a:buNone/>
              <a:defRPr lang="ru-MO" sz="1600" b="1"/>
            </a:lvl6pPr>
            <a:lvl7pPr marL="2743200" indent="0">
              <a:buNone/>
              <a:defRPr lang="ru-MO" sz="1600" b="1"/>
            </a:lvl7pPr>
            <a:lvl8pPr marL="3200400" indent="0">
              <a:buNone/>
              <a:defRPr lang="ru-MO" sz="1600" b="1"/>
            </a:lvl8pPr>
            <a:lvl9pPr marL="3657600" indent="0">
              <a:buNone/>
              <a:defRPr lang="ru-MO"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8" name="Текст 4">
            <a:extLst>
              <a:ext uri="{FF2B5EF4-FFF2-40B4-BE49-F238E27FC236}">
                <a16:creationId xmlns:a16="http://schemas.microsoft.com/office/drawing/2014/main" id="{B7FF2DDC-689F-CE60-97C8-8575DBB2C06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0369296" y="4041648"/>
            <a:ext cx="1563624" cy="1414272"/>
          </a:xfrm>
        </p:spPr>
        <p:txBody>
          <a:bodyPr rtlCol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MO" sz="1400" b="0"/>
            </a:lvl1pPr>
            <a:lvl2pPr marL="457200" indent="0">
              <a:buNone/>
              <a:defRPr lang="ru-MO" sz="2000" b="1"/>
            </a:lvl2pPr>
            <a:lvl3pPr marL="914400" indent="0">
              <a:buNone/>
              <a:defRPr lang="ru-MO" sz="1800" b="1"/>
            </a:lvl3pPr>
            <a:lvl4pPr marL="1371600" indent="0">
              <a:buNone/>
              <a:defRPr lang="ru-MO" sz="1600" b="1"/>
            </a:lvl4pPr>
            <a:lvl5pPr marL="1828800" indent="0">
              <a:buNone/>
              <a:defRPr lang="ru-MO" sz="1600" b="1"/>
            </a:lvl5pPr>
            <a:lvl6pPr marL="2286000" indent="0">
              <a:buNone/>
              <a:defRPr lang="ru-MO" sz="1600" b="1"/>
            </a:lvl6pPr>
            <a:lvl7pPr marL="2743200" indent="0">
              <a:buNone/>
              <a:defRPr lang="ru-MO" sz="1600" b="1"/>
            </a:lvl7pPr>
            <a:lvl8pPr marL="3200400" indent="0">
              <a:buNone/>
              <a:defRPr lang="ru-MO" sz="1600" b="1"/>
            </a:lvl8pPr>
            <a:lvl9pPr marL="3657600" indent="0">
              <a:buNone/>
              <a:defRPr lang="ru-MO"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36" name="Нижний колонтитул 35">
            <a:extLst>
              <a:ext uri="{FF2B5EF4-FFF2-40B4-BE49-F238E27FC236}">
                <a16:creationId xmlns:a16="http://schemas.microsoft.com/office/drawing/2014/main" id="{A2666B74-0A69-6162-5AD3-4561A8EE5514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endParaRPr lang="ru-RU" noProof="0"/>
          </a:p>
        </p:txBody>
      </p:sp>
      <p:sp>
        <p:nvSpPr>
          <p:cNvPr id="2" name="Текст 9">
            <a:extLst>
              <a:ext uri="{FF2B5EF4-FFF2-40B4-BE49-F238E27FC236}">
                <a16:creationId xmlns:a16="http://schemas.microsoft.com/office/drawing/2014/main" id="{78FC7A6E-EB75-1109-AB97-8091F2C9FF8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MO" sz="3200" b="0">
                <a:noFill/>
              </a:defRPr>
            </a:lvl1pPr>
          </a:lstStyle>
          <a:p>
            <a:pPr lvl="0" rtl="0"/>
            <a:r>
              <a:rPr lang="ru-RU" noProof="0"/>
              <a:t>X</a:t>
            </a:r>
          </a:p>
        </p:txBody>
      </p:sp>
      <p:sp>
        <p:nvSpPr>
          <p:cNvPr id="4" name="Номер слайда 9">
            <a:extLst>
              <a:ext uri="{FF2B5EF4-FFF2-40B4-BE49-F238E27FC236}">
                <a16:creationId xmlns:a16="http://schemas.microsoft.com/office/drawing/2014/main" id="{3882992B-56C1-1B1D-6308-47369A0DF03F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>
          <a:xfrm>
            <a:off x="1651903" y="809244"/>
            <a:ext cx="941832" cy="621792"/>
          </a:xfrm>
        </p:spPr>
        <p:txBody>
          <a:bodyPr rtlCol="0"/>
          <a:lstStyle>
            <a:defPPr>
              <a:defRPr lang="ru-MO"/>
            </a:defPPr>
          </a:lstStyle>
          <a:p>
            <a:pPr rtl="0"/>
            <a:fld id="{CC43B8D3-9A08-F84C-9DD4-44948BA52D4B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3090248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Графический объект 13">
            <a:extLst>
              <a:ext uri="{FF2B5EF4-FFF2-40B4-BE49-F238E27FC236}">
                <a16:creationId xmlns:a16="http://schemas.microsoft.com/office/drawing/2014/main" id="{9F44A91D-CC57-69D8-3CC1-3538FCB6BB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77662" b="48541"/>
          <a:stretch>
            <a:fillRect/>
          </a:stretch>
        </p:blipFill>
        <p:spPr>
          <a:xfrm flipV="1">
            <a:off x="10376194" y="1"/>
            <a:ext cx="1815806" cy="3829511"/>
          </a:xfrm>
          <a:custGeom>
            <a:avLst/>
            <a:gdLst>
              <a:gd name="connsiteX0" fmla="*/ 0 w 1815806"/>
              <a:gd name="connsiteY0" fmla="*/ 3829511 h 3829511"/>
              <a:gd name="connsiteX1" fmla="*/ 1815806 w 1815806"/>
              <a:gd name="connsiteY1" fmla="*/ 3829511 h 3829511"/>
              <a:gd name="connsiteX2" fmla="*/ 1815806 w 1815806"/>
              <a:gd name="connsiteY2" fmla="*/ 0 h 3829511"/>
              <a:gd name="connsiteX3" fmla="*/ 0 w 1815806"/>
              <a:gd name="connsiteY3" fmla="*/ 0 h 3829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5806" h="3829511">
                <a:moveTo>
                  <a:pt x="0" y="3829511"/>
                </a:moveTo>
                <a:lnTo>
                  <a:pt x="1815806" y="3829511"/>
                </a:lnTo>
                <a:lnTo>
                  <a:pt x="1815806" y="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6" name="Графический объект 15">
            <a:extLst>
              <a:ext uri="{FF2B5EF4-FFF2-40B4-BE49-F238E27FC236}">
                <a16:creationId xmlns:a16="http://schemas.microsoft.com/office/drawing/2014/main" id="{5AB0AC87-A4CD-F667-74B2-52047C1E6FB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85638" b="45150"/>
          <a:stretch>
            <a:fillRect/>
          </a:stretch>
        </p:blipFill>
        <p:spPr>
          <a:xfrm flipV="1">
            <a:off x="10887888" y="1"/>
            <a:ext cx="1304112" cy="3289795"/>
          </a:xfrm>
          <a:custGeom>
            <a:avLst/>
            <a:gdLst>
              <a:gd name="connsiteX0" fmla="*/ 0 w 1304112"/>
              <a:gd name="connsiteY0" fmla="*/ 3289795 h 3289795"/>
              <a:gd name="connsiteX1" fmla="*/ 1304112 w 1304112"/>
              <a:gd name="connsiteY1" fmla="*/ 3289795 h 3289795"/>
              <a:gd name="connsiteX2" fmla="*/ 1304112 w 1304112"/>
              <a:gd name="connsiteY2" fmla="*/ 0 h 3289795"/>
              <a:gd name="connsiteX3" fmla="*/ 0 w 1304112"/>
              <a:gd name="connsiteY3" fmla="*/ 0 h 3289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4112" h="3289795">
                <a:moveTo>
                  <a:pt x="0" y="3289795"/>
                </a:moveTo>
                <a:lnTo>
                  <a:pt x="1304112" y="3289795"/>
                </a:lnTo>
                <a:lnTo>
                  <a:pt x="1304112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1BEF48E5-0EF0-3977-79C2-820662F06DA9}"/>
              </a:ext>
            </a:extLst>
          </p:cNvPr>
          <p:cNvSpPr/>
          <p:nvPr userDrawn="1"/>
        </p:nvSpPr>
        <p:spPr>
          <a:xfrm>
            <a:off x="2589592" y="723899"/>
            <a:ext cx="8870656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MO"/>
            </a:defPPr>
          </a:lstStyle>
          <a:p>
            <a:pPr algn="ctr" rtl="0"/>
            <a:endParaRPr lang="ru-RU" noProof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36AAF462-6D82-EBE1-069E-7DBC32F1CC5D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MO"/>
            </a:defPPr>
          </a:lstStyle>
          <a:p>
            <a:pPr algn="ctr" rtl="0"/>
            <a:endParaRPr lang="ru-RU" noProof="0"/>
          </a:p>
        </p:txBody>
      </p:sp>
      <p:sp>
        <p:nvSpPr>
          <p:cNvPr id="18" name="Полилиния 55">
            <a:extLst>
              <a:ext uri="{FF2B5EF4-FFF2-40B4-BE49-F238E27FC236}">
                <a16:creationId xmlns:a16="http://schemas.microsoft.com/office/drawing/2014/main" id="{5DF0CA69-CF45-9850-4F85-B4C3BF2141B4}"/>
              </a:ext>
            </a:extLst>
          </p:cNvPr>
          <p:cNvSpPr/>
          <p:nvPr userDrawn="1"/>
        </p:nvSpPr>
        <p:spPr>
          <a:xfrm>
            <a:off x="-7736" y="6082871"/>
            <a:ext cx="12199737" cy="493110"/>
          </a:xfrm>
          <a:custGeom>
            <a:avLst/>
            <a:gdLst>
              <a:gd name="connsiteX0" fmla="*/ 25897 w 12199737"/>
              <a:gd name="connsiteY0" fmla="*/ 0 h 493110"/>
              <a:gd name="connsiteX1" fmla="*/ 12199737 w 12199737"/>
              <a:gd name="connsiteY1" fmla="*/ 0 h 493110"/>
              <a:gd name="connsiteX2" fmla="*/ 12199737 w 12199737"/>
              <a:gd name="connsiteY2" fmla="*/ 493110 h 493110"/>
              <a:gd name="connsiteX3" fmla="*/ 25897 w 12199737"/>
              <a:gd name="connsiteY3" fmla="*/ 493109 h 493110"/>
              <a:gd name="connsiteX4" fmla="*/ 0 w 12199737"/>
              <a:gd name="connsiteY4" fmla="*/ 490499 h 493110"/>
              <a:gd name="connsiteX5" fmla="*/ 0 w 12199737"/>
              <a:gd name="connsiteY5" fmla="*/ 2611 h 493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9737" h="493110">
                <a:moveTo>
                  <a:pt x="25897" y="0"/>
                </a:moveTo>
                <a:lnTo>
                  <a:pt x="12199737" y="0"/>
                </a:lnTo>
                <a:lnTo>
                  <a:pt x="12199737" y="493110"/>
                </a:lnTo>
                <a:lnTo>
                  <a:pt x="25897" y="493109"/>
                </a:lnTo>
                <a:lnTo>
                  <a:pt x="0" y="490499"/>
                </a:lnTo>
                <a:lnTo>
                  <a:pt x="0" y="261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MO"/>
            </a:defPPr>
          </a:lstStyle>
          <a:p>
            <a:pPr algn="ctr" rtl="0"/>
            <a:endParaRPr lang="ru-RU" noProof="0"/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AFE865D6-FFF0-8547-C225-4EA40D12981C}"/>
              </a:ext>
            </a:extLst>
          </p:cNvPr>
          <p:cNvSpPr/>
          <p:nvPr userDrawn="1"/>
        </p:nvSpPr>
        <p:spPr>
          <a:xfrm>
            <a:off x="10745496" y="2712720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MO"/>
            </a:defPPr>
          </a:lstStyle>
          <a:p>
            <a:pPr algn="ctr" rtl="0"/>
            <a:endParaRPr lang="ru-RU" noProof="0"/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BC43A4F4-14CD-C1BC-076B-D3EC524E9072}"/>
              </a:ext>
            </a:extLst>
          </p:cNvPr>
          <p:cNvSpPr/>
          <p:nvPr userDrawn="1"/>
        </p:nvSpPr>
        <p:spPr>
          <a:xfrm>
            <a:off x="11336726" y="2288311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MO"/>
            </a:defPPr>
          </a:lstStyle>
          <a:p>
            <a:pPr algn="ctr" rtl="0"/>
            <a:endParaRPr lang="ru-RU" noProof="0"/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F59C9BF2-FA96-FBA2-CC60-3024E983F26F}"/>
              </a:ext>
            </a:extLst>
          </p:cNvPr>
          <p:cNvSpPr/>
          <p:nvPr userDrawn="1"/>
        </p:nvSpPr>
        <p:spPr>
          <a:xfrm>
            <a:off x="825032" y="6142636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MO"/>
            </a:defPPr>
          </a:lstStyle>
          <a:p>
            <a:pPr algn="ctr" rtl="0"/>
            <a:endParaRPr lang="ru-RU" noProof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F211A54-748F-71FD-8701-AE68B04A5A1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72768" y="2148840"/>
            <a:ext cx="3566160" cy="649224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MO" sz="1800" b="0"/>
            </a:lvl1pPr>
            <a:lvl2pPr marL="457200" indent="0">
              <a:buNone/>
              <a:defRPr lang="ru-MO" sz="2000" b="1"/>
            </a:lvl2pPr>
            <a:lvl3pPr marL="914400" indent="0">
              <a:buNone/>
              <a:defRPr lang="ru-MO" sz="1800" b="1"/>
            </a:lvl3pPr>
            <a:lvl4pPr marL="1371600" indent="0">
              <a:buNone/>
              <a:defRPr lang="ru-MO" sz="1600" b="1"/>
            </a:lvl4pPr>
            <a:lvl5pPr marL="1828800" indent="0">
              <a:buNone/>
              <a:defRPr lang="ru-MO" sz="1600" b="1"/>
            </a:lvl5pPr>
            <a:lvl6pPr marL="2286000" indent="0">
              <a:buNone/>
              <a:defRPr lang="ru-MO" sz="1600" b="1"/>
            </a:lvl6pPr>
            <a:lvl7pPr marL="2743200" indent="0">
              <a:buNone/>
              <a:defRPr lang="ru-MO" sz="1600" b="1"/>
            </a:lvl7pPr>
            <a:lvl8pPr marL="3200400" indent="0">
              <a:buNone/>
              <a:defRPr lang="ru-MO" sz="1600" b="1"/>
            </a:lvl8pPr>
            <a:lvl9pPr marL="3657600" indent="0">
              <a:buNone/>
              <a:defRPr lang="ru-MO"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108F8E6-CFD8-798A-9C2F-F6AC425444C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98448" y="2788920"/>
            <a:ext cx="4352544" cy="2002536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lang="ru-MO" sz="1400"/>
            </a:lvl1pPr>
            <a:lvl2pPr>
              <a:lnSpc>
                <a:spcPct val="150000"/>
              </a:lnSpc>
              <a:spcBef>
                <a:spcPts val="0"/>
              </a:spcBef>
              <a:defRPr lang="ru-MO" sz="1200"/>
            </a:lvl2pPr>
            <a:lvl3pPr>
              <a:lnSpc>
                <a:spcPct val="150000"/>
              </a:lnSpc>
              <a:spcBef>
                <a:spcPts val="0"/>
              </a:spcBef>
              <a:defRPr lang="ru-MO" sz="1100"/>
            </a:lvl3pPr>
            <a:lvl4pPr>
              <a:lnSpc>
                <a:spcPct val="150000"/>
              </a:lnSpc>
              <a:spcBef>
                <a:spcPts val="0"/>
              </a:spcBef>
              <a:defRPr lang="ru-MO" sz="1050"/>
            </a:lvl4pPr>
            <a:lvl5pPr>
              <a:lnSpc>
                <a:spcPct val="150000"/>
              </a:lnSpc>
              <a:spcBef>
                <a:spcPts val="0"/>
              </a:spcBef>
              <a:defRPr lang="ru-MO" sz="105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0FF5B42-8E52-2B78-7C88-39A811D7A960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035040" y="2148840"/>
            <a:ext cx="3566160" cy="649224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MO" sz="1800" b="0"/>
            </a:lvl1pPr>
            <a:lvl2pPr marL="457200" indent="0">
              <a:buNone/>
              <a:defRPr lang="ru-MO" sz="2000" b="1"/>
            </a:lvl2pPr>
            <a:lvl3pPr marL="914400" indent="0">
              <a:buNone/>
              <a:defRPr lang="ru-MO" sz="1800" b="1"/>
            </a:lvl3pPr>
            <a:lvl4pPr marL="1371600" indent="0">
              <a:buNone/>
              <a:defRPr lang="ru-MO" sz="1600" b="1"/>
            </a:lvl4pPr>
            <a:lvl5pPr marL="1828800" indent="0">
              <a:buNone/>
              <a:defRPr lang="ru-MO" sz="1600" b="1"/>
            </a:lvl5pPr>
            <a:lvl6pPr marL="2286000" indent="0">
              <a:buNone/>
              <a:defRPr lang="ru-MO" sz="1600" b="1"/>
            </a:lvl6pPr>
            <a:lvl7pPr marL="2743200" indent="0">
              <a:buNone/>
              <a:defRPr lang="ru-MO" sz="1600" b="1"/>
            </a:lvl7pPr>
            <a:lvl8pPr marL="3200400" indent="0">
              <a:buNone/>
              <a:defRPr lang="ru-MO" sz="1600" b="1"/>
            </a:lvl8pPr>
            <a:lvl9pPr marL="3657600" indent="0">
              <a:buNone/>
              <a:defRPr lang="ru-MO"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40AB633-C7A8-E90B-901E-7E3FCE2D54D4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5760720" y="2788920"/>
            <a:ext cx="4352544" cy="2002536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lang="ru-MO" sz="1400"/>
            </a:lvl1pPr>
            <a:lvl2pPr>
              <a:lnSpc>
                <a:spcPct val="150000"/>
              </a:lnSpc>
              <a:spcBef>
                <a:spcPts val="0"/>
              </a:spcBef>
              <a:defRPr lang="ru-MO" sz="1200"/>
            </a:lvl2pPr>
            <a:lvl3pPr>
              <a:lnSpc>
                <a:spcPct val="150000"/>
              </a:lnSpc>
              <a:spcBef>
                <a:spcPts val="0"/>
              </a:spcBef>
              <a:defRPr lang="ru-MO" sz="1100"/>
            </a:lvl3pPr>
            <a:lvl4pPr>
              <a:lnSpc>
                <a:spcPct val="150000"/>
              </a:lnSpc>
              <a:spcBef>
                <a:spcPts val="0"/>
              </a:spcBef>
              <a:defRPr lang="ru-MO" sz="1050"/>
            </a:lvl4pPr>
            <a:lvl5pPr>
              <a:lnSpc>
                <a:spcPct val="150000"/>
              </a:lnSpc>
              <a:spcBef>
                <a:spcPts val="0"/>
              </a:spcBef>
              <a:defRPr lang="ru-MO" sz="105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FB569F4F-40C0-2BAE-2F80-0B6BF70B4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9" name="Текст 9">
            <a:extLst>
              <a:ext uri="{FF2B5EF4-FFF2-40B4-BE49-F238E27FC236}">
                <a16:creationId xmlns:a16="http://schemas.microsoft.com/office/drawing/2014/main" id="{F38E5EFA-258F-AF45-F3FE-029FC106765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MO" sz="3200" b="0">
                <a:noFill/>
              </a:defRPr>
            </a:lvl1pPr>
          </a:lstStyle>
          <a:p>
            <a:pPr lvl="0" rtl="0"/>
            <a:r>
              <a:rPr lang="ru-RU" noProof="0"/>
              <a:t>X</a:t>
            </a:r>
          </a:p>
        </p:txBody>
      </p:sp>
      <p:sp>
        <p:nvSpPr>
          <p:cNvPr id="21" name="Нижний колонтитул 20">
            <a:extLst>
              <a:ext uri="{FF2B5EF4-FFF2-40B4-BE49-F238E27FC236}">
                <a16:creationId xmlns:a16="http://schemas.microsoft.com/office/drawing/2014/main" id="{D44511B0-E2E3-43E3-E867-BD59B58CA92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endParaRPr lang="ru-RU" noProof="0"/>
          </a:p>
        </p:txBody>
      </p:sp>
      <p:sp>
        <p:nvSpPr>
          <p:cNvPr id="23" name="Номер слайда 22">
            <a:extLst>
              <a:ext uri="{FF2B5EF4-FFF2-40B4-BE49-F238E27FC236}">
                <a16:creationId xmlns:a16="http://schemas.microsoft.com/office/drawing/2014/main" id="{9FE5CA81-EC6E-7E1A-302A-32C7DC50B8A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fld id="{CC43B8D3-9A08-F84C-9DD4-44948BA52D4B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7528128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1BEF48E5-0EF0-3977-79C2-820662F06DA9}"/>
              </a:ext>
            </a:extLst>
          </p:cNvPr>
          <p:cNvSpPr/>
          <p:nvPr userDrawn="1"/>
        </p:nvSpPr>
        <p:spPr>
          <a:xfrm>
            <a:off x="2589592" y="723899"/>
            <a:ext cx="8870656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MO"/>
            </a:defPPr>
          </a:lstStyle>
          <a:p>
            <a:pPr algn="ctr" rtl="0"/>
            <a:endParaRPr lang="ru-RU" noProof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36AAF462-6D82-EBE1-069E-7DBC32F1CC5D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MO"/>
            </a:defPPr>
          </a:lstStyle>
          <a:p>
            <a:pPr algn="ctr" rtl="0"/>
            <a:endParaRPr lang="ru-RU" noProof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F211A54-748F-71FD-8701-AE68B04A5A1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72768" y="2148840"/>
            <a:ext cx="3218688" cy="365760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MO" sz="1800" b="0"/>
            </a:lvl1pPr>
            <a:lvl2pPr marL="457200" indent="0">
              <a:buNone/>
              <a:defRPr lang="ru-MO" sz="2000" b="1"/>
            </a:lvl2pPr>
            <a:lvl3pPr marL="914400" indent="0">
              <a:buNone/>
              <a:defRPr lang="ru-MO" sz="1800" b="1"/>
            </a:lvl3pPr>
            <a:lvl4pPr marL="1371600" indent="0">
              <a:buNone/>
              <a:defRPr lang="ru-MO" sz="1600" b="1"/>
            </a:lvl4pPr>
            <a:lvl5pPr marL="1828800" indent="0">
              <a:buNone/>
              <a:defRPr lang="ru-MO" sz="1600" b="1"/>
            </a:lvl5pPr>
            <a:lvl6pPr marL="2286000" indent="0">
              <a:buNone/>
              <a:defRPr lang="ru-MO" sz="1600" b="1"/>
            </a:lvl6pPr>
            <a:lvl7pPr marL="2743200" indent="0">
              <a:buNone/>
              <a:defRPr lang="ru-MO" sz="1600" b="1"/>
            </a:lvl7pPr>
            <a:lvl8pPr marL="3200400" indent="0">
              <a:buNone/>
              <a:defRPr lang="ru-MO" sz="1600" b="1"/>
            </a:lvl8pPr>
            <a:lvl9pPr marL="3657600" indent="0">
              <a:buNone/>
              <a:defRPr lang="ru-MO"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108F8E6-CFD8-798A-9C2F-F6AC425444C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98448" y="2788920"/>
            <a:ext cx="3163824" cy="3291840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lang="ru-MO" sz="1400"/>
            </a:lvl1pPr>
            <a:lvl2pPr>
              <a:lnSpc>
                <a:spcPct val="150000"/>
              </a:lnSpc>
              <a:spcBef>
                <a:spcPts val="0"/>
              </a:spcBef>
              <a:defRPr lang="ru-MO" sz="1200"/>
            </a:lvl2pPr>
            <a:lvl3pPr>
              <a:lnSpc>
                <a:spcPct val="150000"/>
              </a:lnSpc>
              <a:spcBef>
                <a:spcPts val="0"/>
              </a:spcBef>
              <a:defRPr lang="ru-MO" sz="1100"/>
            </a:lvl3pPr>
            <a:lvl4pPr>
              <a:lnSpc>
                <a:spcPct val="150000"/>
              </a:lnSpc>
              <a:spcBef>
                <a:spcPts val="0"/>
              </a:spcBef>
              <a:defRPr lang="ru-MO" sz="1050"/>
            </a:lvl4pPr>
            <a:lvl5pPr>
              <a:lnSpc>
                <a:spcPct val="150000"/>
              </a:lnSpc>
              <a:spcBef>
                <a:spcPts val="0"/>
              </a:spcBef>
              <a:defRPr lang="ru-MO" sz="105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0FF5B42-8E52-2B78-7C88-39A811D7A960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349240" y="2148840"/>
            <a:ext cx="3218688" cy="365760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MO" sz="1800" b="0"/>
            </a:lvl1pPr>
            <a:lvl2pPr marL="457200" indent="0">
              <a:buNone/>
              <a:defRPr lang="ru-MO" sz="2000" b="1"/>
            </a:lvl2pPr>
            <a:lvl3pPr marL="914400" indent="0">
              <a:buNone/>
              <a:defRPr lang="ru-MO" sz="1800" b="1"/>
            </a:lvl3pPr>
            <a:lvl4pPr marL="1371600" indent="0">
              <a:buNone/>
              <a:defRPr lang="ru-MO" sz="1600" b="1"/>
            </a:lvl4pPr>
            <a:lvl5pPr marL="1828800" indent="0">
              <a:buNone/>
              <a:defRPr lang="ru-MO" sz="1600" b="1"/>
            </a:lvl5pPr>
            <a:lvl6pPr marL="2286000" indent="0">
              <a:buNone/>
              <a:defRPr lang="ru-MO" sz="1600" b="1"/>
            </a:lvl6pPr>
            <a:lvl7pPr marL="2743200" indent="0">
              <a:buNone/>
              <a:defRPr lang="ru-MO" sz="1600" b="1"/>
            </a:lvl7pPr>
            <a:lvl8pPr marL="3200400" indent="0">
              <a:buNone/>
              <a:defRPr lang="ru-MO" sz="1600" b="1"/>
            </a:lvl8pPr>
            <a:lvl9pPr marL="3657600" indent="0">
              <a:buNone/>
              <a:defRPr lang="ru-MO"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40AB633-C7A8-E90B-901E-7E3FCE2D54D4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5074920" y="2788920"/>
            <a:ext cx="3163824" cy="3291840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lang="ru-MO" sz="1400"/>
            </a:lvl1pPr>
            <a:lvl2pPr>
              <a:lnSpc>
                <a:spcPct val="150000"/>
              </a:lnSpc>
              <a:spcBef>
                <a:spcPts val="0"/>
              </a:spcBef>
              <a:defRPr lang="ru-MO" sz="1200"/>
            </a:lvl2pPr>
            <a:lvl3pPr>
              <a:lnSpc>
                <a:spcPct val="150000"/>
              </a:lnSpc>
              <a:spcBef>
                <a:spcPts val="0"/>
              </a:spcBef>
              <a:defRPr lang="ru-MO" sz="1100"/>
            </a:lvl3pPr>
            <a:lvl4pPr>
              <a:lnSpc>
                <a:spcPct val="150000"/>
              </a:lnSpc>
              <a:spcBef>
                <a:spcPts val="0"/>
              </a:spcBef>
              <a:defRPr lang="ru-MO" sz="1050"/>
            </a:lvl4pPr>
            <a:lvl5pPr>
              <a:lnSpc>
                <a:spcPct val="150000"/>
              </a:lnSpc>
              <a:spcBef>
                <a:spcPts val="0"/>
              </a:spcBef>
              <a:defRPr lang="ru-MO" sz="105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FB569F4F-40C0-2BAE-2F80-0B6BF70B4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9" name="Текст 9">
            <a:extLst>
              <a:ext uri="{FF2B5EF4-FFF2-40B4-BE49-F238E27FC236}">
                <a16:creationId xmlns:a16="http://schemas.microsoft.com/office/drawing/2014/main" id="{F38E5EFA-258F-AF45-F3FE-029FC106765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MO" sz="3200" b="0">
                <a:noFill/>
              </a:defRPr>
            </a:lvl1pPr>
          </a:lstStyle>
          <a:p>
            <a:pPr lvl="0" rtl="0"/>
            <a:r>
              <a:rPr lang="ru-RU" noProof="0"/>
              <a:t>X</a:t>
            </a:r>
          </a:p>
        </p:txBody>
      </p:sp>
      <p:sp>
        <p:nvSpPr>
          <p:cNvPr id="21" name="Нижний колонтитул 20">
            <a:extLst>
              <a:ext uri="{FF2B5EF4-FFF2-40B4-BE49-F238E27FC236}">
                <a16:creationId xmlns:a16="http://schemas.microsoft.com/office/drawing/2014/main" id="{D44511B0-E2E3-43E3-E867-BD59B58CA92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endParaRPr lang="ru-RU" noProof="0"/>
          </a:p>
        </p:txBody>
      </p:sp>
      <p:sp>
        <p:nvSpPr>
          <p:cNvPr id="23" name="Номер слайда 22">
            <a:extLst>
              <a:ext uri="{FF2B5EF4-FFF2-40B4-BE49-F238E27FC236}">
                <a16:creationId xmlns:a16="http://schemas.microsoft.com/office/drawing/2014/main" id="{9FE5CA81-EC6E-7E1A-302A-32C7DC50B8A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fld id="{CC43B8D3-9A08-F84C-9DD4-44948BA52D4B}" type="slidenum">
              <a:rPr lang="ru-RU" noProof="0" smtClean="0"/>
              <a:pPr/>
              <a:t>‹#›</a:t>
            </a:fld>
            <a:endParaRPr lang="ru-RU" noProof="0"/>
          </a:p>
        </p:txBody>
      </p:sp>
      <p:pic>
        <p:nvPicPr>
          <p:cNvPr id="2" name="Графический объект 1">
            <a:extLst>
              <a:ext uri="{FF2B5EF4-FFF2-40B4-BE49-F238E27FC236}">
                <a16:creationId xmlns:a16="http://schemas.microsoft.com/office/drawing/2014/main" id="{E38DCAB8-FF04-8225-502A-9415422E45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4165" t="86663"/>
          <a:stretch/>
        </p:blipFill>
        <p:spPr>
          <a:xfrm flipH="1" flipV="1">
            <a:off x="7732664" y="5943369"/>
            <a:ext cx="4459335" cy="914630"/>
          </a:xfrm>
          <a:custGeom>
            <a:avLst/>
            <a:gdLst>
              <a:gd name="connsiteX0" fmla="*/ 0 w 4459335"/>
              <a:gd name="connsiteY0" fmla="*/ 0 h 1543022"/>
              <a:gd name="connsiteX1" fmla="*/ 4459335 w 4459335"/>
              <a:gd name="connsiteY1" fmla="*/ 0 h 1543022"/>
              <a:gd name="connsiteX2" fmla="*/ 4459335 w 4459335"/>
              <a:gd name="connsiteY2" fmla="*/ 1543022 h 1543022"/>
              <a:gd name="connsiteX3" fmla="*/ 0 w 4459335"/>
              <a:gd name="connsiteY3" fmla="*/ 1543022 h 1543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9335" h="1543022">
                <a:moveTo>
                  <a:pt x="0" y="0"/>
                </a:moveTo>
                <a:lnTo>
                  <a:pt x="4459335" y="0"/>
                </a:lnTo>
                <a:lnTo>
                  <a:pt x="4459335" y="1543022"/>
                </a:lnTo>
                <a:lnTo>
                  <a:pt x="0" y="1543022"/>
                </a:lnTo>
                <a:close/>
              </a:path>
            </a:pathLst>
          </a:custGeom>
        </p:spPr>
      </p:pic>
      <p:sp>
        <p:nvSpPr>
          <p:cNvPr id="7" name="Овал 6">
            <a:extLst>
              <a:ext uri="{FF2B5EF4-FFF2-40B4-BE49-F238E27FC236}">
                <a16:creationId xmlns:a16="http://schemas.microsoft.com/office/drawing/2014/main" id="{D37B56B1-1773-120E-5DF7-ADC768615C86}"/>
              </a:ext>
            </a:extLst>
          </p:cNvPr>
          <p:cNvSpPr/>
          <p:nvPr userDrawn="1"/>
        </p:nvSpPr>
        <p:spPr>
          <a:xfrm>
            <a:off x="10012200" y="5977940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MO"/>
            </a:defPPr>
          </a:lstStyle>
          <a:p>
            <a:pPr algn="ctr" rtl="0"/>
            <a:endParaRPr lang="ru-RU" noProof="0"/>
          </a:p>
        </p:txBody>
      </p:sp>
      <p:sp>
        <p:nvSpPr>
          <p:cNvPr id="8" name="Текст 4">
            <a:extLst>
              <a:ext uri="{FF2B5EF4-FFF2-40B4-BE49-F238E27FC236}">
                <a16:creationId xmlns:a16="http://schemas.microsoft.com/office/drawing/2014/main" id="{BA05B6D8-31AC-001B-57B4-132C0A9BED3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851392" y="2148840"/>
            <a:ext cx="3218688" cy="365760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MO" sz="1800" b="0"/>
            </a:lvl1pPr>
            <a:lvl2pPr marL="457200" indent="0">
              <a:buNone/>
              <a:defRPr lang="ru-MO" sz="2000" b="1"/>
            </a:lvl2pPr>
            <a:lvl3pPr marL="914400" indent="0">
              <a:buNone/>
              <a:defRPr lang="ru-MO" sz="1800" b="1"/>
            </a:lvl3pPr>
            <a:lvl4pPr marL="1371600" indent="0">
              <a:buNone/>
              <a:defRPr lang="ru-MO" sz="1600" b="1"/>
            </a:lvl4pPr>
            <a:lvl5pPr marL="1828800" indent="0">
              <a:buNone/>
              <a:defRPr lang="ru-MO" sz="1600" b="1"/>
            </a:lvl5pPr>
            <a:lvl6pPr marL="2286000" indent="0">
              <a:buNone/>
              <a:defRPr lang="ru-MO" sz="1600" b="1"/>
            </a:lvl6pPr>
            <a:lvl7pPr marL="2743200" indent="0">
              <a:buNone/>
              <a:defRPr lang="ru-MO" sz="1600" b="1"/>
            </a:lvl7pPr>
            <a:lvl8pPr marL="3200400" indent="0">
              <a:buNone/>
              <a:defRPr lang="ru-MO" sz="1600" b="1"/>
            </a:lvl8pPr>
            <a:lvl9pPr marL="3657600" indent="0">
              <a:buNone/>
              <a:defRPr lang="ru-MO"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9" name="Объект 5">
            <a:extLst>
              <a:ext uri="{FF2B5EF4-FFF2-40B4-BE49-F238E27FC236}">
                <a16:creationId xmlns:a16="http://schemas.microsoft.com/office/drawing/2014/main" id="{56DC4DB0-B5C2-72F4-A891-0281DDB80FC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8567928" y="2788920"/>
            <a:ext cx="3163824" cy="3291840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lang="ru-MO" sz="1400"/>
            </a:lvl1pPr>
            <a:lvl2pPr>
              <a:lnSpc>
                <a:spcPct val="150000"/>
              </a:lnSpc>
              <a:spcBef>
                <a:spcPts val="0"/>
              </a:spcBef>
              <a:defRPr lang="ru-MO" sz="1200"/>
            </a:lvl2pPr>
            <a:lvl3pPr>
              <a:lnSpc>
                <a:spcPct val="150000"/>
              </a:lnSpc>
              <a:spcBef>
                <a:spcPts val="0"/>
              </a:spcBef>
              <a:defRPr lang="ru-MO" sz="1100"/>
            </a:lvl3pPr>
            <a:lvl4pPr>
              <a:lnSpc>
                <a:spcPct val="150000"/>
              </a:lnSpc>
              <a:spcBef>
                <a:spcPts val="0"/>
              </a:spcBef>
              <a:defRPr lang="ru-MO" sz="1050"/>
            </a:lvl4pPr>
            <a:lvl5pPr>
              <a:lnSpc>
                <a:spcPct val="150000"/>
              </a:lnSpc>
              <a:spcBef>
                <a:spcPts val="0"/>
              </a:spcBef>
              <a:defRPr lang="ru-MO" sz="105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255356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Название и соде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Графический объект 22">
            <a:extLst>
              <a:ext uri="{FF2B5EF4-FFF2-40B4-BE49-F238E27FC236}">
                <a16:creationId xmlns:a16="http://schemas.microsoft.com/office/drawing/2014/main" id="{8508C9A2-89A3-8585-F561-54AF27E76C2E}"/>
              </a:ext>
            </a:extLst>
          </p:cNvPr>
          <p:cNvSpPr/>
          <p:nvPr/>
        </p:nvSpPr>
        <p:spPr>
          <a:xfrm>
            <a:off x="8963354" y="3545840"/>
            <a:ext cx="2556181" cy="2641600"/>
          </a:xfrm>
          <a:custGeom>
            <a:avLst/>
            <a:gdLst>
              <a:gd name="connsiteX0" fmla="*/ 11417928 w 11417635"/>
              <a:gd name="connsiteY0" fmla="*/ 16489276 h 17685280"/>
              <a:gd name="connsiteX1" fmla="*/ 10219543 w 11417635"/>
              <a:gd name="connsiteY1" fmla="*/ 17687536 h 17685280"/>
              <a:gd name="connsiteX2" fmla="*/ 1198684 w 11417635"/>
              <a:gd name="connsiteY2" fmla="*/ 17687536 h 17685280"/>
              <a:gd name="connsiteX3" fmla="*/ 293 w 11417635"/>
              <a:gd name="connsiteY3" fmla="*/ 16489276 h 17685280"/>
              <a:gd name="connsiteX4" fmla="*/ 293 w 11417635"/>
              <a:gd name="connsiteY4" fmla="*/ 1200514 h 17685280"/>
              <a:gd name="connsiteX5" fmla="*/ 1198684 w 11417635"/>
              <a:gd name="connsiteY5" fmla="*/ 2255 h 17685280"/>
              <a:gd name="connsiteX6" fmla="*/ 10219543 w 11417635"/>
              <a:gd name="connsiteY6" fmla="*/ 2255 h 17685280"/>
              <a:gd name="connsiteX7" fmla="*/ 11417928 w 11417635"/>
              <a:gd name="connsiteY7" fmla="*/ 1200514 h 17685280"/>
              <a:gd name="connsiteX0" fmla="*/ 11417635 w 11417635"/>
              <a:gd name="connsiteY0" fmla="*/ 16501248 h 17699508"/>
              <a:gd name="connsiteX1" fmla="*/ 10219250 w 11417635"/>
              <a:gd name="connsiteY1" fmla="*/ 17699508 h 17699508"/>
              <a:gd name="connsiteX2" fmla="*/ 1198391 w 11417635"/>
              <a:gd name="connsiteY2" fmla="*/ 17699508 h 17699508"/>
              <a:gd name="connsiteX3" fmla="*/ 0 w 11417635"/>
              <a:gd name="connsiteY3" fmla="*/ 16501248 h 17699508"/>
              <a:gd name="connsiteX4" fmla="*/ 0 w 11417635"/>
              <a:gd name="connsiteY4" fmla="*/ 1212486 h 17699508"/>
              <a:gd name="connsiteX5" fmla="*/ 1198391 w 11417635"/>
              <a:gd name="connsiteY5" fmla="*/ 14227 h 17699508"/>
              <a:gd name="connsiteX6" fmla="*/ 3548686 w 11417635"/>
              <a:gd name="connsiteY6" fmla="*/ 0 h 17699508"/>
              <a:gd name="connsiteX7" fmla="*/ 10219250 w 11417635"/>
              <a:gd name="connsiteY7" fmla="*/ 14227 h 17699508"/>
              <a:gd name="connsiteX8" fmla="*/ 11417635 w 11417635"/>
              <a:gd name="connsiteY8" fmla="*/ 1212486 h 17699508"/>
              <a:gd name="connsiteX9" fmla="*/ 11417635 w 11417635"/>
              <a:gd name="connsiteY9" fmla="*/ 16501248 h 17699508"/>
              <a:gd name="connsiteX0" fmla="*/ 11417635 w 11509075"/>
              <a:gd name="connsiteY0" fmla="*/ 1212486 h 17699508"/>
              <a:gd name="connsiteX1" fmla="*/ 11417635 w 11509075"/>
              <a:gd name="connsiteY1" fmla="*/ 16501248 h 17699508"/>
              <a:gd name="connsiteX2" fmla="*/ 10219250 w 11509075"/>
              <a:gd name="connsiteY2" fmla="*/ 17699508 h 17699508"/>
              <a:gd name="connsiteX3" fmla="*/ 1198391 w 11509075"/>
              <a:gd name="connsiteY3" fmla="*/ 17699508 h 17699508"/>
              <a:gd name="connsiteX4" fmla="*/ 0 w 11509075"/>
              <a:gd name="connsiteY4" fmla="*/ 16501248 h 17699508"/>
              <a:gd name="connsiteX5" fmla="*/ 0 w 11509075"/>
              <a:gd name="connsiteY5" fmla="*/ 1212486 h 17699508"/>
              <a:gd name="connsiteX6" fmla="*/ 1198391 w 11509075"/>
              <a:gd name="connsiteY6" fmla="*/ 14227 h 17699508"/>
              <a:gd name="connsiteX7" fmla="*/ 3548686 w 11509075"/>
              <a:gd name="connsiteY7" fmla="*/ 0 h 17699508"/>
              <a:gd name="connsiteX8" fmla="*/ 10219250 w 11509075"/>
              <a:gd name="connsiteY8" fmla="*/ 14227 h 17699508"/>
              <a:gd name="connsiteX9" fmla="*/ 11509075 w 11509075"/>
              <a:gd name="connsiteY9" fmla="*/ 1303926 h 17699508"/>
              <a:gd name="connsiteX0" fmla="*/ 11417635 w 11417635"/>
              <a:gd name="connsiteY0" fmla="*/ 1212486 h 17699508"/>
              <a:gd name="connsiteX1" fmla="*/ 11417635 w 11417635"/>
              <a:gd name="connsiteY1" fmla="*/ 16501248 h 17699508"/>
              <a:gd name="connsiteX2" fmla="*/ 10219250 w 11417635"/>
              <a:gd name="connsiteY2" fmla="*/ 17699508 h 17699508"/>
              <a:gd name="connsiteX3" fmla="*/ 1198391 w 11417635"/>
              <a:gd name="connsiteY3" fmla="*/ 17699508 h 17699508"/>
              <a:gd name="connsiteX4" fmla="*/ 0 w 11417635"/>
              <a:gd name="connsiteY4" fmla="*/ 16501248 h 17699508"/>
              <a:gd name="connsiteX5" fmla="*/ 0 w 11417635"/>
              <a:gd name="connsiteY5" fmla="*/ 1212486 h 17699508"/>
              <a:gd name="connsiteX6" fmla="*/ 1198391 w 11417635"/>
              <a:gd name="connsiteY6" fmla="*/ 14227 h 17699508"/>
              <a:gd name="connsiteX7" fmla="*/ 3548686 w 11417635"/>
              <a:gd name="connsiteY7" fmla="*/ 0 h 17699508"/>
              <a:gd name="connsiteX8" fmla="*/ 10219250 w 11417635"/>
              <a:gd name="connsiteY8" fmla="*/ 14227 h 17699508"/>
              <a:gd name="connsiteX0" fmla="*/ 11417635 w 11417635"/>
              <a:gd name="connsiteY0" fmla="*/ 1212486 h 17699508"/>
              <a:gd name="connsiteX1" fmla="*/ 11417635 w 11417635"/>
              <a:gd name="connsiteY1" fmla="*/ 16501248 h 17699508"/>
              <a:gd name="connsiteX2" fmla="*/ 10219250 w 11417635"/>
              <a:gd name="connsiteY2" fmla="*/ 17699508 h 17699508"/>
              <a:gd name="connsiteX3" fmla="*/ 1198391 w 11417635"/>
              <a:gd name="connsiteY3" fmla="*/ 17699508 h 17699508"/>
              <a:gd name="connsiteX4" fmla="*/ 0 w 11417635"/>
              <a:gd name="connsiteY4" fmla="*/ 16501248 h 17699508"/>
              <a:gd name="connsiteX5" fmla="*/ 0 w 11417635"/>
              <a:gd name="connsiteY5" fmla="*/ 1212486 h 17699508"/>
              <a:gd name="connsiteX6" fmla="*/ 1198391 w 11417635"/>
              <a:gd name="connsiteY6" fmla="*/ 14227 h 17699508"/>
              <a:gd name="connsiteX7" fmla="*/ 3548686 w 11417635"/>
              <a:gd name="connsiteY7" fmla="*/ 0 h 17699508"/>
              <a:gd name="connsiteX0" fmla="*/ 11417635 w 11417635"/>
              <a:gd name="connsiteY0" fmla="*/ 16501248 h 17699508"/>
              <a:gd name="connsiteX1" fmla="*/ 10219250 w 11417635"/>
              <a:gd name="connsiteY1" fmla="*/ 17699508 h 17699508"/>
              <a:gd name="connsiteX2" fmla="*/ 1198391 w 11417635"/>
              <a:gd name="connsiteY2" fmla="*/ 17699508 h 17699508"/>
              <a:gd name="connsiteX3" fmla="*/ 0 w 11417635"/>
              <a:gd name="connsiteY3" fmla="*/ 16501248 h 17699508"/>
              <a:gd name="connsiteX4" fmla="*/ 0 w 11417635"/>
              <a:gd name="connsiteY4" fmla="*/ 1212486 h 17699508"/>
              <a:gd name="connsiteX5" fmla="*/ 1198391 w 11417635"/>
              <a:gd name="connsiteY5" fmla="*/ 14227 h 17699508"/>
              <a:gd name="connsiteX6" fmla="*/ 3548686 w 11417635"/>
              <a:gd name="connsiteY6" fmla="*/ 0 h 17699508"/>
              <a:gd name="connsiteX0" fmla="*/ 11419870 w 11419870"/>
              <a:gd name="connsiteY0" fmla="*/ 16501248 h 17699508"/>
              <a:gd name="connsiteX1" fmla="*/ 10221485 w 11419870"/>
              <a:gd name="connsiteY1" fmla="*/ 17699508 h 17699508"/>
              <a:gd name="connsiteX2" fmla="*/ 1200626 w 11419870"/>
              <a:gd name="connsiteY2" fmla="*/ 17699508 h 17699508"/>
              <a:gd name="connsiteX3" fmla="*/ 2235 w 11419870"/>
              <a:gd name="connsiteY3" fmla="*/ 16501248 h 17699508"/>
              <a:gd name="connsiteX4" fmla="*/ 0 w 11419870"/>
              <a:gd name="connsiteY4" fmla="*/ 3002280 h 17699508"/>
              <a:gd name="connsiteX5" fmla="*/ 2235 w 11419870"/>
              <a:gd name="connsiteY5" fmla="*/ 1212486 h 17699508"/>
              <a:gd name="connsiteX6" fmla="*/ 1200626 w 11419870"/>
              <a:gd name="connsiteY6" fmla="*/ 14227 h 17699508"/>
              <a:gd name="connsiteX7" fmla="*/ 3550921 w 11419870"/>
              <a:gd name="connsiteY7" fmla="*/ 0 h 17699508"/>
              <a:gd name="connsiteX0" fmla="*/ 11419870 w 11419870"/>
              <a:gd name="connsiteY0" fmla="*/ 16501248 h 17699508"/>
              <a:gd name="connsiteX1" fmla="*/ 10221485 w 11419870"/>
              <a:gd name="connsiteY1" fmla="*/ 17699508 h 17699508"/>
              <a:gd name="connsiteX2" fmla="*/ 1200626 w 11419870"/>
              <a:gd name="connsiteY2" fmla="*/ 17699508 h 17699508"/>
              <a:gd name="connsiteX3" fmla="*/ 2235 w 11419870"/>
              <a:gd name="connsiteY3" fmla="*/ 16501248 h 17699508"/>
              <a:gd name="connsiteX4" fmla="*/ 0 w 11419870"/>
              <a:gd name="connsiteY4" fmla="*/ 3947160 h 17699508"/>
              <a:gd name="connsiteX5" fmla="*/ 0 w 11419870"/>
              <a:gd name="connsiteY5" fmla="*/ 3002280 h 17699508"/>
              <a:gd name="connsiteX6" fmla="*/ 2235 w 11419870"/>
              <a:gd name="connsiteY6" fmla="*/ 1212486 h 17699508"/>
              <a:gd name="connsiteX7" fmla="*/ 1200626 w 11419870"/>
              <a:gd name="connsiteY7" fmla="*/ 14227 h 17699508"/>
              <a:gd name="connsiteX8" fmla="*/ 3550921 w 11419870"/>
              <a:gd name="connsiteY8" fmla="*/ 0 h 17699508"/>
              <a:gd name="connsiteX0" fmla="*/ 10221485 w 10221485"/>
              <a:gd name="connsiteY0" fmla="*/ 17699508 h 17699508"/>
              <a:gd name="connsiteX1" fmla="*/ 1200626 w 10221485"/>
              <a:gd name="connsiteY1" fmla="*/ 17699508 h 17699508"/>
              <a:gd name="connsiteX2" fmla="*/ 2235 w 10221485"/>
              <a:gd name="connsiteY2" fmla="*/ 16501248 h 17699508"/>
              <a:gd name="connsiteX3" fmla="*/ 0 w 10221485"/>
              <a:gd name="connsiteY3" fmla="*/ 3947160 h 17699508"/>
              <a:gd name="connsiteX4" fmla="*/ 0 w 10221485"/>
              <a:gd name="connsiteY4" fmla="*/ 3002280 h 17699508"/>
              <a:gd name="connsiteX5" fmla="*/ 2235 w 10221485"/>
              <a:gd name="connsiteY5" fmla="*/ 1212486 h 17699508"/>
              <a:gd name="connsiteX6" fmla="*/ 1200626 w 10221485"/>
              <a:gd name="connsiteY6" fmla="*/ 14227 h 17699508"/>
              <a:gd name="connsiteX7" fmla="*/ 3550921 w 10221485"/>
              <a:gd name="connsiteY7" fmla="*/ 0 h 17699508"/>
              <a:gd name="connsiteX0" fmla="*/ 1200626 w 3550921"/>
              <a:gd name="connsiteY0" fmla="*/ 17699508 h 17699508"/>
              <a:gd name="connsiteX1" fmla="*/ 2235 w 3550921"/>
              <a:gd name="connsiteY1" fmla="*/ 16501248 h 17699508"/>
              <a:gd name="connsiteX2" fmla="*/ 0 w 3550921"/>
              <a:gd name="connsiteY2" fmla="*/ 3947160 h 17699508"/>
              <a:gd name="connsiteX3" fmla="*/ 0 w 3550921"/>
              <a:gd name="connsiteY3" fmla="*/ 3002280 h 17699508"/>
              <a:gd name="connsiteX4" fmla="*/ 2235 w 3550921"/>
              <a:gd name="connsiteY4" fmla="*/ 1212486 h 17699508"/>
              <a:gd name="connsiteX5" fmla="*/ 1200626 w 3550921"/>
              <a:gd name="connsiteY5" fmla="*/ 14227 h 17699508"/>
              <a:gd name="connsiteX6" fmla="*/ 3550921 w 3550921"/>
              <a:gd name="connsiteY6" fmla="*/ 0 h 17699508"/>
              <a:gd name="connsiteX0" fmla="*/ 2235 w 3550921"/>
              <a:gd name="connsiteY0" fmla="*/ 16501248 h 16501248"/>
              <a:gd name="connsiteX1" fmla="*/ 0 w 3550921"/>
              <a:gd name="connsiteY1" fmla="*/ 3947160 h 16501248"/>
              <a:gd name="connsiteX2" fmla="*/ 0 w 3550921"/>
              <a:gd name="connsiteY2" fmla="*/ 3002280 h 16501248"/>
              <a:gd name="connsiteX3" fmla="*/ 2235 w 3550921"/>
              <a:gd name="connsiteY3" fmla="*/ 1212486 h 16501248"/>
              <a:gd name="connsiteX4" fmla="*/ 1200626 w 3550921"/>
              <a:gd name="connsiteY4" fmla="*/ 14227 h 16501248"/>
              <a:gd name="connsiteX5" fmla="*/ 3550921 w 3550921"/>
              <a:gd name="connsiteY5" fmla="*/ 0 h 16501248"/>
              <a:gd name="connsiteX0" fmla="*/ 0 w 3550921"/>
              <a:gd name="connsiteY0" fmla="*/ 3947160 h 3947160"/>
              <a:gd name="connsiteX1" fmla="*/ 0 w 3550921"/>
              <a:gd name="connsiteY1" fmla="*/ 3002280 h 3947160"/>
              <a:gd name="connsiteX2" fmla="*/ 2235 w 3550921"/>
              <a:gd name="connsiteY2" fmla="*/ 1212486 h 3947160"/>
              <a:gd name="connsiteX3" fmla="*/ 1200626 w 3550921"/>
              <a:gd name="connsiteY3" fmla="*/ 14227 h 3947160"/>
              <a:gd name="connsiteX4" fmla="*/ 3550921 w 3550921"/>
              <a:gd name="connsiteY4" fmla="*/ 0 h 3947160"/>
              <a:gd name="connsiteX0" fmla="*/ 0 w 3550921"/>
              <a:gd name="connsiteY0" fmla="*/ 3002280 h 3002280"/>
              <a:gd name="connsiteX1" fmla="*/ 2235 w 3550921"/>
              <a:gd name="connsiteY1" fmla="*/ 1212486 h 3002280"/>
              <a:gd name="connsiteX2" fmla="*/ 1200626 w 3550921"/>
              <a:gd name="connsiteY2" fmla="*/ 14227 h 3002280"/>
              <a:gd name="connsiteX3" fmla="*/ 3550921 w 3550921"/>
              <a:gd name="connsiteY3" fmla="*/ 0 h 3002280"/>
              <a:gd name="connsiteX0" fmla="*/ 2845 w 3548686"/>
              <a:gd name="connsiteY0" fmla="*/ 2799080 h 2799080"/>
              <a:gd name="connsiteX1" fmla="*/ 0 w 3548686"/>
              <a:gd name="connsiteY1" fmla="*/ 1212486 h 2799080"/>
              <a:gd name="connsiteX2" fmla="*/ 1198391 w 3548686"/>
              <a:gd name="connsiteY2" fmla="*/ 14227 h 2799080"/>
              <a:gd name="connsiteX3" fmla="*/ 3548686 w 3548686"/>
              <a:gd name="connsiteY3" fmla="*/ 0 h 2799080"/>
              <a:gd name="connsiteX0" fmla="*/ 2845 w 3548686"/>
              <a:gd name="connsiteY0" fmla="*/ 2707640 h 2707640"/>
              <a:gd name="connsiteX1" fmla="*/ 0 w 3548686"/>
              <a:gd name="connsiteY1" fmla="*/ 1212486 h 2707640"/>
              <a:gd name="connsiteX2" fmla="*/ 1198391 w 3548686"/>
              <a:gd name="connsiteY2" fmla="*/ 14227 h 2707640"/>
              <a:gd name="connsiteX3" fmla="*/ 3548686 w 3548686"/>
              <a:gd name="connsiteY3" fmla="*/ 0 h 2707640"/>
              <a:gd name="connsiteX0" fmla="*/ 2845 w 3548686"/>
              <a:gd name="connsiteY0" fmla="*/ 2667000 h 2667000"/>
              <a:gd name="connsiteX1" fmla="*/ 0 w 3548686"/>
              <a:gd name="connsiteY1" fmla="*/ 1212486 h 2667000"/>
              <a:gd name="connsiteX2" fmla="*/ 1198391 w 3548686"/>
              <a:gd name="connsiteY2" fmla="*/ 14227 h 2667000"/>
              <a:gd name="connsiteX3" fmla="*/ 3548686 w 3548686"/>
              <a:gd name="connsiteY3" fmla="*/ 0 h 2667000"/>
              <a:gd name="connsiteX0" fmla="*/ 2845 w 3548686"/>
              <a:gd name="connsiteY0" fmla="*/ 2651760 h 2651760"/>
              <a:gd name="connsiteX1" fmla="*/ 0 w 3548686"/>
              <a:gd name="connsiteY1" fmla="*/ 1212486 h 2651760"/>
              <a:gd name="connsiteX2" fmla="*/ 1198391 w 3548686"/>
              <a:gd name="connsiteY2" fmla="*/ 14227 h 2651760"/>
              <a:gd name="connsiteX3" fmla="*/ 3548686 w 3548686"/>
              <a:gd name="connsiteY3" fmla="*/ 0 h 2651760"/>
              <a:gd name="connsiteX0" fmla="*/ 2845 w 3020366"/>
              <a:gd name="connsiteY0" fmla="*/ 2651760 h 2651760"/>
              <a:gd name="connsiteX1" fmla="*/ 0 w 3020366"/>
              <a:gd name="connsiteY1" fmla="*/ 1212486 h 2651760"/>
              <a:gd name="connsiteX2" fmla="*/ 1198391 w 3020366"/>
              <a:gd name="connsiteY2" fmla="*/ 14227 h 2651760"/>
              <a:gd name="connsiteX3" fmla="*/ 3020366 w 3020366"/>
              <a:gd name="connsiteY3" fmla="*/ 0 h 2651760"/>
              <a:gd name="connsiteX0" fmla="*/ 2845 w 2883206"/>
              <a:gd name="connsiteY0" fmla="*/ 2651760 h 2651760"/>
              <a:gd name="connsiteX1" fmla="*/ 0 w 2883206"/>
              <a:gd name="connsiteY1" fmla="*/ 1212486 h 2651760"/>
              <a:gd name="connsiteX2" fmla="*/ 1198391 w 2883206"/>
              <a:gd name="connsiteY2" fmla="*/ 14227 h 2651760"/>
              <a:gd name="connsiteX3" fmla="*/ 2883206 w 2883206"/>
              <a:gd name="connsiteY3" fmla="*/ 0 h 2651760"/>
              <a:gd name="connsiteX0" fmla="*/ 2845 w 2796846"/>
              <a:gd name="connsiteY0" fmla="*/ 2651760 h 2651760"/>
              <a:gd name="connsiteX1" fmla="*/ 0 w 2796846"/>
              <a:gd name="connsiteY1" fmla="*/ 1212486 h 2651760"/>
              <a:gd name="connsiteX2" fmla="*/ 1198391 w 2796846"/>
              <a:gd name="connsiteY2" fmla="*/ 14227 h 2651760"/>
              <a:gd name="connsiteX3" fmla="*/ 2796846 w 2796846"/>
              <a:gd name="connsiteY3" fmla="*/ 0 h 2651760"/>
              <a:gd name="connsiteX0" fmla="*/ 2845 w 2735886"/>
              <a:gd name="connsiteY0" fmla="*/ 2656840 h 2656840"/>
              <a:gd name="connsiteX1" fmla="*/ 0 w 2735886"/>
              <a:gd name="connsiteY1" fmla="*/ 1217566 h 2656840"/>
              <a:gd name="connsiteX2" fmla="*/ 1198391 w 2735886"/>
              <a:gd name="connsiteY2" fmla="*/ 19307 h 2656840"/>
              <a:gd name="connsiteX3" fmla="*/ 2735886 w 2735886"/>
              <a:gd name="connsiteY3" fmla="*/ 0 h 2656840"/>
              <a:gd name="connsiteX0" fmla="*/ 2845 w 2674926"/>
              <a:gd name="connsiteY0" fmla="*/ 2651760 h 2651760"/>
              <a:gd name="connsiteX1" fmla="*/ 0 w 2674926"/>
              <a:gd name="connsiteY1" fmla="*/ 1212486 h 2651760"/>
              <a:gd name="connsiteX2" fmla="*/ 1198391 w 2674926"/>
              <a:gd name="connsiteY2" fmla="*/ 14227 h 2651760"/>
              <a:gd name="connsiteX3" fmla="*/ 2674926 w 2674926"/>
              <a:gd name="connsiteY3" fmla="*/ 0 h 2651760"/>
              <a:gd name="connsiteX0" fmla="*/ 2845 w 2674926"/>
              <a:gd name="connsiteY0" fmla="*/ 2651760 h 2651760"/>
              <a:gd name="connsiteX1" fmla="*/ 0 w 2674926"/>
              <a:gd name="connsiteY1" fmla="*/ 1212486 h 2651760"/>
              <a:gd name="connsiteX2" fmla="*/ 1198391 w 2674926"/>
              <a:gd name="connsiteY2" fmla="*/ 14227 h 2651760"/>
              <a:gd name="connsiteX3" fmla="*/ 2674926 w 2674926"/>
              <a:gd name="connsiteY3" fmla="*/ 0 h 2651760"/>
              <a:gd name="connsiteX0" fmla="*/ 2845 w 2644446"/>
              <a:gd name="connsiteY0" fmla="*/ 2651760 h 2651760"/>
              <a:gd name="connsiteX1" fmla="*/ 0 w 2644446"/>
              <a:gd name="connsiteY1" fmla="*/ 1212486 h 2651760"/>
              <a:gd name="connsiteX2" fmla="*/ 1198391 w 2644446"/>
              <a:gd name="connsiteY2" fmla="*/ 14227 h 2651760"/>
              <a:gd name="connsiteX3" fmla="*/ 2644446 w 2644446"/>
              <a:gd name="connsiteY3" fmla="*/ 0 h 2651760"/>
              <a:gd name="connsiteX0" fmla="*/ 2845 w 2608886"/>
              <a:gd name="connsiteY0" fmla="*/ 2651760 h 2651760"/>
              <a:gd name="connsiteX1" fmla="*/ 0 w 2608886"/>
              <a:gd name="connsiteY1" fmla="*/ 1212486 h 2651760"/>
              <a:gd name="connsiteX2" fmla="*/ 1198391 w 2608886"/>
              <a:gd name="connsiteY2" fmla="*/ 14227 h 2651760"/>
              <a:gd name="connsiteX3" fmla="*/ 2608886 w 2608886"/>
              <a:gd name="connsiteY3" fmla="*/ 0 h 2651760"/>
              <a:gd name="connsiteX0" fmla="*/ 2845 w 2598726"/>
              <a:gd name="connsiteY0" fmla="*/ 2646680 h 2646680"/>
              <a:gd name="connsiteX1" fmla="*/ 0 w 2598726"/>
              <a:gd name="connsiteY1" fmla="*/ 1207406 h 2646680"/>
              <a:gd name="connsiteX2" fmla="*/ 1198391 w 2598726"/>
              <a:gd name="connsiteY2" fmla="*/ 9147 h 2646680"/>
              <a:gd name="connsiteX3" fmla="*/ 2598726 w 2598726"/>
              <a:gd name="connsiteY3" fmla="*/ 0 h 2646680"/>
              <a:gd name="connsiteX0" fmla="*/ 2845 w 2558086"/>
              <a:gd name="connsiteY0" fmla="*/ 2641600 h 2641600"/>
              <a:gd name="connsiteX1" fmla="*/ 0 w 2558086"/>
              <a:gd name="connsiteY1" fmla="*/ 1202326 h 2641600"/>
              <a:gd name="connsiteX2" fmla="*/ 1198391 w 2558086"/>
              <a:gd name="connsiteY2" fmla="*/ 4067 h 2641600"/>
              <a:gd name="connsiteX3" fmla="*/ 2558086 w 2558086"/>
              <a:gd name="connsiteY3" fmla="*/ 0 h 2641600"/>
              <a:gd name="connsiteX0" fmla="*/ 2845 w 2556181"/>
              <a:gd name="connsiteY0" fmla="*/ 2641600 h 2641600"/>
              <a:gd name="connsiteX1" fmla="*/ 0 w 2556181"/>
              <a:gd name="connsiteY1" fmla="*/ 1202326 h 2641600"/>
              <a:gd name="connsiteX2" fmla="*/ 1198391 w 2556181"/>
              <a:gd name="connsiteY2" fmla="*/ 4067 h 2641600"/>
              <a:gd name="connsiteX3" fmla="*/ 2556181 w 2556181"/>
              <a:gd name="connsiteY3" fmla="*/ 0 h 264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6181" h="2641600">
                <a:moveTo>
                  <a:pt x="2845" y="2641600"/>
                </a:moveTo>
                <a:cubicBezTo>
                  <a:pt x="1897" y="2112735"/>
                  <a:pt x="948" y="1731191"/>
                  <a:pt x="0" y="1202326"/>
                </a:cubicBezTo>
                <a:cubicBezTo>
                  <a:pt x="0" y="540519"/>
                  <a:pt x="536541" y="4067"/>
                  <a:pt x="1198391" y="4067"/>
                </a:cubicBezTo>
                <a:lnTo>
                  <a:pt x="2556181" y="0"/>
                </a:lnTo>
              </a:path>
            </a:pathLst>
          </a:custGeom>
          <a:noFill/>
          <a:ln w="1356897" cap="sq">
            <a:solidFill>
              <a:schemeClr val="accent4">
                <a:alpha val="89000"/>
              </a:schemeClr>
            </a:solidFill>
            <a:prstDash val="solid"/>
            <a:round/>
          </a:ln>
        </p:spPr>
        <p:txBody>
          <a:bodyPr rtlCol="0" anchor="ctr"/>
          <a:lstStyle>
            <a:defPPr>
              <a:defRPr lang="ru-MO"/>
            </a:defPPr>
          </a:lstStyle>
          <a:p>
            <a:pPr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600200" y="2121408"/>
            <a:ext cx="6510528" cy="3578352"/>
          </a:xfrm>
        </p:spPr>
        <p:txBody>
          <a:bodyPr rtlCol="0"/>
          <a:lstStyle>
            <a:lvl1pPr marL="0" indent="0">
              <a:buNone/>
              <a:defRPr lang="ru-MO" sz="1800"/>
            </a:lvl1pPr>
            <a:lvl2pPr marL="283464">
              <a:defRPr lang="ru-MO" sz="1800"/>
            </a:lvl2pPr>
            <a:lvl3pPr marL="566928">
              <a:defRPr lang="ru-MO" sz="1600"/>
            </a:lvl3pPr>
            <a:lvl4pPr marL="758952">
              <a:defRPr lang="ru-MO" sz="1400"/>
            </a:lvl4pPr>
            <a:lvl5pPr marL="1042416">
              <a:defRPr lang="ru-MO" sz="14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Текст 9">
            <a:extLst>
              <a:ext uri="{FF2B5EF4-FFF2-40B4-BE49-F238E27FC236}">
                <a16:creationId xmlns:a16="http://schemas.microsoft.com/office/drawing/2014/main" id="{E3602100-4B1B-08F9-3FE3-A39515512D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MO" sz="3200" b="0">
                <a:noFill/>
              </a:defRPr>
            </a:lvl1pPr>
          </a:lstStyle>
          <a:p>
            <a:pPr lvl="0" rtl="0"/>
            <a:r>
              <a:rPr lang="ru-RU" noProof="0"/>
              <a:t>X</a:t>
            </a:r>
          </a:p>
        </p:txBody>
      </p:sp>
      <p:sp>
        <p:nvSpPr>
          <p:cNvPr id="45" name="Графический объект 24">
            <a:extLst>
              <a:ext uri="{FF2B5EF4-FFF2-40B4-BE49-F238E27FC236}">
                <a16:creationId xmlns:a16="http://schemas.microsoft.com/office/drawing/2014/main" id="{3A387C14-96A1-A53F-B0C4-8C320C0E434B}"/>
              </a:ext>
            </a:extLst>
          </p:cNvPr>
          <p:cNvSpPr/>
          <p:nvPr/>
        </p:nvSpPr>
        <p:spPr>
          <a:xfrm>
            <a:off x="8928734" y="3558489"/>
            <a:ext cx="3162299" cy="3196641"/>
          </a:xfrm>
          <a:custGeom>
            <a:avLst/>
            <a:gdLst>
              <a:gd name="connsiteX0" fmla="*/ -3730 w 9166847"/>
              <a:gd name="connsiteY0" fmla="*/ 5764965 h 5765688"/>
              <a:gd name="connsiteX1" fmla="*/ -3730 w 9166847"/>
              <a:gd name="connsiteY1" fmla="*/ 1152444 h 5765688"/>
              <a:gd name="connsiteX2" fmla="*/ 1189314 w 9166847"/>
              <a:gd name="connsiteY2" fmla="*/ -724 h 5765688"/>
              <a:gd name="connsiteX3" fmla="*/ 9163118 w 9166847"/>
              <a:gd name="connsiteY3" fmla="*/ 36857 h 5765688"/>
              <a:gd name="connsiteX0" fmla="*/ 0 w 9166848"/>
              <a:gd name="connsiteY0" fmla="*/ 5765689 h 5765689"/>
              <a:gd name="connsiteX1" fmla="*/ 0 w 9166848"/>
              <a:gd name="connsiteY1" fmla="*/ 1153168 h 5765689"/>
              <a:gd name="connsiteX2" fmla="*/ 1193044 w 9166848"/>
              <a:gd name="connsiteY2" fmla="*/ 0 h 5765689"/>
              <a:gd name="connsiteX3" fmla="*/ 2736923 w 9166848"/>
              <a:gd name="connsiteY3" fmla="*/ 1574 h 5765689"/>
              <a:gd name="connsiteX4" fmla="*/ 9166848 w 9166848"/>
              <a:gd name="connsiteY4" fmla="*/ 37581 h 5765689"/>
              <a:gd name="connsiteX0" fmla="*/ 0 w 9166848"/>
              <a:gd name="connsiteY0" fmla="*/ 5765689 h 5765689"/>
              <a:gd name="connsiteX1" fmla="*/ 0 w 9166848"/>
              <a:gd name="connsiteY1" fmla="*/ 1153168 h 5765689"/>
              <a:gd name="connsiteX2" fmla="*/ 1193044 w 9166848"/>
              <a:gd name="connsiteY2" fmla="*/ 0 h 5765689"/>
              <a:gd name="connsiteX3" fmla="*/ 2736923 w 9166848"/>
              <a:gd name="connsiteY3" fmla="*/ 1574 h 5765689"/>
              <a:gd name="connsiteX4" fmla="*/ 3169739 w 9166848"/>
              <a:gd name="connsiteY4" fmla="*/ 7671 h 5765689"/>
              <a:gd name="connsiteX5" fmla="*/ 9166848 w 9166848"/>
              <a:gd name="connsiteY5" fmla="*/ 37581 h 5765689"/>
              <a:gd name="connsiteX0" fmla="*/ 0 w 3169739"/>
              <a:gd name="connsiteY0" fmla="*/ 5765689 h 5765689"/>
              <a:gd name="connsiteX1" fmla="*/ 0 w 3169739"/>
              <a:gd name="connsiteY1" fmla="*/ 1153168 h 5765689"/>
              <a:gd name="connsiteX2" fmla="*/ 1193044 w 3169739"/>
              <a:gd name="connsiteY2" fmla="*/ 0 h 5765689"/>
              <a:gd name="connsiteX3" fmla="*/ 2736923 w 3169739"/>
              <a:gd name="connsiteY3" fmla="*/ 1574 h 5765689"/>
              <a:gd name="connsiteX4" fmla="*/ 3169739 w 3169739"/>
              <a:gd name="connsiteY4" fmla="*/ 7671 h 5765689"/>
              <a:gd name="connsiteX0" fmla="*/ 0 w 3160214"/>
              <a:gd name="connsiteY0" fmla="*/ 5765689 h 5765689"/>
              <a:gd name="connsiteX1" fmla="*/ 0 w 3160214"/>
              <a:gd name="connsiteY1" fmla="*/ 1153168 h 5765689"/>
              <a:gd name="connsiteX2" fmla="*/ 1193044 w 3160214"/>
              <a:gd name="connsiteY2" fmla="*/ 0 h 5765689"/>
              <a:gd name="connsiteX3" fmla="*/ 2736923 w 3160214"/>
              <a:gd name="connsiteY3" fmla="*/ 1574 h 5765689"/>
              <a:gd name="connsiteX4" fmla="*/ 3160214 w 3160214"/>
              <a:gd name="connsiteY4" fmla="*/ 7671 h 5765689"/>
              <a:gd name="connsiteX0" fmla="*/ 2085 w 3162299"/>
              <a:gd name="connsiteY0" fmla="*/ 5765689 h 5765689"/>
              <a:gd name="connsiteX1" fmla="*/ 0 w 3162299"/>
              <a:gd name="connsiteY1" fmla="*/ 3173781 h 5765689"/>
              <a:gd name="connsiteX2" fmla="*/ 2085 w 3162299"/>
              <a:gd name="connsiteY2" fmla="*/ 1153168 h 5765689"/>
              <a:gd name="connsiteX3" fmla="*/ 1195129 w 3162299"/>
              <a:gd name="connsiteY3" fmla="*/ 0 h 5765689"/>
              <a:gd name="connsiteX4" fmla="*/ 2739008 w 3162299"/>
              <a:gd name="connsiteY4" fmla="*/ 1574 h 5765689"/>
              <a:gd name="connsiteX5" fmla="*/ 3162299 w 3162299"/>
              <a:gd name="connsiteY5" fmla="*/ 7671 h 5765689"/>
              <a:gd name="connsiteX0" fmla="*/ 0 w 3162299"/>
              <a:gd name="connsiteY0" fmla="*/ 3173781 h 3173781"/>
              <a:gd name="connsiteX1" fmla="*/ 2085 w 3162299"/>
              <a:gd name="connsiteY1" fmla="*/ 1153168 h 3173781"/>
              <a:gd name="connsiteX2" fmla="*/ 1195129 w 3162299"/>
              <a:gd name="connsiteY2" fmla="*/ 0 h 3173781"/>
              <a:gd name="connsiteX3" fmla="*/ 2739008 w 3162299"/>
              <a:gd name="connsiteY3" fmla="*/ 1574 h 3173781"/>
              <a:gd name="connsiteX4" fmla="*/ 3162299 w 3162299"/>
              <a:gd name="connsiteY4" fmla="*/ 7671 h 3173781"/>
              <a:gd name="connsiteX0" fmla="*/ 0 w 3162299"/>
              <a:gd name="connsiteY0" fmla="*/ 3196641 h 3196641"/>
              <a:gd name="connsiteX1" fmla="*/ 2085 w 3162299"/>
              <a:gd name="connsiteY1" fmla="*/ 1153168 h 3196641"/>
              <a:gd name="connsiteX2" fmla="*/ 1195129 w 3162299"/>
              <a:gd name="connsiteY2" fmla="*/ 0 h 3196641"/>
              <a:gd name="connsiteX3" fmla="*/ 2739008 w 3162299"/>
              <a:gd name="connsiteY3" fmla="*/ 1574 h 3196641"/>
              <a:gd name="connsiteX4" fmla="*/ 3162299 w 3162299"/>
              <a:gd name="connsiteY4" fmla="*/ 7671 h 3196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62299" h="3196641">
                <a:moveTo>
                  <a:pt x="0" y="3196641"/>
                </a:moveTo>
                <a:lnTo>
                  <a:pt x="2085" y="1153168"/>
                </a:lnTo>
                <a:cubicBezTo>
                  <a:pt x="2085" y="516291"/>
                  <a:pt x="536218" y="0"/>
                  <a:pt x="1195129" y="0"/>
                </a:cubicBezTo>
                <a:lnTo>
                  <a:pt x="2739008" y="1574"/>
                </a:lnTo>
                <a:lnTo>
                  <a:pt x="3162299" y="7671"/>
                </a:lnTo>
              </a:path>
            </a:pathLst>
          </a:custGeom>
          <a:noFill/>
          <a:ln w="225588" cap="sq">
            <a:solidFill>
              <a:srgbClr val="FDF9E2"/>
            </a:solidFill>
            <a:prstDash val="solid"/>
            <a:miter/>
          </a:ln>
        </p:spPr>
        <p:txBody>
          <a:bodyPr rtlCol="0" anchor="ctr"/>
          <a:lstStyle>
            <a:defPPr>
              <a:defRPr lang="ru-MO"/>
            </a:defPPr>
          </a:lstStyle>
          <a:p>
            <a:pPr rtl="0"/>
            <a:endParaRPr lang="ru-RU" noProof="0"/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09E9B68F-058D-E637-2550-5DA70E3D0D41}"/>
              </a:ext>
            </a:extLst>
          </p:cNvPr>
          <p:cNvSpPr/>
          <p:nvPr userDrawn="1"/>
        </p:nvSpPr>
        <p:spPr>
          <a:xfrm>
            <a:off x="10310340" y="2011478"/>
            <a:ext cx="1628275" cy="1628275"/>
          </a:xfrm>
          <a:prstGeom prst="ellipse">
            <a:avLst/>
          </a:prstGeom>
          <a:solidFill>
            <a:schemeClr val="accent6">
              <a:alpha val="9304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MO"/>
            </a:defPPr>
          </a:lstStyle>
          <a:p>
            <a:pPr algn="ctr" rtl="0"/>
            <a:endParaRPr lang="ru-RU" noProof="0">
              <a:solidFill>
                <a:schemeClr val="accent4"/>
              </a:solidFill>
            </a:endParaRPr>
          </a:p>
        </p:txBody>
      </p:sp>
      <p:pic>
        <p:nvPicPr>
          <p:cNvPr id="34" name="Графический объект 33">
            <a:extLst>
              <a:ext uri="{FF2B5EF4-FFF2-40B4-BE49-F238E27FC236}">
                <a16:creationId xmlns:a16="http://schemas.microsoft.com/office/drawing/2014/main" id="{6188A037-6B9F-861E-36A7-10311D6127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972" r="31496"/>
          <a:stretch>
            <a:fillRect/>
          </a:stretch>
        </p:blipFill>
        <p:spPr>
          <a:xfrm>
            <a:off x="12700" y="6051321"/>
            <a:ext cx="12192000" cy="528377"/>
          </a:xfrm>
          <a:custGeom>
            <a:avLst/>
            <a:gdLst>
              <a:gd name="connsiteX0" fmla="*/ 0 w 6858000"/>
              <a:gd name="connsiteY0" fmla="*/ 400156 h 400156"/>
              <a:gd name="connsiteX1" fmla="*/ 0 w 6858000"/>
              <a:gd name="connsiteY1" fmla="*/ 0 h 400156"/>
              <a:gd name="connsiteX2" fmla="*/ 6858000 w 6858000"/>
              <a:gd name="connsiteY2" fmla="*/ 0 h 400156"/>
              <a:gd name="connsiteX3" fmla="*/ 6858000 w 6858000"/>
              <a:gd name="connsiteY3" fmla="*/ 400156 h 400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8000" h="400156">
                <a:moveTo>
                  <a:pt x="0" y="400156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400156"/>
                </a:lnTo>
                <a:close/>
              </a:path>
            </a:pathLst>
          </a:custGeom>
        </p:spPr>
      </p:pic>
      <p:sp>
        <p:nvSpPr>
          <p:cNvPr id="36" name="Овал 35">
            <a:extLst>
              <a:ext uri="{FF2B5EF4-FFF2-40B4-BE49-F238E27FC236}">
                <a16:creationId xmlns:a16="http://schemas.microsoft.com/office/drawing/2014/main" id="{1C9183AD-9166-27E4-F8C4-4AAE1C7F0BB9}"/>
              </a:ext>
            </a:extLst>
          </p:cNvPr>
          <p:cNvSpPr/>
          <p:nvPr userDrawn="1"/>
        </p:nvSpPr>
        <p:spPr>
          <a:xfrm>
            <a:off x="9130046" y="6134101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MO"/>
            </a:defPPr>
          </a:lstStyle>
          <a:p>
            <a:pPr algn="ctr" rtl="0"/>
            <a:endParaRPr lang="ru-RU" noProof="0"/>
          </a:p>
        </p:txBody>
      </p:sp>
      <p:sp>
        <p:nvSpPr>
          <p:cNvPr id="38" name="Овал 37">
            <a:extLst>
              <a:ext uri="{FF2B5EF4-FFF2-40B4-BE49-F238E27FC236}">
                <a16:creationId xmlns:a16="http://schemas.microsoft.com/office/drawing/2014/main" id="{DFED6151-9FDE-FB42-89FC-0347B6A3276D}"/>
              </a:ext>
            </a:extLst>
          </p:cNvPr>
          <p:cNvSpPr/>
          <p:nvPr userDrawn="1"/>
        </p:nvSpPr>
        <p:spPr>
          <a:xfrm>
            <a:off x="8385329" y="6134101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MO"/>
            </a:defPPr>
          </a:lstStyle>
          <a:p>
            <a:pPr algn="ctr" rtl="0"/>
            <a:endParaRPr lang="ru-RU" noProof="0"/>
          </a:p>
        </p:txBody>
      </p:sp>
      <p:sp>
        <p:nvSpPr>
          <p:cNvPr id="46" name="Нижний колонтитул 45">
            <a:extLst>
              <a:ext uri="{FF2B5EF4-FFF2-40B4-BE49-F238E27FC236}">
                <a16:creationId xmlns:a16="http://schemas.microsoft.com/office/drawing/2014/main" id="{41E6D8BC-2E14-B95F-1E2F-30FF6EE3AEB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endParaRPr lang="ru-RU" noProof="0"/>
          </a:p>
        </p:txBody>
      </p:sp>
      <p:sp>
        <p:nvSpPr>
          <p:cNvPr id="47" name="Номер слайда 46">
            <a:extLst>
              <a:ext uri="{FF2B5EF4-FFF2-40B4-BE49-F238E27FC236}">
                <a16:creationId xmlns:a16="http://schemas.microsoft.com/office/drawing/2014/main" id="{89B6F428-7A93-4AA9-C12A-2A93DFEAF0B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fld id="{CC43B8D3-9A08-F84C-9DD4-44948BA52D4B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5808116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Спасибо!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Графический объект 43">
            <a:extLst>
              <a:ext uri="{FF2B5EF4-FFF2-40B4-BE49-F238E27FC236}">
                <a16:creationId xmlns:a16="http://schemas.microsoft.com/office/drawing/2014/main" id="{94240F9C-F2B6-6263-0817-7E0809D9DF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85327"/>
          <a:stretch>
            <a:fillRect/>
          </a:stretch>
        </p:blipFill>
        <p:spPr>
          <a:xfrm rot="16200000">
            <a:off x="8348893" y="2856018"/>
            <a:ext cx="6718341" cy="1006304"/>
          </a:xfrm>
          <a:custGeom>
            <a:avLst/>
            <a:gdLst>
              <a:gd name="connsiteX0" fmla="*/ 0 w 6718341"/>
              <a:gd name="connsiteY0" fmla="*/ 0 h 1006304"/>
              <a:gd name="connsiteX1" fmla="*/ 6718341 w 6718341"/>
              <a:gd name="connsiteY1" fmla="*/ 0 h 1006304"/>
              <a:gd name="connsiteX2" fmla="*/ 6718341 w 6718341"/>
              <a:gd name="connsiteY2" fmla="*/ 1006304 h 1006304"/>
              <a:gd name="connsiteX3" fmla="*/ 0 w 6718341"/>
              <a:gd name="connsiteY3" fmla="*/ 1006304 h 1006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18341" h="1006304">
                <a:moveTo>
                  <a:pt x="0" y="0"/>
                </a:moveTo>
                <a:lnTo>
                  <a:pt x="6718341" y="0"/>
                </a:lnTo>
                <a:lnTo>
                  <a:pt x="6718341" y="1006304"/>
                </a:lnTo>
                <a:lnTo>
                  <a:pt x="0" y="1006304"/>
                </a:lnTo>
                <a:close/>
              </a:path>
            </a:pathLst>
          </a:custGeom>
        </p:spPr>
      </p:pic>
      <p:sp>
        <p:nvSpPr>
          <p:cNvPr id="50" name="Овал 49">
            <a:extLst>
              <a:ext uri="{FF2B5EF4-FFF2-40B4-BE49-F238E27FC236}">
                <a16:creationId xmlns:a16="http://schemas.microsoft.com/office/drawing/2014/main" id="{024F3BA7-5767-DA19-90B2-79087CCD234A}"/>
              </a:ext>
            </a:extLst>
          </p:cNvPr>
          <p:cNvSpPr/>
          <p:nvPr userDrawn="1"/>
        </p:nvSpPr>
        <p:spPr>
          <a:xfrm>
            <a:off x="11280648" y="1079982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MO"/>
            </a:defPPr>
          </a:lstStyle>
          <a:p>
            <a:pPr algn="ctr" rtl="0"/>
            <a:endParaRPr lang="ru-RU" noProof="0"/>
          </a:p>
        </p:txBody>
      </p:sp>
      <p:sp>
        <p:nvSpPr>
          <p:cNvPr id="52" name="Овал 51">
            <a:extLst>
              <a:ext uri="{FF2B5EF4-FFF2-40B4-BE49-F238E27FC236}">
                <a16:creationId xmlns:a16="http://schemas.microsoft.com/office/drawing/2014/main" id="{75941C3B-69D9-2131-DE98-77882C6B492E}"/>
              </a:ext>
            </a:extLst>
          </p:cNvPr>
          <p:cNvSpPr/>
          <p:nvPr userDrawn="1"/>
        </p:nvSpPr>
        <p:spPr>
          <a:xfrm>
            <a:off x="9885091" y="4608699"/>
            <a:ext cx="1628275" cy="1628275"/>
          </a:xfrm>
          <a:prstGeom prst="ellipse">
            <a:avLst/>
          </a:prstGeom>
          <a:solidFill>
            <a:schemeClr val="accent3">
              <a:alpha val="9304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MO"/>
            </a:defPPr>
          </a:lstStyle>
          <a:p>
            <a:pPr algn="ctr" rtl="0"/>
            <a:endParaRPr lang="ru-RU" noProof="0">
              <a:solidFill>
                <a:schemeClr val="accent4"/>
              </a:solidFill>
            </a:endParaRPr>
          </a:p>
        </p:txBody>
      </p:sp>
      <p:pic>
        <p:nvPicPr>
          <p:cNvPr id="72" name="Графический объект 71">
            <a:extLst>
              <a:ext uri="{FF2B5EF4-FFF2-40B4-BE49-F238E27FC236}">
                <a16:creationId xmlns:a16="http://schemas.microsoft.com/office/drawing/2014/main" id="{F2C371ED-FE8B-10E6-6B09-AB1AF954AAF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4820" t="41526" b="3152"/>
          <a:stretch/>
        </p:blipFill>
        <p:spPr>
          <a:xfrm>
            <a:off x="-63921" y="5642"/>
            <a:ext cx="3769859" cy="6852356"/>
          </a:xfrm>
          <a:custGeom>
            <a:avLst/>
            <a:gdLst>
              <a:gd name="connsiteX0" fmla="*/ 0 w 3769859"/>
              <a:gd name="connsiteY0" fmla="*/ 0 h 6852356"/>
              <a:gd name="connsiteX1" fmla="*/ 3769859 w 3769859"/>
              <a:gd name="connsiteY1" fmla="*/ 0 h 6852356"/>
              <a:gd name="connsiteX2" fmla="*/ 3769859 w 3769859"/>
              <a:gd name="connsiteY2" fmla="*/ 6852356 h 6852356"/>
              <a:gd name="connsiteX3" fmla="*/ 0 w 3769859"/>
              <a:gd name="connsiteY3" fmla="*/ 6852356 h 6852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69859" h="6852356">
                <a:moveTo>
                  <a:pt x="0" y="0"/>
                </a:moveTo>
                <a:lnTo>
                  <a:pt x="3769859" y="0"/>
                </a:lnTo>
                <a:lnTo>
                  <a:pt x="3769859" y="6852356"/>
                </a:lnTo>
                <a:lnTo>
                  <a:pt x="0" y="6852356"/>
                </a:lnTo>
                <a:close/>
              </a:path>
            </a:pathLst>
          </a:custGeom>
        </p:spPr>
      </p:pic>
      <p:pic>
        <p:nvPicPr>
          <p:cNvPr id="57" name="Графический объект 56">
            <a:extLst>
              <a:ext uri="{FF2B5EF4-FFF2-40B4-BE49-F238E27FC236}">
                <a16:creationId xmlns:a16="http://schemas.microsoft.com/office/drawing/2014/main" id="{E6DDC0DD-511A-395D-6DF6-B3EBA937EF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633" b="65821"/>
          <a:stretch>
            <a:fillRect/>
          </a:stretch>
        </p:blipFill>
        <p:spPr>
          <a:xfrm flipV="1">
            <a:off x="5869" y="1"/>
            <a:ext cx="5332115" cy="2343995"/>
          </a:xfrm>
          <a:custGeom>
            <a:avLst/>
            <a:gdLst>
              <a:gd name="connsiteX0" fmla="*/ 0 w 5332115"/>
              <a:gd name="connsiteY0" fmla="*/ 2343995 h 2343995"/>
              <a:gd name="connsiteX1" fmla="*/ 5332115 w 5332115"/>
              <a:gd name="connsiteY1" fmla="*/ 2343995 h 2343995"/>
              <a:gd name="connsiteX2" fmla="*/ 5332115 w 5332115"/>
              <a:gd name="connsiteY2" fmla="*/ 0 h 2343995"/>
              <a:gd name="connsiteX3" fmla="*/ 0 w 5332115"/>
              <a:gd name="connsiteY3" fmla="*/ 0 h 2343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32115" h="2343995">
                <a:moveTo>
                  <a:pt x="0" y="2343995"/>
                </a:moveTo>
                <a:lnTo>
                  <a:pt x="5332115" y="2343995"/>
                </a:lnTo>
                <a:lnTo>
                  <a:pt x="5332115" y="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60" name="Графический объект 59">
            <a:extLst>
              <a:ext uri="{FF2B5EF4-FFF2-40B4-BE49-F238E27FC236}">
                <a16:creationId xmlns:a16="http://schemas.microsoft.com/office/drawing/2014/main" id="{A03A29F6-2DC7-B284-F21B-10BBEECC0526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4165" t="77500"/>
          <a:stretch>
            <a:fillRect/>
          </a:stretch>
        </p:blipFill>
        <p:spPr>
          <a:xfrm>
            <a:off x="-16872" y="-29980"/>
            <a:ext cx="4459335" cy="1601124"/>
          </a:xfrm>
          <a:custGeom>
            <a:avLst/>
            <a:gdLst>
              <a:gd name="connsiteX0" fmla="*/ 0 w 4459335"/>
              <a:gd name="connsiteY0" fmla="*/ 0 h 1543022"/>
              <a:gd name="connsiteX1" fmla="*/ 4459335 w 4459335"/>
              <a:gd name="connsiteY1" fmla="*/ 0 h 1543022"/>
              <a:gd name="connsiteX2" fmla="*/ 4459335 w 4459335"/>
              <a:gd name="connsiteY2" fmla="*/ 1543022 h 1543022"/>
              <a:gd name="connsiteX3" fmla="*/ 0 w 4459335"/>
              <a:gd name="connsiteY3" fmla="*/ 1543022 h 1543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9335" h="1543022">
                <a:moveTo>
                  <a:pt x="0" y="0"/>
                </a:moveTo>
                <a:lnTo>
                  <a:pt x="4459335" y="0"/>
                </a:lnTo>
                <a:lnTo>
                  <a:pt x="4459335" y="1543022"/>
                </a:lnTo>
                <a:lnTo>
                  <a:pt x="0" y="1543022"/>
                </a:lnTo>
                <a:close/>
              </a:path>
            </a:pathLst>
          </a:custGeom>
        </p:spPr>
      </p:pic>
      <p:sp>
        <p:nvSpPr>
          <p:cNvPr id="64" name="Овал 63">
            <a:extLst>
              <a:ext uri="{FF2B5EF4-FFF2-40B4-BE49-F238E27FC236}">
                <a16:creationId xmlns:a16="http://schemas.microsoft.com/office/drawing/2014/main" id="{5E42667F-7399-2294-D94B-CB84510A0E95}"/>
              </a:ext>
            </a:extLst>
          </p:cNvPr>
          <p:cNvSpPr/>
          <p:nvPr userDrawn="1"/>
        </p:nvSpPr>
        <p:spPr>
          <a:xfrm>
            <a:off x="3261092" y="1890018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MO"/>
            </a:defPPr>
          </a:lstStyle>
          <a:p>
            <a:pPr algn="ctr" rtl="0"/>
            <a:endParaRPr lang="ru-RU" noProof="0"/>
          </a:p>
        </p:txBody>
      </p:sp>
      <p:pic>
        <p:nvPicPr>
          <p:cNvPr id="26" name="Графический объект 25" hidden="1">
            <a:extLst>
              <a:ext uri="{FF2B5EF4-FFF2-40B4-BE49-F238E27FC236}">
                <a16:creationId xmlns:a16="http://schemas.microsoft.com/office/drawing/2014/main" id="{422E8005-83A8-3555-6EFB-842E78C629D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-162"/>
          <a:stretch/>
        </p:blipFill>
        <p:spPr>
          <a:xfrm>
            <a:off x="-6187440" y="1779373"/>
            <a:ext cx="20888725" cy="4583992"/>
          </a:xfrm>
          <a:custGeom>
            <a:avLst/>
            <a:gdLst>
              <a:gd name="connsiteX0" fmla="*/ 6153662 w 20854947"/>
              <a:gd name="connsiteY0" fmla="*/ 0 h 4583992"/>
              <a:gd name="connsiteX1" fmla="*/ 20854947 w 20854947"/>
              <a:gd name="connsiteY1" fmla="*/ 0 h 4583992"/>
              <a:gd name="connsiteX2" fmla="*/ 20854947 w 20854947"/>
              <a:gd name="connsiteY2" fmla="*/ 2190264 h 4583992"/>
              <a:gd name="connsiteX3" fmla="*/ 18345663 w 20854947"/>
              <a:gd name="connsiteY3" fmla="*/ 2190264 h 4583992"/>
              <a:gd name="connsiteX4" fmla="*/ 18345663 w 20854947"/>
              <a:gd name="connsiteY4" fmla="*/ 4583992 h 4583992"/>
              <a:gd name="connsiteX5" fmla="*/ 0 w 20854947"/>
              <a:gd name="connsiteY5" fmla="*/ 4583992 h 4583992"/>
              <a:gd name="connsiteX6" fmla="*/ 0 w 20854947"/>
              <a:gd name="connsiteY6" fmla="*/ 4313374 h 4583992"/>
              <a:gd name="connsiteX7" fmla="*/ 6153662 w 20854947"/>
              <a:gd name="connsiteY7" fmla="*/ 4313374 h 458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54947" h="4583992">
                <a:moveTo>
                  <a:pt x="6153662" y="0"/>
                </a:moveTo>
                <a:lnTo>
                  <a:pt x="20854947" y="0"/>
                </a:lnTo>
                <a:lnTo>
                  <a:pt x="20854947" y="2190264"/>
                </a:lnTo>
                <a:lnTo>
                  <a:pt x="18345663" y="2190264"/>
                </a:lnTo>
                <a:lnTo>
                  <a:pt x="18345663" y="4583992"/>
                </a:lnTo>
                <a:lnTo>
                  <a:pt x="0" y="4583992"/>
                </a:lnTo>
                <a:lnTo>
                  <a:pt x="0" y="4313374"/>
                </a:lnTo>
                <a:lnTo>
                  <a:pt x="6153662" y="4313374"/>
                </a:lnTo>
                <a:close/>
              </a:path>
            </a:pathLst>
          </a:custGeom>
        </p:spPr>
      </p:pic>
      <p:sp>
        <p:nvSpPr>
          <p:cNvPr id="73" name="Заголовок 1">
            <a:extLst>
              <a:ext uri="{FF2B5EF4-FFF2-40B4-BE49-F238E27FC236}">
                <a16:creationId xmlns:a16="http://schemas.microsoft.com/office/drawing/2014/main" id="{11BE7A0F-8563-C84F-54DB-CF04C6DAD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5583" y="2214823"/>
            <a:ext cx="3769859" cy="1975104"/>
          </a:xfrm>
        </p:spPr>
        <p:txBody>
          <a:bodyPr rtlCol="0" anchor="b">
            <a:noAutofit/>
          </a:bodyPr>
          <a:lstStyle>
            <a:lvl1pPr>
              <a:defRPr lang="ru-MO" sz="66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E354F95-4CC9-871D-2B3D-873AB0B2134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996231" y="4278235"/>
            <a:ext cx="3081528" cy="1170432"/>
          </a:xfrm>
        </p:spPr>
        <p:txBody>
          <a:bodyPr rtlCol="0"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None/>
              <a:defRPr lang="ru-MO" sz="1800">
                <a:solidFill>
                  <a:schemeClr val="tx1"/>
                </a:solidFill>
              </a:defRPr>
            </a:lvl1pPr>
            <a:lvl2pPr marL="457200" indent="0">
              <a:buNone/>
              <a:defRPr lang="ru-MO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ru-MO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ru-MO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ru-MO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ru-MO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ru-MO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ru-MO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ru-MO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</p:spTree>
    <p:extLst>
      <p:ext uri="{BB962C8B-B14F-4D97-AF65-F5344CB8AC3E}">
        <p14:creationId xmlns:p14="http://schemas.microsoft.com/office/powerpoint/2010/main" val="27727608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Текст 9">
            <a:extLst>
              <a:ext uri="{FF2B5EF4-FFF2-40B4-BE49-F238E27FC236}">
                <a16:creationId xmlns:a16="http://schemas.microsoft.com/office/drawing/2014/main" id="{F45380E4-4280-4D6A-412C-BEC95C8CA78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MO" sz="3200" b="0">
                <a:noFill/>
              </a:defRPr>
            </a:lvl1pPr>
          </a:lstStyle>
          <a:p>
            <a:pPr lvl="0" rtl="0"/>
            <a:r>
              <a:rPr lang="ru-RU" noProof="0"/>
              <a:t>X</a:t>
            </a:r>
          </a:p>
        </p:txBody>
      </p: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1E2DEC6B-E418-F7FA-5D06-66914BE64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22" name="Нижний колонтитул 21">
            <a:extLst>
              <a:ext uri="{FF2B5EF4-FFF2-40B4-BE49-F238E27FC236}">
                <a16:creationId xmlns:a16="http://schemas.microsoft.com/office/drawing/2014/main" id="{CDBC6FA3-472C-62C4-429A-28029D228DD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endParaRPr lang="ru-RU" noProof="0"/>
          </a:p>
        </p:txBody>
      </p:sp>
      <p:sp>
        <p:nvSpPr>
          <p:cNvPr id="23" name="Номер слайда 22">
            <a:extLst>
              <a:ext uri="{FF2B5EF4-FFF2-40B4-BE49-F238E27FC236}">
                <a16:creationId xmlns:a16="http://schemas.microsoft.com/office/drawing/2014/main" id="{F0B4C4FF-8EF1-767D-7C77-03D625E4B32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fld id="{CC43B8D3-9A08-F84C-9DD4-44948BA52D4B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9923964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9">
            <a:extLst>
              <a:ext uri="{FF2B5EF4-FFF2-40B4-BE49-F238E27FC236}">
                <a16:creationId xmlns:a16="http://schemas.microsoft.com/office/drawing/2014/main" id="{A48C42A6-E4A3-57E4-DBFE-86C89D6D36C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MO" sz="3200" b="0">
                <a:noFill/>
              </a:defRPr>
            </a:lvl1pPr>
          </a:lstStyle>
          <a:p>
            <a:pPr lvl="0" rtl="0"/>
            <a:r>
              <a:rPr lang="ru-RU" noProof="0"/>
              <a:t>X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90272D4-D364-93D2-A948-9DD478627EA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endParaRPr lang="ru-RU" noProof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64DD4E5-F3CE-6199-31DD-1C03C409E0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fld id="{CC43B8D3-9A08-F84C-9DD4-44948BA52D4B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7171291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9">
            <a:extLst>
              <a:ext uri="{FF2B5EF4-FFF2-40B4-BE49-F238E27FC236}">
                <a16:creationId xmlns:a16="http://schemas.microsoft.com/office/drawing/2014/main" id="{3FA20FC2-E959-7E20-4647-E505BD8BE4F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MO" sz="3200" b="0">
                <a:noFill/>
              </a:defRPr>
            </a:lvl1pPr>
          </a:lstStyle>
          <a:p>
            <a:pPr lvl="0" rtl="0"/>
            <a:r>
              <a:rPr lang="ru-RU" noProof="0"/>
              <a:t>X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A56E61-4EF1-44C9-6CC9-6876765A738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2057400"/>
            <a:ext cx="6172200" cy="4069080"/>
          </a:xfrm>
        </p:spPr>
        <p:txBody>
          <a:bodyPr rtlCol="0"/>
          <a:lstStyle>
            <a:lvl1pPr>
              <a:defRPr lang="ru-MO" sz="3200"/>
            </a:lvl1pPr>
            <a:lvl2pPr>
              <a:defRPr lang="ru-MO" sz="2800"/>
            </a:lvl2pPr>
            <a:lvl3pPr>
              <a:defRPr lang="ru-MO" sz="2400"/>
            </a:lvl3pPr>
            <a:lvl4pPr>
              <a:defRPr lang="ru-MO" sz="2000"/>
            </a:lvl4pPr>
            <a:lvl5pPr>
              <a:defRPr lang="ru-MO" sz="2000"/>
            </a:lvl5pPr>
            <a:lvl6pPr>
              <a:defRPr lang="ru-MO" sz="2000"/>
            </a:lvl6pPr>
            <a:lvl7pPr>
              <a:defRPr lang="ru-MO" sz="2000"/>
            </a:lvl7pPr>
            <a:lvl8pPr>
              <a:defRPr lang="ru-MO" sz="2000"/>
            </a:lvl8pPr>
            <a:lvl9pPr>
              <a:defRPr lang="ru-MO" sz="2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A7802A7-DF1B-DE1B-4EA4-055C5935076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4069080"/>
          </a:xfrm>
        </p:spPr>
        <p:txBody>
          <a:bodyPr rtlCol="0"/>
          <a:lstStyle>
            <a:lvl1pPr marL="0" indent="0">
              <a:buNone/>
              <a:defRPr lang="ru-MO" sz="1600"/>
            </a:lvl1pPr>
            <a:lvl2pPr marL="457200" indent="0">
              <a:buNone/>
              <a:defRPr lang="ru-MO" sz="1400"/>
            </a:lvl2pPr>
            <a:lvl3pPr marL="914400" indent="0">
              <a:buNone/>
              <a:defRPr lang="ru-MO" sz="1200"/>
            </a:lvl3pPr>
            <a:lvl4pPr marL="1371600" indent="0">
              <a:buNone/>
              <a:defRPr lang="ru-MO" sz="1000"/>
            </a:lvl4pPr>
            <a:lvl5pPr marL="1828800" indent="0">
              <a:buNone/>
              <a:defRPr lang="ru-MO" sz="1000"/>
            </a:lvl5pPr>
            <a:lvl6pPr marL="2286000" indent="0">
              <a:buNone/>
              <a:defRPr lang="ru-MO" sz="1000"/>
            </a:lvl6pPr>
            <a:lvl7pPr marL="2743200" indent="0">
              <a:buNone/>
              <a:defRPr lang="ru-MO" sz="1000"/>
            </a:lvl7pPr>
            <a:lvl8pPr marL="3200400" indent="0">
              <a:buNone/>
              <a:defRPr lang="ru-MO" sz="1000"/>
            </a:lvl8pPr>
            <a:lvl9pPr marL="3657600" indent="0">
              <a:buNone/>
              <a:defRPr lang="ru-MO" sz="1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FB2F4222-9F0A-A7FE-DFA4-39F2D1A27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0" name="Нижний колонтитул 9">
            <a:extLst>
              <a:ext uri="{FF2B5EF4-FFF2-40B4-BE49-F238E27FC236}">
                <a16:creationId xmlns:a16="http://schemas.microsoft.com/office/drawing/2014/main" id="{A9174264-0D17-CF28-8778-3DD02FD42C4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endParaRPr lang="ru-RU" noProof="0"/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4FFFA002-049D-7794-5114-044DA2B571D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fld id="{CC43B8D3-9A08-F84C-9DD4-44948BA52D4B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249912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Группа 57">
            <a:extLst>
              <a:ext uri="{FF2B5EF4-FFF2-40B4-BE49-F238E27FC236}">
                <a16:creationId xmlns:a16="http://schemas.microsoft.com/office/drawing/2014/main" id="{7F9A3535-D85B-F023-B8C0-28D2FEAAD9E0}"/>
              </a:ext>
            </a:extLst>
          </p:cNvPr>
          <p:cNvGrpSpPr/>
          <p:nvPr userDrawn="1"/>
        </p:nvGrpSpPr>
        <p:grpSpPr>
          <a:xfrm>
            <a:off x="1" y="3827512"/>
            <a:ext cx="12198945" cy="3030489"/>
            <a:chOff x="1" y="3827512"/>
            <a:chExt cx="12198945" cy="3030489"/>
          </a:xfrm>
        </p:grpSpPr>
        <p:sp>
          <p:nvSpPr>
            <p:cNvPr id="57" name="Полилиния: Фигура 56">
              <a:extLst>
                <a:ext uri="{FF2B5EF4-FFF2-40B4-BE49-F238E27FC236}">
                  <a16:creationId xmlns:a16="http://schemas.microsoft.com/office/drawing/2014/main" id="{C11C7D54-0954-B838-DA12-86EA86543A54}"/>
                </a:ext>
              </a:extLst>
            </p:cNvPr>
            <p:cNvSpPr/>
            <p:nvPr userDrawn="1"/>
          </p:nvSpPr>
          <p:spPr>
            <a:xfrm>
              <a:off x="11488761" y="5133340"/>
              <a:ext cx="521208" cy="1724660"/>
            </a:xfrm>
            <a:custGeom>
              <a:avLst/>
              <a:gdLst>
                <a:gd name="connsiteX0" fmla="*/ 834 w 513332"/>
                <a:gd name="connsiteY0" fmla="*/ -1393 h 1623974"/>
                <a:gd name="connsiteX1" fmla="*/ 514166 w 513332"/>
                <a:gd name="connsiteY1" fmla="*/ -1393 h 1623974"/>
                <a:gd name="connsiteX2" fmla="*/ 514166 w 513332"/>
                <a:gd name="connsiteY2" fmla="*/ 1622582 h 1623974"/>
                <a:gd name="connsiteX3" fmla="*/ 834 w 513332"/>
                <a:gd name="connsiteY3" fmla="*/ 1622582 h 1623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3332" h="1623974">
                  <a:moveTo>
                    <a:pt x="834" y="-1393"/>
                  </a:moveTo>
                  <a:lnTo>
                    <a:pt x="514166" y="-1393"/>
                  </a:lnTo>
                  <a:lnTo>
                    <a:pt x="514166" y="1622582"/>
                  </a:lnTo>
                  <a:lnTo>
                    <a:pt x="834" y="1622582"/>
                  </a:lnTo>
                  <a:close/>
                </a:path>
              </a:pathLst>
            </a:custGeom>
            <a:solidFill>
              <a:schemeClr val="accent1"/>
            </a:solidFill>
            <a:ln w="282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ru-MO"/>
              </a:defPPr>
            </a:lstStyle>
            <a:p>
              <a:pPr rtl="0"/>
              <a:endParaRPr lang="ru-RU" noProof="0"/>
            </a:p>
          </p:txBody>
        </p:sp>
        <p:pic>
          <p:nvPicPr>
            <p:cNvPr id="55" name="Графический объект 54">
              <a:extLst>
                <a:ext uri="{FF2B5EF4-FFF2-40B4-BE49-F238E27FC236}">
                  <a16:creationId xmlns:a16="http://schemas.microsoft.com/office/drawing/2014/main" id="{E49D87C6-232E-E91C-0D76-756637414E8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9291" r="42583" b="30832"/>
            <a:stretch>
              <a:fillRect/>
            </a:stretch>
          </p:blipFill>
          <p:spPr>
            <a:xfrm>
              <a:off x="1" y="3827512"/>
              <a:ext cx="12198945" cy="3030489"/>
            </a:xfrm>
            <a:custGeom>
              <a:avLst/>
              <a:gdLst>
                <a:gd name="connsiteX0" fmla="*/ 0 w 12198945"/>
                <a:gd name="connsiteY0" fmla="*/ 0 h 3030489"/>
                <a:gd name="connsiteX1" fmla="*/ 12198945 w 12198945"/>
                <a:gd name="connsiteY1" fmla="*/ 0 h 3030489"/>
                <a:gd name="connsiteX2" fmla="*/ 12198945 w 12198945"/>
                <a:gd name="connsiteY2" fmla="*/ 1369519 h 3030489"/>
                <a:gd name="connsiteX3" fmla="*/ 11240822 w 12198945"/>
                <a:gd name="connsiteY3" fmla="*/ 1369519 h 3030489"/>
                <a:gd name="connsiteX4" fmla="*/ 11240822 w 12198945"/>
                <a:gd name="connsiteY4" fmla="*/ 3030489 h 3030489"/>
                <a:gd name="connsiteX5" fmla="*/ 0 w 12198945"/>
                <a:gd name="connsiteY5" fmla="*/ 3030489 h 303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8945" h="3030489">
                  <a:moveTo>
                    <a:pt x="0" y="0"/>
                  </a:moveTo>
                  <a:lnTo>
                    <a:pt x="12198945" y="0"/>
                  </a:lnTo>
                  <a:lnTo>
                    <a:pt x="12198945" y="1369519"/>
                  </a:lnTo>
                  <a:lnTo>
                    <a:pt x="11240822" y="1369519"/>
                  </a:lnTo>
                  <a:lnTo>
                    <a:pt x="11240822" y="3030489"/>
                  </a:lnTo>
                  <a:lnTo>
                    <a:pt x="0" y="3030489"/>
                  </a:lnTo>
                  <a:close/>
                </a:path>
              </a:pathLst>
            </a:custGeom>
          </p:spPr>
        </p:pic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600200" y="2121408"/>
            <a:ext cx="6510528" cy="3578352"/>
          </a:xfrm>
        </p:spPr>
        <p:txBody>
          <a:bodyPr rtlCol="0"/>
          <a:lstStyle>
            <a:lvl1pPr marL="0" indent="0">
              <a:buNone/>
              <a:defRPr lang="ru-MO" sz="1800"/>
            </a:lvl1pPr>
            <a:lvl2pPr marL="283464">
              <a:defRPr lang="ru-MO" sz="1800"/>
            </a:lvl2pPr>
            <a:lvl3pPr marL="566928">
              <a:defRPr lang="ru-MO" sz="1600"/>
            </a:lvl3pPr>
            <a:lvl4pPr marL="758952">
              <a:defRPr lang="ru-MO" sz="1400"/>
            </a:lvl4pPr>
            <a:lvl5pPr marL="1042416">
              <a:defRPr lang="ru-MO" sz="14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Текст 9">
            <a:extLst>
              <a:ext uri="{FF2B5EF4-FFF2-40B4-BE49-F238E27FC236}">
                <a16:creationId xmlns:a16="http://schemas.microsoft.com/office/drawing/2014/main" id="{E3602100-4B1B-08F9-3FE3-A39515512D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MO" sz="3200" b="0">
                <a:noFill/>
              </a:defRPr>
            </a:lvl1pPr>
          </a:lstStyle>
          <a:p>
            <a:pPr lvl="0" rtl="0"/>
            <a:r>
              <a:rPr lang="ru-RU" noProof="0"/>
              <a:t>X</a:t>
            </a:r>
          </a:p>
        </p:txBody>
      </p:sp>
      <p:sp>
        <p:nvSpPr>
          <p:cNvPr id="11" name="Полилиния 65">
            <a:extLst>
              <a:ext uri="{FF2B5EF4-FFF2-40B4-BE49-F238E27FC236}">
                <a16:creationId xmlns:a16="http://schemas.microsoft.com/office/drawing/2014/main" id="{232AA84F-639D-A24B-BB67-2694CC069C65}"/>
              </a:ext>
            </a:extLst>
          </p:cNvPr>
          <p:cNvSpPr/>
          <p:nvPr/>
        </p:nvSpPr>
        <p:spPr>
          <a:xfrm>
            <a:off x="838989" y="5178370"/>
            <a:ext cx="2157098" cy="1679630"/>
          </a:xfrm>
          <a:custGeom>
            <a:avLst/>
            <a:gdLst>
              <a:gd name="connsiteX0" fmla="*/ 1078549 w 2157098"/>
              <a:gd name="connsiteY0" fmla="*/ 0 h 1679630"/>
              <a:gd name="connsiteX1" fmla="*/ 2157098 w 2157098"/>
              <a:gd name="connsiteY1" fmla="*/ 1078549 h 1679630"/>
              <a:gd name="connsiteX2" fmla="*/ 2072341 w 2157098"/>
              <a:gd name="connsiteY2" fmla="*/ 1498369 h 1679630"/>
              <a:gd name="connsiteX3" fmla="*/ 1973955 w 2157098"/>
              <a:gd name="connsiteY3" fmla="*/ 1679630 h 1679630"/>
              <a:gd name="connsiteX4" fmla="*/ 183143 w 2157098"/>
              <a:gd name="connsiteY4" fmla="*/ 1679630 h 1679630"/>
              <a:gd name="connsiteX5" fmla="*/ 84758 w 2157098"/>
              <a:gd name="connsiteY5" fmla="*/ 1498369 h 1679630"/>
              <a:gd name="connsiteX6" fmla="*/ 0 w 2157098"/>
              <a:gd name="connsiteY6" fmla="*/ 1078549 h 1679630"/>
              <a:gd name="connsiteX7" fmla="*/ 1078549 w 2157098"/>
              <a:gd name="connsiteY7" fmla="*/ 0 h 1679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57098" h="1679630">
                <a:moveTo>
                  <a:pt x="1078549" y="0"/>
                </a:moveTo>
                <a:cubicBezTo>
                  <a:pt x="1674215" y="0"/>
                  <a:pt x="2157098" y="482883"/>
                  <a:pt x="2157098" y="1078549"/>
                </a:cubicBezTo>
                <a:cubicBezTo>
                  <a:pt x="2157098" y="1227466"/>
                  <a:pt x="2126918" y="1369333"/>
                  <a:pt x="2072341" y="1498369"/>
                </a:cubicBezTo>
                <a:lnTo>
                  <a:pt x="1973955" y="1679630"/>
                </a:lnTo>
                <a:lnTo>
                  <a:pt x="183143" y="1679630"/>
                </a:lnTo>
                <a:lnTo>
                  <a:pt x="84758" y="1498369"/>
                </a:lnTo>
                <a:cubicBezTo>
                  <a:pt x="30180" y="1369333"/>
                  <a:pt x="0" y="1227466"/>
                  <a:pt x="0" y="1078549"/>
                </a:cubicBezTo>
                <a:cubicBezTo>
                  <a:pt x="0" y="482883"/>
                  <a:pt x="482883" y="0"/>
                  <a:pt x="1078549" y="0"/>
                </a:cubicBezTo>
                <a:close/>
              </a:path>
            </a:pathLst>
          </a:custGeom>
          <a:solidFill>
            <a:schemeClr val="accent4">
              <a:alpha val="8321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MO"/>
            </a:defPPr>
          </a:lstStyle>
          <a:p>
            <a:pPr algn="ctr" rtl="0"/>
            <a:endParaRPr lang="ru-RU" noProof="0">
              <a:solidFill>
                <a:schemeClr val="accent4"/>
              </a:solidFill>
            </a:endParaRP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439B8E7B-82C3-F9D6-9E34-8F76C40C8539}"/>
              </a:ext>
            </a:extLst>
          </p:cNvPr>
          <p:cNvSpPr/>
          <p:nvPr/>
        </p:nvSpPr>
        <p:spPr>
          <a:xfrm>
            <a:off x="9626717" y="4990918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MO"/>
            </a:defPPr>
          </a:lstStyle>
          <a:p>
            <a:pPr algn="ctr" rtl="0"/>
            <a:endParaRPr lang="ru-RU" noProof="0"/>
          </a:p>
        </p:txBody>
      </p:sp>
      <p:sp>
        <p:nvSpPr>
          <p:cNvPr id="60" name="Нижний колонтитул 59">
            <a:extLst>
              <a:ext uri="{FF2B5EF4-FFF2-40B4-BE49-F238E27FC236}">
                <a16:creationId xmlns:a16="http://schemas.microsoft.com/office/drawing/2014/main" id="{EACDB755-CEBA-6C68-443D-525463E80DA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endParaRPr lang="ru-RU" noProof="0"/>
          </a:p>
        </p:txBody>
      </p:sp>
      <p:sp>
        <p:nvSpPr>
          <p:cNvPr id="61" name="Номер слайда 60">
            <a:extLst>
              <a:ext uri="{FF2B5EF4-FFF2-40B4-BE49-F238E27FC236}">
                <a16:creationId xmlns:a16="http://schemas.microsoft.com/office/drawing/2014/main" id="{307D0F4E-2944-C947-2B6E-0547303F256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fld id="{CC43B8D3-9A08-F84C-9DD4-44948BA52D4B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9082399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9">
            <a:extLst>
              <a:ext uri="{FF2B5EF4-FFF2-40B4-BE49-F238E27FC236}">
                <a16:creationId xmlns:a16="http://schemas.microsoft.com/office/drawing/2014/main" id="{F54A2A46-C45B-ED08-EE41-CEC7D354733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MO" sz="3200" b="0">
                <a:noFill/>
              </a:defRPr>
            </a:lvl1pPr>
          </a:lstStyle>
          <a:p>
            <a:pPr lvl="0" rtl="0"/>
            <a:r>
              <a:rPr lang="ru-RU" noProof="0"/>
              <a:t>X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AA4EA03-DC7A-CC5C-0E56-20FDFBD152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0012" y="1725930"/>
            <a:ext cx="6172200" cy="4873625"/>
          </a:xfrm>
        </p:spPr>
        <p:txBody>
          <a:bodyPr rtlCol="0"/>
          <a:lstStyle>
            <a:lvl1pPr marL="0" indent="0">
              <a:buNone/>
              <a:defRPr lang="ru-MO" sz="3200"/>
            </a:lvl1pPr>
            <a:lvl2pPr marL="457200" indent="0">
              <a:buNone/>
              <a:defRPr lang="ru-MO" sz="2800"/>
            </a:lvl2pPr>
            <a:lvl3pPr marL="914400" indent="0">
              <a:buNone/>
              <a:defRPr lang="ru-MO" sz="2400"/>
            </a:lvl3pPr>
            <a:lvl4pPr marL="1371600" indent="0">
              <a:buNone/>
              <a:defRPr lang="ru-MO" sz="2000"/>
            </a:lvl4pPr>
            <a:lvl5pPr marL="1828800" indent="0">
              <a:buNone/>
              <a:defRPr lang="ru-MO" sz="2000"/>
            </a:lvl5pPr>
            <a:lvl6pPr marL="2286000" indent="0">
              <a:buNone/>
              <a:defRPr lang="ru-MO" sz="2000"/>
            </a:lvl6pPr>
            <a:lvl7pPr marL="2743200" indent="0">
              <a:buNone/>
              <a:defRPr lang="ru-MO" sz="2000"/>
            </a:lvl7pPr>
            <a:lvl8pPr marL="3200400" indent="0">
              <a:buNone/>
              <a:defRPr lang="ru-MO" sz="2000"/>
            </a:lvl8pPr>
            <a:lvl9pPr marL="3657600" indent="0">
              <a:buNone/>
              <a:defRPr lang="ru-MO" sz="2000"/>
            </a:lvl9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A30CC9-5F1C-933D-A4C9-7DCE2F039EE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lang="ru-MO" sz="1600"/>
            </a:lvl1pPr>
            <a:lvl2pPr marL="457200" indent="0">
              <a:buNone/>
              <a:defRPr lang="ru-MO" sz="1400"/>
            </a:lvl2pPr>
            <a:lvl3pPr marL="914400" indent="0">
              <a:buNone/>
              <a:defRPr lang="ru-MO" sz="1200"/>
            </a:lvl3pPr>
            <a:lvl4pPr marL="1371600" indent="0">
              <a:buNone/>
              <a:defRPr lang="ru-MO" sz="1000"/>
            </a:lvl4pPr>
            <a:lvl5pPr marL="1828800" indent="0">
              <a:buNone/>
              <a:defRPr lang="ru-MO" sz="1000"/>
            </a:lvl5pPr>
            <a:lvl6pPr marL="2286000" indent="0">
              <a:buNone/>
              <a:defRPr lang="ru-MO" sz="1000"/>
            </a:lvl6pPr>
            <a:lvl7pPr marL="2743200" indent="0">
              <a:buNone/>
              <a:defRPr lang="ru-MO" sz="1000"/>
            </a:lvl7pPr>
            <a:lvl8pPr marL="3200400" indent="0">
              <a:buNone/>
              <a:defRPr lang="ru-MO" sz="1000"/>
            </a:lvl8pPr>
            <a:lvl9pPr marL="3657600" indent="0">
              <a:buNone/>
              <a:defRPr lang="ru-MO" sz="10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4304BF9-EDC8-7868-84C1-6CCB690381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endParaRPr lang="ru-RU" noProof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7FE0970-0DB3-2D10-BEAE-54A52070A1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fld id="{CC43B8D3-9A08-F84C-9DD4-44948BA52D4B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FC668391-E0E0-74A5-F96F-B67ECAE86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r>
              <a:rPr lang="ru-RU" noProof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4011728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Название и соде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438912"/>
            <a:ext cx="8762246" cy="1325880"/>
          </a:xfrm>
        </p:spPr>
        <p:txBody>
          <a:bodyPr rtlCol="0"/>
          <a:lstStyle>
            <a:lvl1pPr>
              <a:defRPr lang="ru-MO" sz="66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A8596636-128C-4D64-E63E-16619F5CDF2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892808"/>
            <a:ext cx="8659368" cy="749808"/>
          </a:xfrm>
          <a:solidFill>
            <a:schemeClr val="accent1">
              <a:lumMod val="75000"/>
            </a:schemeClr>
          </a:solidFill>
        </p:spPr>
        <p:txBody>
          <a:bodyPr lIns="713232" rtlCol="0" anchor="ctr">
            <a:noAutofit/>
          </a:bodyPr>
          <a:lstStyle>
            <a:lvl1pPr marL="0" indent="0">
              <a:buNone/>
              <a:defRPr lang="ru-MO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4" name="Текст 13">
            <a:extLst>
              <a:ext uri="{FF2B5EF4-FFF2-40B4-BE49-F238E27FC236}">
                <a16:creationId xmlns:a16="http://schemas.microsoft.com/office/drawing/2014/main" id="{D5E065C5-B7CB-9146-3A7C-A6F39CA9B23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83880" y="1792224"/>
            <a:ext cx="960120" cy="9601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63500">
            <a:solidFill>
              <a:schemeClr val="bg2"/>
            </a:solidFill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MO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ru-RU" noProof="0"/>
              <a:t>00</a:t>
            </a:r>
          </a:p>
        </p:txBody>
      </p:sp>
      <p:sp>
        <p:nvSpPr>
          <p:cNvPr id="9" name="Текст 7">
            <a:extLst>
              <a:ext uri="{FF2B5EF4-FFF2-40B4-BE49-F238E27FC236}">
                <a16:creationId xmlns:a16="http://schemas.microsoft.com/office/drawing/2014/main" id="{BD0306DB-B174-37A8-719D-C89F9EE1189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2891790"/>
            <a:ext cx="8659368" cy="749808"/>
          </a:xfrm>
          <a:solidFill>
            <a:schemeClr val="accent2">
              <a:lumMod val="75000"/>
            </a:schemeClr>
          </a:solidFill>
        </p:spPr>
        <p:txBody>
          <a:bodyPr lIns="713232" rtlCol="0" anchor="ctr">
            <a:noAutofit/>
          </a:bodyPr>
          <a:lstStyle>
            <a:lvl1pPr marL="0" indent="0">
              <a:buNone/>
              <a:defRPr lang="ru-MO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5" name="Текст 13">
            <a:extLst>
              <a:ext uri="{FF2B5EF4-FFF2-40B4-BE49-F238E27FC236}">
                <a16:creationId xmlns:a16="http://schemas.microsoft.com/office/drawing/2014/main" id="{D80DBC95-A30E-E3C3-6A02-0DE7F6995B6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183880" y="2784348"/>
            <a:ext cx="960120" cy="96012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63500">
            <a:solidFill>
              <a:schemeClr val="bg2"/>
            </a:solidFill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MO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ru-RU" noProof="0"/>
              <a:t>00</a:t>
            </a:r>
          </a:p>
        </p:txBody>
      </p:sp>
      <p:sp>
        <p:nvSpPr>
          <p:cNvPr id="10" name="Текст 7">
            <a:extLst>
              <a:ext uri="{FF2B5EF4-FFF2-40B4-BE49-F238E27FC236}">
                <a16:creationId xmlns:a16="http://schemas.microsoft.com/office/drawing/2014/main" id="{CFF0762B-1AD3-943D-F4CC-9D5CF574053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0" y="3890772"/>
            <a:ext cx="8659368" cy="749808"/>
          </a:xfrm>
          <a:solidFill>
            <a:schemeClr val="accent4">
              <a:lumMod val="75000"/>
            </a:schemeClr>
          </a:solidFill>
        </p:spPr>
        <p:txBody>
          <a:bodyPr lIns="713232" rtlCol="0" anchor="ctr">
            <a:noAutofit/>
          </a:bodyPr>
          <a:lstStyle>
            <a:lvl1pPr marL="0" indent="0">
              <a:buNone/>
              <a:defRPr lang="ru-MO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6" name="Текст 13">
            <a:extLst>
              <a:ext uri="{FF2B5EF4-FFF2-40B4-BE49-F238E27FC236}">
                <a16:creationId xmlns:a16="http://schemas.microsoft.com/office/drawing/2014/main" id="{51060427-2619-E83D-D977-65854C7AA35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83880" y="3776472"/>
            <a:ext cx="960120" cy="96012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63500">
            <a:solidFill>
              <a:schemeClr val="bg2"/>
            </a:solidFill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MO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ru-RU" noProof="0"/>
              <a:t>00</a:t>
            </a:r>
          </a:p>
        </p:txBody>
      </p:sp>
      <p:sp>
        <p:nvSpPr>
          <p:cNvPr id="11" name="Текст 7">
            <a:extLst>
              <a:ext uri="{FF2B5EF4-FFF2-40B4-BE49-F238E27FC236}">
                <a16:creationId xmlns:a16="http://schemas.microsoft.com/office/drawing/2014/main" id="{8B28E366-646A-5633-0E0C-1BB99B27FDD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4889754"/>
            <a:ext cx="8659368" cy="749808"/>
          </a:xfrm>
          <a:solidFill>
            <a:schemeClr val="tx1">
              <a:lumMod val="90000"/>
              <a:lumOff val="10000"/>
            </a:schemeClr>
          </a:solidFill>
        </p:spPr>
        <p:txBody>
          <a:bodyPr lIns="713232" rtlCol="0" anchor="ctr">
            <a:noAutofit/>
          </a:bodyPr>
          <a:lstStyle>
            <a:lvl1pPr marL="0" indent="0">
              <a:buNone/>
              <a:defRPr lang="ru-MO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7" name="Текст 13">
            <a:extLst>
              <a:ext uri="{FF2B5EF4-FFF2-40B4-BE49-F238E27FC236}">
                <a16:creationId xmlns:a16="http://schemas.microsoft.com/office/drawing/2014/main" id="{2A38A746-8D71-1D08-BD7B-347D1E59854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83880" y="4768596"/>
            <a:ext cx="960120" cy="960120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MO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ru-RU" noProof="0"/>
              <a:t>00</a:t>
            </a:r>
          </a:p>
        </p:txBody>
      </p:sp>
      <p:sp>
        <p:nvSpPr>
          <p:cNvPr id="12" name="Текст 7">
            <a:extLst>
              <a:ext uri="{FF2B5EF4-FFF2-40B4-BE49-F238E27FC236}">
                <a16:creationId xmlns:a16="http://schemas.microsoft.com/office/drawing/2014/main" id="{CB500DDB-4549-EAE1-1AA8-DBD382D2B9A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0" y="5888736"/>
            <a:ext cx="8659368" cy="749808"/>
          </a:xfrm>
          <a:solidFill>
            <a:schemeClr val="accent3">
              <a:lumMod val="75000"/>
            </a:schemeClr>
          </a:solidFill>
        </p:spPr>
        <p:txBody>
          <a:bodyPr lIns="713232" rtlCol="0" anchor="ctr">
            <a:noAutofit/>
          </a:bodyPr>
          <a:lstStyle>
            <a:lvl1pPr marL="0" indent="0">
              <a:buNone/>
              <a:defRPr lang="ru-MO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8" name="Текст 13">
            <a:extLst>
              <a:ext uri="{FF2B5EF4-FFF2-40B4-BE49-F238E27FC236}">
                <a16:creationId xmlns:a16="http://schemas.microsoft.com/office/drawing/2014/main" id="{EC619F49-49DD-DF7B-37A0-6104FF3C2B3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183880" y="5760720"/>
            <a:ext cx="960120" cy="96012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63500">
            <a:solidFill>
              <a:schemeClr val="bg2"/>
            </a:solidFill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MO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ru-RU" noProof="0"/>
              <a:t>00</a:t>
            </a:r>
          </a:p>
        </p:txBody>
      </p:sp>
    </p:spTree>
    <p:extLst>
      <p:ext uri="{BB962C8B-B14F-4D97-AF65-F5344CB8AC3E}">
        <p14:creationId xmlns:p14="http://schemas.microsoft.com/office/powerpoint/2010/main" val="3161961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 hidden="1">
            <a:extLst>
              <a:ext uri="{FF2B5EF4-FFF2-40B4-BE49-F238E27FC236}">
                <a16:creationId xmlns:a16="http://schemas.microsoft.com/office/drawing/2014/main" id="{25EA7C35-FF1A-FBFD-05A2-718EB0D16B65}"/>
              </a:ext>
            </a:extLst>
          </p:cNvPr>
          <p:cNvSpPr/>
          <p:nvPr/>
        </p:nvSpPr>
        <p:spPr>
          <a:xfrm>
            <a:off x="233681" y="2011679"/>
            <a:ext cx="3195438" cy="3286867"/>
          </a:xfrm>
          <a:custGeom>
            <a:avLst/>
            <a:gdLst>
              <a:gd name="connsiteX0" fmla="*/ 2213 w 9357201"/>
              <a:gd name="connsiteY0" fmla="*/ -650 h 3276674"/>
              <a:gd name="connsiteX1" fmla="*/ 8009370 w 9357201"/>
              <a:gd name="connsiteY1" fmla="*/ -650 h 3276674"/>
              <a:gd name="connsiteX2" fmla="*/ 9359415 w 9357201"/>
              <a:gd name="connsiteY2" fmla="*/ 1355860 h 3276674"/>
              <a:gd name="connsiteX3" fmla="*/ 9359415 w 9357201"/>
              <a:gd name="connsiteY3" fmla="*/ 3276024 h 3276674"/>
              <a:gd name="connsiteX0" fmla="*/ 0 w 9357202"/>
              <a:gd name="connsiteY0" fmla="*/ 33 h 3276707"/>
              <a:gd name="connsiteX1" fmla="*/ 5765524 w 9357202"/>
              <a:gd name="connsiteY1" fmla="*/ 0 h 3276707"/>
              <a:gd name="connsiteX2" fmla="*/ 8007157 w 9357202"/>
              <a:gd name="connsiteY2" fmla="*/ 33 h 3276707"/>
              <a:gd name="connsiteX3" fmla="*/ 9357202 w 9357202"/>
              <a:gd name="connsiteY3" fmla="*/ 1356543 h 3276707"/>
              <a:gd name="connsiteX4" fmla="*/ 9357202 w 9357202"/>
              <a:gd name="connsiteY4" fmla="*/ 3276707 h 3276707"/>
              <a:gd name="connsiteX0" fmla="*/ 0 w 3591678"/>
              <a:gd name="connsiteY0" fmla="*/ 0 h 3276707"/>
              <a:gd name="connsiteX1" fmla="*/ 2241633 w 3591678"/>
              <a:gd name="connsiteY1" fmla="*/ 33 h 3276707"/>
              <a:gd name="connsiteX2" fmla="*/ 3591678 w 3591678"/>
              <a:gd name="connsiteY2" fmla="*/ 1356543 h 3276707"/>
              <a:gd name="connsiteX3" fmla="*/ 3591678 w 3591678"/>
              <a:gd name="connsiteY3" fmla="*/ 3276707 h 3276707"/>
              <a:gd name="connsiteX0" fmla="*/ 0 w 3408798"/>
              <a:gd name="connsiteY0" fmla="*/ 0 h 3276707"/>
              <a:gd name="connsiteX1" fmla="*/ 2058753 w 3408798"/>
              <a:gd name="connsiteY1" fmla="*/ 33 h 3276707"/>
              <a:gd name="connsiteX2" fmla="*/ 3408798 w 3408798"/>
              <a:gd name="connsiteY2" fmla="*/ 1356543 h 3276707"/>
              <a:gd name="connsiteX3" fmla="*/ 3408798 w 3408798"/>
              <a:gd name="connsiteY3" fmla="*/ 3276707 h 3276707"/>
              <a:gd name="connsiteX0" fmla="*/ 0 w 3225918"/>
              <a:gd name="connsiteY0" fmla="*/ 0 h 3286867"/>
              <a:gd name="connsiteX1" fmla="*/ 1875873 w 3225918"/>
              <a:gd name="connsiteY1" fmla="*/ 10193 h 3286867"/>
              <a:gd name="connsiteX2" fmla="*/ 3225918 w 3225918"/>
              <a:gd name="connsiteY2" fmla="*/ 1366703 h 3286867"/>
              <a:gd name="connsiteX3" fmla="*/ 3225918 w 3225918"/>
              <a:gd name="connsiteY3" fmla="*/ 3286867 h 3286867"/>
              <a:gd name="connsiteX0" fmla="*/ 0 w 3195438"/>
              <a:gd name="connsiteY0" fmla="*/ 0 h 3286867"/>
              <a:gd name="connsiteX1" fmla="*/ 1845393 w 3195438"/>
              <a:gd name="connsiteY1" fmla="*/ 10193 h 3286867"/>
              <a:gd name="connsiteX2" fmla="*/ 3195438 w 3195438"/>
              <a:gd name="connsiteY2" fmla="*/ 1366703 h 3286867"/>
              <a:gd name="connsiteX3" fmla="*/ 3195438 w 3195438"/>
              <a:gd name="connsiteY3" fmla="*/ 3286867 h 3286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95438" h="3286867">
                <a:moveTo>
                  <a:pt x="0" y="0"/>
                </a:moveTo>
                <a:lnTo>
                  <a:pt x="1845393" y="10193"/>
                </a:lnTo>
                <a:cubicBezTo>
                  <a:pt x="2591000" y="10193"/>
                  <a:pt x="3195438" y="617523"/>
                  <a:pt x="3195438" y="1366703"/>
                </a:cubicBezTo>
                <a:lnTo>
                  <a:pt x="3195438" y="3286867"/>
                </a:lnTo>
              </a:path>
            </a:pathLst>
          </a:custGeom>
          <a:noFill/>
          <a:ln w="510466" cap="sq">
            <a:solidFill>
              <a:srgbClr val="00AA59"/>
            </a:solidFill>
            <a:prstDash val="solid"/>
            <a:round/>
          </a:ln>
        </p:spPr>
        <p:txBody>
          <a:bodyPr rtlCol="0" anchor="ctr"/>
          <a:lstStyle>
            <a:defPPr>
              <a:defRPr lang="ru-MO"/>
            </a:defPPr>
          </a:lstStyle>
          <a:p>
            <a:pPr rtl="0"/>
            <a:endParaRPr lang="ru-MO" dirty="0"/>
          </a:p>
        </p:txBody>
      </p:sp>
      <p:sp>
        <p:nvSpPr>
          <p:cNvPr id="24" name="Freeform: Shape 23" hidden="1">
            <a:extLst>
              <a:ext uri="{FF2B5EF4-FFF2-40B4-BE49-F238E27FC236}">
                <a16:creationId xmlns:a16="http://schemas.microsoft.com/office/drawing/2014/main" id="{B09E8213-E4A1-3E30-9198-8B68ABEE82B8}"/>
              </a:ext>
            </a:extLst>
          </p:cNvPr>
          <p:cNvSpPr/>
          <p:nvPr/>
        </p:nvSpPr>
        <p:spPr>
          <a:xfrm>
            <a:off x="3429117" y="4725899"/>
            <a:ext cx="8510941" cy="1366196"/>
          </a:xfrm>
          <a:custGeom>
            <a:avLst/>
            <a:gdLst>
              <a:gd name="connsiteX0" fmla="*/ 10980107 w 10977893"/>
              <a:gd name="connsiteY0" fmla="*/ -650 h 1365979"/>
              <a:gd name="connsiteX1" fmla="*/ 10980107 w 10977893"/>
              <a:gd name="connsiteY1" fmla="*/ 789104 h 1365979"/>
              <a:gd name="connsiteX2" fmla="*/ 10357989 w 10977893"/>
              <a:gd name="connsiteY2" fmla="*/ 1365329 h 1365979"/>
              <a:gd name="connsiteX3" fmla="*/ 624331 w 10977893"/>
              <a:gd name="connsiteY3" fmla="*/ 1365329 h 1365979"/>
              <a:gd name="connsiteX4" fmla="*/ 2213 w 10977893"/>
              <a:gd name="connsiteY4" fmla="*/ 789104 h 1365979"/>
              <a:gd name="connsiteX5" fmla="*/ 2213 w 10977893"/>
              <a:gd name="connsiteY5" fmla="*/ -650 h 1365979"/>
              <a:gd name="connsiteX0" fmla="*/ 10977894 w 10977894"/>
              <a:gd name="connsiteY0" fmla="*/ 0 h 1365979"/>
              <a:gd name="connsiteX1" fmla="*/ 10977894 w 10977894"/>
              <a:gd name="connsiteY1" fmla="*/ 789754 h 1365979"/>
              <a:gd name="connsiteX2" fmla="*/ 10355776 w 10977894"/>
              <a:gd name="connsiteY2" fmla="*/ 1365979 h 1365979"/>
              <a:gd name="connsiteX3" fmla="*/ 8724301 w 10977894"/>
              <a:gd name="connsiteY3" fmla="*/ 1362386 h 1365979"/>
              <a:gd name="connsiteX4" fmla="*/ 622118 w 10977894"/>
              <a:gd name="connsiteY4" fmla="*/ 1365979 h 1365979"/>
              <a:gd name="connsiteX5" fmla="*/ 0 w 10977894"/>
              <a:gd name="connsiteY5" fmla="*/ 789754 h 1365979"/>
              <a:gd name="connsiteX6" fmla="*/ 0 w 10977894"/>
              <a:gd name="connsiteY6" fmla="*/ 0 h 1365979"/>
              <a:gd name="connsiteX0" fmla="*/ 10977894 w 10977894"/>
              <a:gd name="connsiteY0" fmla="*/ 789754 h 1365979"/>
              <a:gd name="connsiteX1" fmla="*/ 10355776 w 10977894"/>
              <a:gd name="connsiteY1" fmla="*/ 1365979 h 1365979"/>
              <a:gd name="connsiteX2" fmla="*/ 8724301 w 10977894"/>
              <a:gd name="connsiteY2" fmla="*/ 1362386 h 1365979"/>
              <a:gd name="connsiteX3" fmla="*/ 622118 w 10977894"/>
              <a:gd name="connsiteY3" fmla="*/ 1365979 h 1365979"/>
              <a:gd name="connsiteX4" fmla="*/ 0 w 10977894"/>
              <a:gd name="connsiteY4" fmla="*/ 789754 h 1365979"/>
              <a:gd name="connsiteX5" fmla="*/ 0 w 10977894"/>
              <a:gd name="connsiteY5" fmla="*/ 0 h 1365979"/>
              <a:gd name="connsiteX0" fmla="*/ 10355776 w 10355776"/>
              <a:gd name="connsiteY0" fmla="*/ 1365979 h 1365979"/>
              <a:gd name="connsiteX1" fmla="*/ 8724301 w 10355776"/>
              <a:gd name="connsiteY1" fmla="*/ 1362386 h 1365979"/>
              <a:gd name="connsiteX2" fmla="*/ 622118 w 10355776"/>
              <a:gd name="connsiteY2" fmla="*/ 1365979 h 1365979"/>
              <a:gd name="connsiteX3" fmla="*/ 0 w 10355776"/>
              <a:gd name="connsiteY3" fmla="*/ 789754 h 1365979"/>
              <a:gd name="connsiteX4" fmla="*/ 0 w 10355776"/>
              <a:gd name="connsiteY4" fmla="*/ 0 h 1365979"/>
              <a:gd name="connsiteX0" fmla="*/ 8724301 w 8724301"/>
              <a:gd name="connsiteY0" fmla="*/ 1362386 h 1365979"/>
              <a:gd name="connsiteX1" fmla="*/ 622118 w 8724301"/>
              <a:gd name="connsiteY1" fmla="*/ 1365979 h 1365979"/>
              <a:gd name="connsiteX2" fmla="*/ 0 w 8724301"/>
              <a:gd name="connsiteY2" fmla="*/ 789754 h 1365979"/>
              <a:gd name="connsiteX3" fmla="*/ 0 w 8724301"/>
              <a:gd name="connsiteY3" fmla="*/ 0 h 1365979"/>
              <a:gd name="connsiteX0" fmla="*/ 8510941 w 8510941"/>
              <a:gd name="connsiteY0" fmla="*/ 1366196 h 1366196"/>
              <a:gd name="connsiteX1" fmla="*/ 622118 w 8510941"/>
              <a:gd name="connsiteY1" fmla="*/ 1365979 h 1366196"/>
              <a:gd name="connsiteX2" fmla="*/ 0 w 8510941"/>
              <a:gd name="connsiteY2" fmla="*/ 789754 h 1366196"/>
              <a:gd name="connsiteX3" fmla="*/ 0 w 8510941"/>
              <a:gd name="connsiteY3" fmla="*/ 0 h 1366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10941" h="1366196">
                <a:moveTo>
                  <a:pt x="8510941" y="1366196"/>
                </a:moveTo>
                <a:lnTo>
                  <a:pt x="622118" y="1365979"/>
                </a:lnTo>
                <a:cubicBezTo>
                  <a:pt x="278520" y="1365979"/>
                  <a:pt x="0" y="1107979"/>
                  <a:pt x="0" y="789754"/>
                </a:cubicBezTo>
                <a:lnTo>
                  <a:pt x="0" y="0"/>
                </a:lnTo>
              </a:path>
            </a:pathLst>
          </a:custGeom>
          <a:noFill/>
          <a:ln w="510466" cap="sq">
            <a:solidFill>
              <a:srgbClr val="00AA59"/>
            </a:solidFill>
            <a:prstDash val="solid"/>
            <a:round/>
          </a:ln>
        </p:spPr>
        <p:txBody>
          <a:bodyPr rtlCol="0" anchor="ctr"/>
          <a:lstStyle>
            <a:defPPr>
              <a:defRPr lang="ru-MO"/>
            </a:defPPr>
          </a:lstStyle>
          <a:p>
            <a:pPr rtl="0"/>
            <a:endParaRPr lang="ru-MO" dirty="0"/>
          </a:p>
        </p:txBody>
      </p:sp>
      <p:pic>
        <p:nvPicPr>
          <p:cNvPr id="11" name="Графический объект 10">
            <a:extLst>
              <a:ext uri="{FF2B5EF4-FFF2-40B4-BE49-F238E27FC236}">
                <a16:creationId xmlns:a16="http://schemas.microsoft.com/office/drawing/2014/main" id="{A67CFF6C-EDBA-8B95-5C93-0B4BB5939B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9507" r="12032"/>
          <a:stretch/>
        </p:blipFill>
        <p:spPr>
          <a:xfrm>
            <a:off x="0" y="1779373"/>
            <a:ext cx="12192000" cy="4583992"/>
          </a:xfrm>
          <a:custGeom>
            <a:avLst/>
            <a:gdLst>
              <a:gd name="connsiteX0" fmla="*/ 0 w 12192000"/>
              <a:gd name="connsiteY0" fmla="*/ 0 h 4583992"/>
              <a:gd name="connsiteX1" fmla="*/ 12192000 w 12192000"/>
              <a:gd name="connsiteY1" fmla="*/ 0 h 4583992"/>
              <a:gd name="connsiteX2" fmla="*/ 12192000 w 12192000"/>
              <a:gd name="connsiteY2" fmla="*/ 2190264 h 4583992"/>
              <a:gd name="connsiteX3" fmla="*/ 12187938 w 12192000"/>
              <a:gd name="connsiteY3" fmla="*/ 2190264 h 4583992"/>
              <a:gd name="connsiteX4" fmla="*/ 12187938 w 12192000"/>
              <a:gd name="connsiteY4" fmla="*/ 4583992 h 4583992"/>
              <a:gd name="connsiteX5" fmla="*/ 0 w 12192000"/>
              <a:gd name="connsiteY5" fmla="*/ 4583992 h 458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4583992">
                <a:moveTo>
                  <a:pt x="0" y="0"/>
                </a:moveTo>
                <a:lnTo>
                  <a:pt x="12192000" y="0"/>
                </a:lnTo>
                <a:lnTo>
                  <a:pt x="12192000" y="2190264"/>
                </a:lnTo>
                <a:lnTo>
                  <a:pt x="12187938" y="2190264"/>
                </a:lnTo>
                <a:lnTo>
                  <a:pt x="12187938" y="4583992"/>
                </a:lnTo>
                <a:lnTo>
                  <a:pt x="0" y="4583992"/>
                </a:lnTo>
                <a:close/>
              </a:path>
            </a:pathLst>
          </a:custGeom>
        </p:spPr>
      </p:pic>
      <p:sp>
        <p:nvSpPr>
          <p:cNvPr id="18" name="Овал 17">
            <a:extLst>
              <a:ext uri="{FF2B5EF4-FFF2-40B4-BE49-F238E27FC236}">
                <a16:creationId xmlns:a16="http://schemas.microsoft.com/office/drawing/2014/main" id="{1FEFD686-81C7-A517-F1C0-0C3D3EF340F2}"/>
              </a:ext>
            </a:extLst>
          </p:cNvPr>
          <p:cNvSpPr/>
          <p:nvPr/>
        </p:nvSpPr>
        <p:spPr>
          <a:xfrm>
            <a:off x="767250" y="3628115"/>
            <a:ext cx="1628275" cy="1628275"/>
          </a:xfrm>
          <a:prstGeom prst="ellipse">
            <a:avLst/>
          </a:prstGeom>
          <a:solidFill>
            <a:schemeClr val="accent4">
              <a:alpha val="9304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MO"/>
            </a:defPPr>
          </a:lstStyle>
          <a:p>
            <a:pPr algn="ctr" rtl="0"/>
            <a:endParaRPr lang="ru-RU" noProof="0">
              <a:solidFill>
                <a:schemeClr val="accent4"/>
              </a:solidFill>
            </a:endParaRPr>
          </a:p>
        </p:txBody>
      </p:sp>
      <p:pic>
        <p:nvPicPr>
          <p:cNvPr id="10" name="Графический объект 9">
            <a:extLst>
              <a:ext uri="{FF2B5EF4-FFF2-40B4-BE49-F238E27FC236}">
                <a16:creationId xmlns:a16="http://schemas.microsoft.com/office/drawing/2014/main" id="{6032612E-888F-3F52-2DF9-1A7FC1C338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72707"/>
          <a:stretch>
            <a:fillRect/>
          </a:stretch>
        </p:blipFill>
        <p:spPr>
          <a:xfrm>
            <a:off x="5315713" y="5020135"/>
            <a:ext cx="6718341" cy="1871772"/>
          </a:xfrm>
          <a:custGeom>
            <a:avLst/>
            <a:gdLst>
              <a:gd name="connsiteX0" fmla="*/ 0 w 6718341"/>
              <a:gd name="connsiteY0" fmla="*/ 0 h 1871772"/>
              <a:gd name="connsiteX1" fmla="*/ 6718341 w 6718341"/>
              <a:gd name="connsiteY1" fmla="*/ 0 h 1871772"/>
              <a:gd name="connsiteX2" fmla="*/ 6718341 w 6718341"/>
              <a:gd name="connsiteY2" fmla="*/ 1871772 h 1871772"/>
              <a:gd name="connsiteX3" fmla="*/ 0 w 6718341"/>
              <a:gd name="connsiteY3" fmla="*/ 1871772 h 1871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18341" h="1871772">
                <a:moveTo>
                  <a:pt x="0" y="0"/>
                </a:moveTo>
                <a:lnTo>
                  <a:pt x="6718341" y="0"/>
                </a:lnTo>
                <a:lnTo>
                  <a:pt x="6718341" y="1871772"/>
                </a:lnTo>
                <a:lnTo>
                  <a:pt x="0" y="1871772"/>
                </a:lnTo>
                <a:close/>
              </a:path>
            </a:pathLst>
          </a:custGeom>
        </p:spPr>
      </p:pic>
      <p:sp>
        <p:nvSpPr>
          <p:cNvPr id="12" name="Овал 11">
            <a:extLst>
              <a:ext uri="{FF2B5EF4-FFF2-40B4-BE49-F238E27FC236}">
                <a16:creationId xmlns:a16="http://schemas.microsoft.com/office/drawing/2014/main" id="{3CA6479C-DB58-C182-DA46-646A89A79A6F}"/>
              </a:ext>
            </a:extLst>
          </p:cNvPr>
          <p:cNvSpPr/>
          <p:nvPr/>
        </p:nvSpPr>
        <p:spPr>
          <a:xfrm>
            <a:off x="11469607" y="5904458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MO"/>
            </a:defPPr>
          </a:lstStyle>
          <a:p>
            <a:pPr algn="ctr" rtl="0"/>
            <a:endParaRPr lang="ru-RU" noProof="0"/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940F0BF7-907A-B0C3-5845-78EDA851891C}"/>
              </a:ext>
            </a:extLst>
          </p:cNvPr>
          <p:cNvSpPr/>
          <p:nvPr/>
        </p:nvSpPr>
        <p:spPr>
          <a:xfrm>
            <a:off x="3000866" y="2411479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MO"/>
            </a:defPPr>
          </a:lstStyle>
          <a:p>
            <a:pPr algn="ctr" rtl="0"/>
            <a:endParaRPr lang="ru-RU" noProof="0"/>
          </a:p>
        </p:txBody>
      </p:sp>
      <p:pic>
        <p:nvPicPr>
          <p:cNvPr id="16" name="Графический объект 15">
            <a:extLst>
              <a:ext uri="{FF2B5EF4-FFF2-40B4-BE49-F238E27FC236}">
                <a16:creationId xmlns:a16="http://schemas.microsoft.com/office/drawing/2014/main" id="{5D287EAB-26E8-C8AF-6CB0-D37B7CB370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4165" t="77500"/>
          <a:stretch>
            <a:fillRect/>
          </a:stretch>
        </p:blipFill>
        <p:spPr>
          <a:xfrm flipH="1">
            <a:off x="7732665" y="0"/>
            <a:ext cx="4459335" cy="1543022"/>
          </a:xfrm>
          <a:custGeom>
            <a:avLst/>
            <a:gdLst>
              <a:gd name="connsiteX0" fmla="*/ 0 w 4459335"/>
              <a:gd name="connsiteY0" fmla="*/ 0 h 1543022"/>
              <a:gd name="connsiteX1" fmla="*/ 4459335 w 4459335"/>
              <a:gd name="connsiteY1" fmla="*/ 0 h 1543022"/>
              <a:gd name="connsiteX2" fmla="*/ 4459335 w 4459335"/>
              <a:gd name="connsiteY2" fmla="*/ 1543022 h 1543022"/>
              <a:gd name="connsiteX3" fmla="*/ 0 w 4459335"/>
              <a:gd name="connsiteY3" fmla="*/ 1543022 h 1543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9335" h="1543022">
                <a:moveTo>
                  <a:pt x="0" y="0"/>
                </a:moveTo>
                <a:lnTo>
                  <a:pt x="4459335" y="0"/>
                </a:lnTo>
                <a:lnTo>
                  <a:pt x="4459335" y="1543022"/>
                </a:lnTo>
                <a:lnTo>
                  <a:pt x="0" y="1543022"/>
                </a:lnTo>
                <a:close/>
              </a:path>
            </a:pathLst>
          </a:cu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F5323F-6D74-29FA-F04C-027DF2809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2744" y="2304288"/>
            <a:ext cx="5513832" cy="2432304"/>
          </a:xfrm>
        </p:spPr>
        <p:txBody>
          <a:bodyPr rtlCol="0" anchor="t">
            <a:noAutofit/>
          </a:bodyPr>
          <a:lstStyle>
            <a:lvl1pPr>
              <a:defRPr lang="ru-MO" sz="66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E354F95-4CC9-871D-2B3D-873AB0B2134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952744" y="1885193"/>
            <a:ext cx="5943600" cy="411480"/>
          </a:xfrm>
        </p:spPr>
        <p:txBody>
          <a:bodyPr rtlCol="0"/>
          <a:lstStyle>
            <a:lvl1pPr marL="0" indent="0">
              <a:buNone/>
              <a:defRPr lang="ru-MO" sz="2400">
                <a:solidFill>
                  <a:schemeClr val="tx1"/>
                </a:solidFill>
              </a:defRPr>
            </a:lvl1pPr>
            <a:lvl2pPr marL="457200" indent="0">
              <a:buNone/>
              <a:defRPr lang="ru-MO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ru-MO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ru-MO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ru-MO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ru-MO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ru-MO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ru-MO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ru-MO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</p:spTree>
    <p:extLst>
      <p:ext uri="{BB962C8B-B14F-4D97-AF65-F5344CB8AC3E}">
        <p14:creationId xmlns:p14="http://schemas.microsoft.com/office/powerpoint/2010/main" val="2761099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Название и содержание —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7336" y="722376"/>
            <a:ext cx="8870656" cy="764982"/>
          </a:xfrm>
        </p:spPr>
        <p:txBody>
          <a:bodyPr rtlCol="0"/>
          <a:lstStyle>
            <a:defPPr>
              <a:defRPr lang="ru-MO"/>
            </a:def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31520" y="2404872"/>
            <a:ext cx="10716768" cy="3630168"/>
          </a:xfrm>
        </p:spPr>
        <p:txBody>
          <a:bodyPr rtlCol="0"/>
          <a:lstStyle>
            <a:defPPr>
              <a:defRPr lang="ru-MO"/>
            </a:def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3660BA33-D95F-4C82-419E-ADBE0C89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accent2"/>
          </a:solidFill>
        </p:spPr>
        <p:txBody>
          <a:bodyPr lIns="0" tIns="0" rIns="0" bIns="0" rtlCol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MO" sz="3200">
                <a:noFill/>
              </a:defRPr>
            </a:lvl1pPr>
          </a:lstStyle>
          <a:p>
            <a:pPr lvl="0" rtl="0"/>
            <a:r>
              <a:rPr lang="ru-RU" noProof="0"/>
              <a:t>X</a:t>
            </a:r>
          </a:p>
        </p:txBody>
      </p:sp>
      <p:sp>
        <p:nvSpPr>
          <p:cNvPr id="11" name="Нижний колонтитул 10">
            <a:extLst>
              <a:ext uri="{FF2B5EF4-FFF2-40B4-BE49-F238E27FC236}">
                <a16:creationId xmlns:a16="http://schemas.microsoft.com/office/drawing/2014/main" id="{F33A32FC-3A65-2B5F-2625-0FE903CD37D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endParaRPr lang="ru-RU" noProof="0"/>
          </a:p>
        </p:txBody>
      </p:sp>
      <p:sp>
        <p:nvSpPr>
          <p:cNvPr id="12" name="Номер слайда 11">
            <a:extLst>
              <a:ext uri="{FF2B5EF4-FFF2-40B4-BE49-F238E27FC236}">
                <a16:creationId xmlns:a16="http://schemas.microsoft.com/office/drawing/2014/main" id="{7DFD42C5-F2A8-2017-93FA-4A8F8A7CB7B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fld id="{CC43B8D3-9A08-F84C-9DD4-44948BA52D4B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060168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Название и содержание —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Графический объект 38">
            <a:extLst>
              <a:ext uri="{FF2B5EF4-FFF2-40B4-BE49-F238E27FC236}">
                <a16:creationId xmlns:a16="http://schemas.microsoft.com/office/drawing/2014/main" id="{0FA7F5A0-ECAD-A574-6649-C548018706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6427" r="82873"/>
          <a:stretch>
            <a:fillRect/>
          </a:stretch>
        </p:blipFill>
        <p:spPr>
          <a:xfrm>
            <a:off x="9233628" y="1"/>
            <a:ext cx="2958372" cy="6105105"/>
          </a:xfrm>
          <a:custGeom>
            <a:avLst/>
            <a:gdLst>
              <a:gd name="connsiteX0" fmla="*/ 0 w 2958372"/>
              <a:gd name="connsiteY0" fmla="*/ 0 h 6105105"/>
              <a:gd name="connsiteX1" fmla="*/ 2958372 w 2958372"/>
              <a:gd name="connsiteY1" fmla="*/ 0 h 6105105"/>
              <a:gd name="connsiteX2" fmla="*/ 2958372 w 2958372"/>
              <a:gd name="connsiteY2" fmla="*/ 6105105 h 6105105"/>
              <a:gd name="connsiteX3" fmla="*/ 0 w 2958372"/>
              <a:gd name="connsiteY3" fmla="*/ 6105105 h 6105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58372" h="6105105">
                <a:moveTo>
                  <a:pt x="0" y="0"/>
                </a:moveTo>
                <a:lnTo>
                  <a:pt x="2958372" y="0"/>
                </a:lnTo>
                <a:lnTo>
                  <a:pt x="2958372" y="6105105"/>
                </a:lnTo>
                <a:lnTo>
                  <a:pt x="0" y="6105105"/>
                </a:lnTo>
                <a:close/>
              </a:path>
            </a:pathLst>
          </a:custGeom>
        </p:spPr>
      </p:pic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98CD520B-B465-7A6D-37C4-8A060446902D}"/>
              </a:ext>
            </a:extLst>
          </p:cNvPr>
          <p:cNvSpPr/>
          <p:nvPr userDrawn="1"/>
        </p:nvSpPr>
        <p:spPr>
          <a:xfrm>
            <a:off x="2589592" y="723899"/>
            <a:ext cx="8870656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MO"/>
            </a:defPPr>
          </a:lstStyle>
          <a:p>
            <a:pPr algn="ctr" rtl="0"/>
            <a:endParaRPr lang="ru-RU" noProof="0"/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4C4684B3-A8D3-6A9A-C264-95DFAD1C3FCE}"/>
              </a:ext>
            </a:extLst>
          </p:cNvPr>
          <p:cNvSpPr/>
          <p:nvPr/>
        </p:nvSpPr>
        <p:spPr>
          <a:xfrm>
            <a:off x="9300014" y="2633978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MO"/>
            </a:defPPr>
          </a:lstStyle>
          <a:p>
            <a:pPr algn="ctr" rtl="0"/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7336" y="722376"/>
            <a:ext cx="8870656" cy="764982"/>
          </a:xfrm>
        </p:spPr>
        <p:txBody>
          <a:bodyPr rtlCol="0"/>
          <a:lstStyle>
            <a:defPPr>
              <a:defRPr lang="ru-MO"/>
            </a:def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31520" y="2221992"/>
            <a:ext cx="8284464" cy="3986784"/>
          </a:xfrm>
        </p:spPr>
        <p:txBody>
          <a:bodyPr rtlCol="0"/>
          <a:lstStyle>
            <a:defPPr>
              <a:defRPr lang="ru-MO"/>
            </a:def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3660BA33-D95F-4C82-419E-ADBE0C89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rtlCol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MO" sz="3200">
                <a:noFill/>
              </a:defRPr>
            </a:lvl1pPr>
          </a:lstStyle>
          <a:p>
            <a:pPr lvl="0" rtl="0"/>
            <a:r>
              <a:rPr lang="ru-RU" noProof="0"/>
              <a:t>X</a:t>
            </a:r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CC1E68FE-16F1-5C98-AEF6-0EAB9EA632CA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MO"/>
            </a:defPPr>
          </a:lstStyle>
          <a:p>
            <a:pPr algn="ctr" rtl="0"/>
            <a:endParaRPr lang="ru-RU" noProof="0"/>
          </a:p>
        </p:txBody>
      </p:sp>
      <p:sp>
        <p:nvSpPr>
          <p:cNvPr id="40" name="Нижний колонтитул 39">
            <a:extLst>
              <a:ext uri="{FF2B5EF4-FFF2-40B4-BE49-F238E27FC236}">
                <a16:creationId xmlns:a16="http://schemas.microsoft.com/office/drawing/2014/main" id="{8727F01E-45EF-F70F-2A04-1EA69A24634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endParaRPr lang="ru-RU" noProof="0"/>
          </a:p>
        </p:txBody>
      </p:sp>
      <p:sp>
        <p:nvSpPr>
          <p:cNvPr id="41" name="Номер слайда 40">
            <a:extLst>
              <a:ext uri="{FF2B5EF4-FFF2-40B4-BE49-F238E27FC236}">
                <a16:creationId xmlns:a16="http://schemas.microsoft.com/office/drawing/2014/main" id="{C388A650-32E8-11EC-26EE-D260D1953D5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fld id="{CC43B8D3-9A08-F84C-9DD4-44948BA52D4B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453136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Слайд с цитат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Графический объект 76">
            <a:extLst>
              <a:ext uri="{FF2B5EF4-FFF2-40B4-BE49-F238E27FC236}">
                <a16:creationId xmlns:a16="http://schemas.microsoft.com/office/drawing/2014/main" id="{527CC80A-3410-5824-B06B-C4176A6BF4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145" t="-169" r="45423" b="28675"/>
          <a:stretch/>
        </p:blipFill>
        <p:spPr>
          <a:xfrm>
            <a:off x="-1" y="3467101"/>
            <a:ext cx="12192001" cy="3390899"/>
          </a:xfrm>
          <a:custGeom>
            <a:avLst/>
            <a:gdLst>
              <a:gd name="connsiteX0" fmla="*/ 0 w 12192001"/>
              <a:gd name="connsiteY0" fmla="*/ 0 h 3390899"/>
              <a:gd name="connsiteX1" fmla="*/ 12192001 w 12192001"/>
              <a:gd name="connsiteY1" fmla="*/ 0 h 3390899"/>
              <a:gd name="connsiteX2" fmla="*/ 12192001 w 12192001"/>
              <a:gd name="connsiteY2" fmla="*/ 2324100 h 3390899"/>
              <a:gd name="connsiteX3" fmla="*/ 12192001 w 12192001"/>
              <a:gd name="connsiteY3" fmla="*/ 3390899 h 3390899"/>
              <a:gd name="connsiteX4" fmla="*/ 0 w 12192001"/>
              <a:gd name="connsiteY4" fmla="*/ 3390899 h 3390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1" h="3390899">
                <a:moveTo>
                  <a:pt x="0" y="0"/>
                </a:moveTo>
                <a:lnTo>
                  <a:pt x="12192001" y="0"/>
                </a:lnTo>
                <a:lnTo>
                  <a:pt x="12192001" y="2324100"/>
                </a:lnTo>
                <a:lnTo>
                  <a:pt x="12192001" y="3390899"/>
                </a:lnTo>
                <a:lnTo>
                  <a:pt x="0" y="3390899"/>
                </a:lnTo>
                <a:close/>
              </a:path>
            </a:pathLst>
          </a:custGeom>
        </p:spPr>
      </p:pic>
      <p:sp>
        <p:nvSpPr>
          <p:cNvPr id="53" name="Заголовок 1">
            <a:extLst>
              <a:ext uri="{FF2B5EF4-FFF2-40B4-BE49-F238E27FC236}">
                <a16:creationId xmlns:a16="http://schemas.microsoft.com/office/drawing/2014/main" id="{CB607447-86F1-863F-176B-E0B78D243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16152"/>
            <a:ext cx="8951976" cy="3191256"/>
          </a:xfrm>
        </p:spPr>
        <p:txBody>
          <a:bodyPr rtlCol="0" anchor="t">
            <a:noAutofit/>
          </a:bodyPr>
          <a:lstStyle>
            <a:lvl1pPr>
              <a:defRPr lang="ru-MO" sz="55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67" name="Графический объект 12">
            <a:extLst>
              <a:ext uri="{FF2B5EF4-FFF2-40B4-BE49-F238E27FC236}">
                <a16:creationId xmlns:a16="http://schemas.microsoft.com/office/drawing/2014/main" id="{E5105AB7-2E65-757B-FF2B-CFE19C5C87B7}"/>
              </a:ext>
            </a:extLst>
          </p:cNvPr>
          <p:cNvSpPr/>
          <p:nvPr userDrawn="1"/>
        </p:nvSpPr>
        <p:spPr>
          <a:xfrm rot="5400000" flipV="1">
            <a:off x="8634864" y="3426822"/>
            <a:ext cx="6355080" cy="2810"/>
          </a:xfrm>
          <a:custGeom>
            <a:avLst/>
            <a:gdLst>
              <a:gd name="connsiteX0" fmla="*/ 13912003 w 13911910"/>
              <a:gd name="connsiteY0" fmla="*/ 95 h 2810"/>
              <a:gd name="connsiteX1" fmla="*/ 93 w 13911910"/>
              <a:gd name="connsiteY1" fmla="*/ 95 h 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911910" h="2810">
                <a:moveTo>
                  <a:pt x="13912003" y="95"/>
                </a:moveTo>
                <a:lnTo>
                  <a:pt x="93" y="95"/>
                </a:lnTo>
              </a:path>
            </a:pathLst>
          </a:custGeom>
          <a:noFill/>
          <a:ln w="508812" cap="sq">
            <a:solidFill>
              <a:schemeClr val="accent3">
                <a:alpha val="84000"/>
              </a:schemeClr>
            </a:solidFill>
            <a:prstDash val="solid"/>
            <a:miter/>
          </a:ln>
        </p:spPr>
        <p:txBody>
          <a:bodyPr rtlCol="0" anchor="ctr"/>
          <a:lstStyle>
            <a:defPPr>
              <a:defRPr lang="ru-MO"/>
            </a:defPPr>
          </a:lstStyle>
          <a:p>
            <a:pPr rtl="0"/>
            <a:endParaRPr lang="ru-RU" noProof="0"/>
          </a:p>
        </p:txBody>
      </p:sp>
      <p:sp>
        <p:nvSpPr>
          <p:cNvPr id="59" name="Графический объект 12">
            <a:extLst>
              <a:ext uri="{FF2B5EF4-FFF2-40B4-BE49-F238E27FC236}">
                <a16:creationId xmlns:a16="http://schemas.microsoft.com/office/drawing/2014/main" id="{ECA42036-662E-03F7-941F-EDA42BEA5EDE}"/>
              </a:ext>
            </a:extLst>
          </p:cNvPr>
          <p:cNvSpPr/>
          <p:nvPr userDrawn="1"/>
        </p:nvSpPr>
        <p:spPr>
          <a:xfrm rot="5400000" flipV="1">
            <a:off x="7913504" y="3426822"/>
            <a:ext cx="6355080" cy="2810"/>
          </a:xfrm>
          <a:custGeom>
            <a:avLst/>
            <a:gdLst>
              <a:gd name="connsiteX0" fmla="*/ 13912003 w 13911910"/>
              <a:gd name="connsiteY0" fmla="*/ 95 h 2810"/>
              <a:gd name="connsiteX1" fmla="*/ 93 w 13911910"/>
              <a:gd name="connsiteY1" fmla="*/ 95 h 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911910" h="2810">
                <a:moveTo>
                  <a:pt x="13912003" y="95"/>
                </a:moveTo>
                <a:lnTo>
                  <a:pt x="93" y="95"/>
                </a:lnTo>
              </a:path>
            </a:pathLst>
          </a:custGeom>
          <a:noFill/>
          <a:ln w="508812" cap="sq">
            <a:solidFill>
              <a:schemeClr val="accent3">
                <a:alpha val="84000"/>
              </a:schemeClr>
            </a:solidFill>
            <a:prstDash val="solid"/>
            <a:miter/>
          </a:ln>
        </p:spPr>
        <p:txBody>
          <a:bodyPr rtlCol="0" anchor="ctr"/>
          <a:lstStyle>
            <a:defPPr>
              <a:defRPr lang="ru-MO"/>
            </a:defPPr>
          </a:lstStyle>
          <a:p>
            <a:pPr rtl="0"/>
            <a:endParaRPr lang="ru-RU" noProof="0"/>
          </a:p>
        </p:txBody>
      </p:sp>
      <p:sp>
        <p:nvSpPr>
          <p:cNvPr id="9" name="Полилиния 47">
            <a:extLst>
              <a:ext uri="{FF2B5EF4-FFF2-40B4-BE49-F238E27FC236}">
                <a16:creationId xmlns:a16="http://schemas.microsoft.com/office/drawing/2014/main" id="{B90A79D3-C4F3-1056-F590-BFED7F28BC72}"/>
              </a:ext>
            </a:extLst>
          </p:cNvPr>
          <p:cNvSpPr/>
          <p:nvPr/>
        </p:nvSpPr>
        <p:spPr>
          <a:xfrm>
            <a:off x="685799" y="5342013"/>
            <a:ext cx="2157098" cy="1515987"/>
          </a:xfrm>
          <a:custGeom>
            <a:avLst/>
            <a:gdLst>
              <a:gd name="connsiteX0" fmla="*/ 1078549 w 2157098"/>
              <a:gd name="connsiteY0" fmla="*/ 0 h 1515987"/>
              <a:gd name="connsiteX1" fmla="*/ 2157098 w 2157098"/>
              <a:gd name="connsiteY1" fmla="*/ 1078549 h 1515987"/>
              <a:gd name="connsiteX2" fmla="*/ 2072340 w 2157098"/>
              <a:gd name="connsiteY2" fmla="*/ 1498369 h 1515987"/>
              <a:gd name="connsiteX3" fmla="*/ 2062778 w 2157098"/>
              <a:gd name="connsiteY3" fmla="*/ 1515987 h 1515987"/>
              <a:gd name="connsiteX4" fmla="*/ 94321 w 2157098"/>
              <a:gd name="connsiteY4" fmla="*/ 1515987 h 1515987"/>
              <a:gd name="connsiteX5" fmla="*/ 84758 w 2157098"/>
              <a:gd name="connsiteY5" fmla="*/ 1498369 h 1515987"/>
              <a:gd name="connsiteX6" fmla="*/ 0 w 2157098"/>
              <a:gd name="connsiteY6" fmla="*/ 1078549 h 1515987"/>
              <a:gd name="connsiteX7" fmla="*/ 1078549 w 2157098"/>
              <a:gd name="connsiteY7" fmla="*/ 0 h 1515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57098" h="1515987">
                <a:moveTo>
                  <a:pt x="1078549" y="0"/>
                </a:moveTo>
                <a:cubicBezTo>
                  <a:pt x="1674215" y="0"/>
                  <a:pt x="2157098" y="482883"/>
                  <a:pt x="2157098" y="1078549"/>
                </a:cubicBezTo>
                <a:cubicBezTo>
                  <a:pt x="2157098" y="1227466"/>
                  <a:pt x="2126918" y="1369333"/>
                  <a:pt x="2072340" y="1498369"/>
                </a:cubicBezTo>
                <a:lnTo>
                  <a:pt x="2062778" y="1515987"/>
                </a:lnTo>
                <a:lnTo>
                  <a:pt x="94321" y="1515987"/>
                </a:lnTo>
                <a:lnTo>
                  <a:pt x="84758" y="1498369"/>
                </a:lnTo>
                <a:cubicBezTo>
                  <a:pt x="30180" y="1369333"/>
                  <a:pt x="0" y="1227466"/>
                  <a:pt x="0" y="1078549"/>
                </a:cubicBezTo>
                <a:cubicBezTo>
                  <a:pt x="0" y="482883"/>
                  <a:pt x="482883" y="0"/>
                  <a:pt x="1078549" y="0"/>
                </a:cubicBezTo>
                <a:close/>
              </a:path>
            </a:pathLst>
          </a:custGeom>
          <a:solidFill>
            <a:schemeClr val="accent4">
              <a:alpha val="8321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MO"/>
            </a:defPPr>
          </a:lstStyle>
          <a:p>
            <a:pPr algn="ctr" rtl="0"/>
            <a:endParaRPr lang="ru-RU" noProof="0">
              <a:solidFill>
                <a:schemeClr val="accent4"/>
              </a:solidFill>
            </a:endParaRPr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31FFE4B3-23C8-22B1-E231-C5753166B687}"/>
              </a:ext>
            </a:extLst>
          </p:cNvPr>
          <p:cNvSpPr/>
          <p:nvPr/>
        </p:nvSpPr>
        <p:spPr>
          <a:xfrm>
            <a:off x="10905848" y="1063062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MO"/>
            </a:defPPr>
          </a:lstStyle>
          <a:p>
            <a:pPr algn="ctr" rtl="0"/>
            <a:endParaRPr lang="ru-RU" noProof="0"/>
          </a:p>
        </p:txBody>
      </p:sp>
      <p:pic>
        <p:nvPicPr>
          <p:cNvPr id="26" name="Графический объект 25" hidden="1">
            <a:extLst>
              <a:ext uri="{FF2B5EF4-FFF2-40B4-BE49-F238E27FC236}">
                <a16:creationId xmlns:a16="http://schemas.microsoft.com/office/drawing/2014/main" id="{422E8005-83A8-3555-6EFB-842E78C629D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-162"/>
          <a:stretch/>
        </p:blipFill>
        <p:spPr>
          <a:xfrm>
            <a:off x="-6187440" y="1779373"/>
            <a:ext cx="20888725" cy="4583992"/>
          </a:xfrm>
          <a:custGeom>
            <a:avLst/>
            <a:gdLst>
              <a:gd name="connsiteX0" fmla="*/ 6153662 w 20854947"/>
              <a:gd name="connsiteY0" fmla="*/ 0 h 4583992"/>
              <a:gd name="connsiteX1" fmla="*/ 20854947 w 20854947"/>
              <a:gd name="connsiteY1" fmla="*/ 0 h 4583992"/>
              <a:gd name="connsiteX2" fmla="*/ 20854947 w 20854947"/>
              <a:gd name="connsiteY2" fmla="*/ 2190264 h 4583992"/>
              <a:gd name="connsiteX3" fmla="*/ 18345663 w 20854947"/>
              <a:gd name="connsiteY3" fmla="*/ 2190264 h 4583992"/>
              <a:gd name="connsiteX4" fmla="*/ 18345663 w 20854947"/>
              <a:gd name="connsiteY4" fmla="*/ 4583992 h 4583992"/>
              <a:gd name="connsiteX5" fmla="*/ 0 w 20854947"/>
              <a:gd name="connsiteY5" fmla="*/ 4583992 h 4583992"/>
              <a:gd name="connsiteX6" fmla="*/ 0 w 20854947"/>
              <a:gd name="connsiteY6" fmla="*/ 4313374 h 4583992"/>
              <a:gd name="connsiteX7" fmla="*/ 6153662 w 20854947"/>
              <a:gd name="connsiteY7" fmla="*/ 4313374 h 458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54947" h="4583992">
                <a:moveTo>
                  <a:pt x="6153662" y="0"/>
                </a:moveTo>
                <a:lnTo>
                  <a:pt x="20854947" y="0"/>
                </a:lnTo>
                <a:lnTo>
                  <a:pt x="20854947" y="2190264"/>
                </a:lnTo>
                <a:lnTo>
                  <a:pt x="18345663" y="2190264"/>
                </a:lnTo>
                <a:lnTo>
                  <a:pt x="18345663" y="4583992"/>
                </a:lnTo>
                <a:lnTo>
                  <a:pt x="0" y="4583992"/>
                </a:lnTo>
                <a:lnTo>
                  <a:pt x="0" y="4313374"/>
                </a:lnTo>
                <a:lnTo>
                  <a:pt x="6153662" y="4313374"/>
                </a:lnTo>
                <a:close/>
              </a:path>
            </a:pathLst>
          </a:custGeom>
        </p:spPr>
      </p:pic>
      <p:sp>
        <p:nvSpPr>
          <p:cNvPr id="3" name="Текст 2">
            <a:extLst>
              <a:ext uri="{FF2B5EF4-FFF2-40B4-BE49-F238E27FC236}">
                <a16:creationId xmlns:a16="http://schemas.microsoft.com/office/drawing/2014/main" id="{CE354F95-4CC9-871D-2B3D-873AB0B2134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40080" y="4581144"/>
            <a:ext cx="6510528" cy="365760"/>
          </a:xfrm>
        </p:spPr>
        <p:txBody>
          <a:bodyPr rtlCol="0">
            <a:normAutofit/>
          </a:bodyPr>
          <a:lstStyle>
            <a:lvl1pPr marL="0" indent="0">
              <a:buNone/>
              <a:defRPr lang="ru-MO" sz="1800">
                <a:solidFill>
                  <a:schemeClr val="tx1"/>
                </a:solidFill>
              </a:defRPr>
            </a:lvl1pPr>
            <a:lvl2pPr marL="457200" indent="0">
              <a:buNone/>
              <a:defRPr lang="ru-MO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ru-MO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ru-MO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ru-MO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ru-MO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ru-MO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ru-MO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ru-MO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79" name="Овал 78">
            <a:extLst>
              <a:ext uri="{FF2B5EF4-FFF2-40B4-BE49-F238E27FC236}">
                <a16:creationId xmlns:a16="http://schemas.microsoft.com/office/drawing/2014/main" id="{76D8E3E3-8A4C-591F-3DAB-1D6E46AA4DB9}"/>
              </a:ext>
            </a:extLst>
          </p:cNvPr>
          <p:cNvSpPr/>
          <p:nvPr userDrawn="1"/>
        </p:nvSpPr>
        <p:spPr>
          <a:xfrm>
            <a:off x="11626517" y="1063062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MO"/>
            </a:defPPr>
          </a:lstStyle>
          <a:p>
            <a:pPr algn="ctr" rtl="0"/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167267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Команда —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Графический объект 7">
            <a:extLst>
              <a:ext uri="{FF2B5EF4-FFF2-40B4-BE49-F238E27FC236}">
                <a16:creationId xmlns:a16="http://schemas.microsoft.com/office/drawing/2014/main" id="{4EA91DE6-3A10-8EDA-34AB-D931B1792C5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38116"/>
          <a:stretch>
            <a:fillRect/>
          </a:stretch>
        </p:blipFill>
        <p:spPr>
          <a:xfrm rot="5400000" flipH="1">
            <a:off x="9476084" y="1778851"/>
            <a:ext cx="4393983" cy="773351"/>
          </a:xfrm>
          <a:custGeom>
            <a:avLst/>
            <a:gdLst>
              <a:gd name="connsiteX0" fmla="*/ 4393983 w 4393983"/>
              <a:gd name="connsiteY0" fmla="*/ 773351 h 773351"/>
              <a:gd name="connsiteX1" fmla="*/ 4393983 w 4393983"/>
              <a:gd name="connsiteY1" fmla="*/ 0 h 773351"/>
              <a:gd name="connsiteX2" fmla="*/ 0 w 4393983"/>
              <a:gd name="connsiteY2" fmla="*/ 0 h 773351"/>
              <a:gd name="connsiteX3" fmla="*/ 0 w 4393983"/>
              <a:gd name="connsiteY3" fmla="*/ 773351 h 773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93983" h="773351">
                <a:moveTo>
                  <a:pt x="4393983" y="773351"/>
                </a:moveTo>
                <a:lnTo>
                  <a:pt x="4393983" y="0"/>
                </a:lnTo>
                <a:lnTo>
                  <a:pt x="0" y="0"/>
                </a:lnTo>
                <a:lnTo>
                  <a:pt x="0" y="773351"/>
                </a:lnTo>
                <a:close/>
              </a:path>
            </a:pathLst>
          </a:custGeom>
        </p:spPr>
      </p:pic>
      <p:sp>
        <p:nvSpPr>
          <p:cNvPr id="77" name="Прямоугольник 76">
            <a:extLst>
              <a:ext uri="{FF2B5EF4-FFF2-40B4-BE49-F238E27FC236}">
                <a16:creationId xmlns:a16="http://schemas.microsoft.com/office/drawing/2014/main" id="{06608174-ED17-1D4B-48DF-EA532646C797}"/>
              </a:ext>
            </a:extLst>
          </p:cNvPr>
          <p:cNvSpPr/>
          <p:nvPr userDrawn="1"/>
        </p:nvSpPr>
        <p:spPr>
          <a:xfrm>
            <a:off x="732271" y="723899"/>
            <a:ext cx="10727977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MO"/>
            </a:defPPr>
          </a:lstStyle>
          <a:p>
            <a:pPr algn="ctr" rtl="0"/>
            <a:endParaRPr lang="ru-RU" noProof="0"/>
          </a:p>
        </p:txBody>
      </p:sp>
      <p:sp>
        <p:nvSpPr>
          <p:cNvPr id="75" name="Заголовок 74">
            <a:extLst>
              <a:ext uri="{FF2B5EF4-FFF2-40B4-BE49-F238E27FC236}">
                <a16:creationId xmlns:a16="http://schemas.microsoft.com/office/drawing/2014/main" id="{45C7CFA5-6EFF-944C-B5AF-967956876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79" name="Прямоугольник 78">
            <a:extLst>
              <a:ext uri="{FF2B5EF4-FFF2-40B4-BE49-F238E27FC236}">
                <a16:creationId xmlns:a16="http://schemas.microsoft.com/office/drawing/2014/main" id="{941AE0A6-2671-E79C-548D-3AA4D5D9CB11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MO"/>
            </a:defPPr>
          </a:lstStyle>
          <a:p>
            <a:pPr algn="ctr" rtl="0"/>
            <a:endParaRPr lang="ru-RU" noProof="0"/>
          </a:p>
        </p:txBody>
      </p:sp>
      <p:cxnSp>
        <p:nvCxnSpPr>
          <p:cNvPr id="81" name="Прямая соединительная линия 80">
            <a:extLst>
              <a:ext uri="{FF2B5EF4-FFF2-40B4-BE49-F238E27FC236}">
                <a16:creationId xmlns:a16="http://schemas.microsoft.com/office/drawing/2014/main" id="{42152D0E-B03D-CC17-D0CC-650AE3953FCF}"/>
              </a:ext>
            </a:extLst>
          </p:cNvPr>
          <p:cNvCxnSpPr>
            <a:cxnSpLocks/>
          </p:cNvCxnSpPr>
          <p:nvPr userDrawn="1"/>
        </p:nvCxnSpPr>
        <p:spPr>
          <a:xfrm>
            <a:off x="1655064" y="722376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Графический объект 82">
            <a:extLst>
              <a:ext uri="{FF2B5EF4-FFF2-40B4-BE49-F238E27FC236}">
                <a16:creationId xmlns:a16="http://schemas.microsoft.com/office/drawing/2014/main" id="{65438DF6-6622-6EE4-F01A-D199CAE96D9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3498771">
            <a:off x="868523" y="778989"/>
            <a:ext cx="660389" cy="660389"/>
          </a:xfrm>
          <a:prstGeom prst="rect">
            <a:avLst/>
          </a:prstGeom>
        </p:spPr>
      </p:pic>
      <p:cxnSp>
        <p:nvCxnSpPr>
          <p:cNvPr id="85" name="Прямая соединительная линия 84">
            <a:extLst>
              <a:ext uri="{FF2B5EF4-FFF2-40B4-BE49-F238E27FC236}">
                <a16:creationId xmlns:a16="http://schemas.microsoft.com/office/drawing/2014/main" id="{9712EE3B-E131-C405-FCA7-8263094DF01B}"/>
              </a:ext>
            </a:extLst>
          </p:cNvPr>
          <p:cNvCxnSpPr>
            <a:cxnSpLocks/>
          </p:cNvCxnSpPr>
          <p:nvPr userDrawn="1"/>
        </p:nvCxnSpPr>
        <p:spPr>
          <a:xfrm>
            <a:off x="2593735" y="718779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Графический объект 10">
            <a:extLst>
              <a:ext uri="{FF2B5EF4-FFF2-40B4-BE49-F238E27FC236}">
                <a16:creationId xmlns:a16="http://schemas.microsoft.com/office/drawing/2014/main" id="{3A3CEC7E-9097-B8E8-85C0-CDDB2AE614D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r="50956"/>
          <a:stretch>
            <a:fillRect/>
          </a:stretch>
        </p:blipFill>
        <p:spPr>
          <a:xfrm>
            <a:off x="6471911" y="2707661"/>
            <a:ext cx="5744279" cy="766881"/>
          </a:xfrm>
          <a:custGeom>
            <a:avLst/>
            <a:gdLst>
              <a:gd name="connsiteX0" fmla="*/ 0 w 5744279"/>
              <a:gd name="connsiteY0" fmla="*/ 0 h 766881"/>
              <a:gd name="connsiteX1" fmla="*/ 5744279 w 5744279"/>
              <a:gd name="connsiteY1" fmla="*/ 0 h 766881"/>
              <a:gd name="connsiteX2" fmla="*/ 5744279 w 5744279"/>
              <a:gd name="connsiteY2" fmla="*/ 766881 h 766881"/>
              <a:gd name="connsiteX3" fmla="*/ 0 w 5744279"/>
              <a:gd name="connsiteY3" fmla="*/ 766881 h 766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44279" h="766881">
                <a:moveTo>
                  <a:pt x="0" y="0"/>
                </a:moveTo>
                <a:lnTo>
                  <a:pt x="5744279" y="0"/>
                </a:lnTo>
                <a:lnTo>
                  <a:pt x="5744279" y="766881"/>
                </a:lnTo>
                <a:lnTo>
                  <a:pt x="0" y="766881"/>
                </a:lnTo>
                <a:close/>
              </a:path>
            </a:pathLst>
          </a:custGeom>
        </p:spPr>
      </p:pic>
      <p:pic>
        <p:nvPicPr>
          <p:cNvPr id="13" name="Графический объект 12">
            <a:extLst>
              <a:ext uri="{FF2B5EF4-FFF2-40B4-BE49-F238E27FC236}">
                <a16:creationId xmlns:a16="http://schemas.microsoft.com/office/drawing/2014/main" id="{96DCF26E-2BB7-CA60-73C4-CC02E6B54E83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55255"/>
          <a:stretch>
            <a:fillRect/>
          </a:stretch>
        </p:blipFill>
        <p:spPr>
          <a:xfrm>
            <a:off x="-50829" y="2707661"/>
            <a:ext cx="5240777" cy="766881"/>
          </a:xfrm>
          <a:custGeom>
            <a:avLst/>
            <a:gdLst>
              <a:gd name="connsiteX0" fmla="*/ 0 w 5240777"/>
              <a:gd name="connsiteY0" fmla="*/ 0 h 766881"/>
              <a:gd name="connsiteX1" fmla="*/ 5240777 w 5240777"/>
              <a:gd name="connsiteY1" fmla="*/ 0 h 766881"/>
              <a:gd name="connsiteX2" fmla="*/ 5240777 w 5240777"/>
              <a:gd name="connsiteY2" fmla="*/ 766881 h 766881"/>
              <a:gd name="connsiteX3" fmla="*/ 0 w 5240777"/>
              <a:gd name="connsiteY3" fmla="*/ 766881 h 766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40777" h="766881">
                <a:moveTo>
                  <a:pt x="0" y="0"/>
                </a:moveTo>
                <a:lnTo>
                  <a:pt x="5240777" y="0"/>
                </a:lnTo>
                <a:lnTo>
                  <a:pt x="5240777" y="766881"/>
                </a:lnTo>
                <a:lnTo>
                  <a:pt x="0" y="766881"/>
                </a:lnTo>
                <a:close/>
              </a:path>
            </a:pathLst>
          </a:custGeom>
        </p:spPr>
      </p:pic>
      <p:sp>
        <p:nvSpPr>
          <p:cNvPr id="15" name="Овал 14">
            <a:extLst>
              <a:ext uri="{FF2B5EF4-FFF2-40B4-BE49-F238E27FC236}">
                <a16:creationId xmlns:a16="http://schemas.microsoft.com/office/drawing/2014/main" id="{70074BFB-1FF4-E27D-E273-B30A1A926B24}"/>
              </a:ext>
            </a:extLst>
          </p:cNvPr>
          <p:cNvSpPr/>
          <p:nvPr userDrawn="1"/>
        </p:nvSpPr>
        <p:spPr>
          <a:xfrm>
            <a:off x="4032611" y="2039801"/>
            <a:ext cx="1989036" cy="198903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MO"/>
            </a:defPPr>
          </a:lstStyle>
          <a:p>
            <a:pPr algn="ctr" rtl="0"/>
            <a:endParaRPr lang="ru-RU" noProof="0">
              <a:solidFill>
                <a:schemeClr val="accent4"/>
              </a:solidFill>
            </a:endParaRPr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B714380A-B062-A581-202E-A9250F901047}"/>
              </a:ext>
            </a:extLst>
          </p:cNvPr>
          <p:cNvSpPr/>
          <p:nvPr userDrawn="1"/>
        </p:nvSpPr>
        <p:spPr>
          <a:xfrm>
            <a:off x="6170354" y="2039801"/>
            <a:ext cx="1989036" cy="198903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MO"/>
            </a:defPPr>
          </a:lstStyle>
          <a:p>
            <a:pPr algn="ctr" rtl="0"/>
            <a:endParaRPr lang="ru-RU" noProof="0">
              <a:solidFill>
                <a:schemeClr val="accent4"/>
              </a:solidFill>
            </a:endParaRPr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172440E0-AFFD-74CD-6BF4-1208AAECF546}"/>
              </a:ext>
            </a:extLst>
          </p:cNvPr>
          <p:cNvSpPr/>
          <p:nvPr userDrawn="1"/>
        </p:nvSpPr>
        <p:spPr>
          <a:xfrm>
            <a:off x="6170354" y="4362518"/>
            <a:ext cx="1989036" cy="198903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MO"/>
            </a:defPPr>
          </a:lstStyle>
          <a:p>
            <a:pPr algn="ctr" rtl="0"/>
            <a:endParaRPr lang="ru-RU" noProof="0">
              <a:solidFill>
                <a:schemeClr val="accent4"/>
              </a:solidFill>
            </a:endParaRPr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9DF24E9A-60F5-6DAB-FE7A-37F79F6F9AA9}"/>
              </a:ext>
            </a:extLst>
          </p:cNvPr>
          <p:cNvSpPr/>
          <p:nvPr userDrawn="1"/>
        </p:nvSpPr>
        <p:spPr>
          <a:xfrm>
            <a:off x="4032612" y="4362518"/>
            <a:ext cx="1989036" cy="198903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MO"/>
            </a:defPPr>
          </a:lstStyle>
          <a:p>
            <a:pPr algn="ctr" rtl="0"/>
            <a:endParaRPr lang="ru-RU" noProof="0">
              <a:solidFill>
                <a:schemeClr val="accent4"/>
              </a:solidFill>
            </a:endParaRPr>
          </a:p>
        </p:txBody>
      </p:sp>
      <p:sp>
        <p:nvSpPr>
          <p:cNvPr id="23" name="Полилиния 16">
            <a:extLst>
              <a:ext uri="{FF2B5EF4-FFF2-40B4-BE49-F238E27FC236}">
                <a16:creationId xmlns:a16="http://schemas.microsoft.com/office/drawing/2014/main" id="{E4234E63-55EE-8BC8-D5B8-C9346AA39037}"/>
              </a:ext>
            </a:extLst>
          </p:cNvPr>
          <p:cNvSpPr/>
          <p:nvPr userDrawn="1"/>
        </p:nvSpPr>
        <p:spPr>
          <a:xfrm>
            <a:off x="624057" y="4000974"/>
            <a:ext cx="4046047" cy="1354794"/>
          </a:xfrm>
          <a:custGeom>
            <a:avLst/>
            <a:gdLst>
              <a:gd name="connsiteX0" fmla="*/ 0 w 4046047"/>
              <a:gd name="connsiteY0" fmla="*/ 0 h 1354794"/>
              <a:gd name="connsiteX1" fmla="*/ 4046047 w 4046047"/>
              <a:gd name="connsiteY1" fmla="*/ 530971 h 1354794"/>
              <a:gd name="connsiteX2" fmla="*/ 4046047 w 4046047"/>
              <a:gd name="connsiteY2" fmla="*/ 1354794 h 1354794"/>
              <a:gd name="connsiteX3" fmla="*/ 620191 w 4046047"/>
              <a:gd name="connsiteY3" fmla="*/ 1354794 h 1354794"/>
              <a:gd name="connsiteX4" fmla="*/ 0 w 4046047"/>
              <a:gd name="connsiteY4" fmla="*/ 783283 h 1354794"/>
              <a:gd name="connsiteX0" fmla="*/ 4046047 w 4137487"/>
              <a:gd name="connsiteY0" fmla="*/ 530971 h 1354794"/>
              <a:gd name="connsiteX1" fmla="*/ 4046047 w 4137487"/>
              <a:gd name="connsiteY1" fmla="*/ 1354794 h 1354794"/>
              <a:gd name="connsiteX2" fmla="*/ 620191 w 4137487"/>
              <a:gd name="connsiteY2" fmla="*/ 1354794 h 1354794"/>
              <a:gd name="connsiteX3" fmla="*/ 0 w 4137487"/>
              <a:gd name="connsiteY3" fmla="*/ 783283 h 1354794"/>
              <a:gd name="connsiteX4" fmla="*/ 0 w 4137487"/>
              <a:gd name="connsiteY4" fmla="*/ 0 h 1354794"/>
              <a:gd name="connsiteX5" fmla="*/ 4137487 w 4137487"/>
              <a:gd name="connsiteY5" fmla="*/ 622411 h 1354794"/>
              <a:gd name="connsiteX0" fmla="*/ 4046047 w 4137487"/>
              <a:gd name="connsiteY0" fmla="*/ 1354794 h 1354794"/>
              <a:gd name="connsiteX1" fmla="*/ 620191 w 4137487"/>
              <a:gd name="connsiteY1" fmla="*/ 1354794 h 1354794"/>
              <a:gd name="connsiteX2" fmla="*/ 0 w 4137487"/>
              <a:gd name="connsiteY2" fmla="*/ 783283 h 1354794"/>
              <a:gd name="connsiteX3" fmla="*/ 0 w 4137487"/>
              <a:gd name="connsiteY3" fmla="*/ 0 h 1354794"/>
              <a:gd name="connsiteX4" fmla="*/ 4137487 w 4137487"/>
              <a:gd name="connsiteY4" fmla="*/ 622411 h 1354794"/>
              <a:gd name="connsiteX0" fmla="*/ 4046047 w 4046047"/>
              <a:gd name="connsiteY0" fmla="*/ 1354794 h 1354794"/>
              <a:gd name="connsiteX1" fmla="*/ 620191 w 4046047"/>
              <a:gd name="connsiteY1" fmla="*/ 1354794 h 1354794"/>
              <a:gd name="connsiteX2" fmla="*/ 0 w 4046047"/>
              <a:gd name="connsiteY2" fmla="*/ 783283 h 1354794"/>
              <a:gd name="connsiteX3" fmla="*/ 0 w 4046047"/>
              <a:gd name="connsiteY3" fmla="*/ 0 h 1354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6047" h="1354794">
                <a:moveTo>
                  <a:pt x="4046047" y="1354794"/>
                </a:moveTo>
                <a:lnTo>
                  <a:pt x="620191" y="1354794"/>
                </a:lnTo>
                <a:cubicBezTo>
                  <a:pt x="277669" y="1354794"/>
                  <a:pt x="0" y="1098920"/>
                  <a:pt x="0" y="783283"/>
                </a:cubicBezTo>
                <a:lnTo>
                  <a:pt x="0" y="0"/>
                </a:lnTo>
              </a:path>
            </a:pathLst>
          </a:custGeom>
          <a:noFill/>
          <a:ln w="762000" cap="rnd" cmpd="sng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529188"/>
                      <a:gd name="connsiteY0" fmla="*/ 588210 h 5854720"/>
                      <a:gd name="connsiteX1" fmla="*/ 588210 w 3529188"/>
                      <a:gd name="connsiteY1" fmla="*/ 0 h 5854720"/>
                      <a:gd name="connsiteX2" fmla="*/ 1223457 w 3529188"/>
                      <a:gd name="connsiteY2" fmla="*/ 0 h 5854720"/>
                      <a:gd name="connsiteX3" fmla="*/ 1788122 w 3529188"/>
                      <a:gd name="connsiteY3" fmla="*/ 0 h 5854720"/>
                      <a:gd name="connsiteX4" fmla="*/ 2329258 w 3529188"/>
                      <a:gd name="connsiteY4" fmla="*/ 0 h 5854720"/>
                      <a:gd name="connsiteX5" fmla="*/ 2940978 w 3529188"/>
                      <a:gd name="connsiteY5" fmla="*/ 0 h 5854720"/>
                      <a:gd name="connsiteX6" fmla="*/ 3529188 w 3529188"/>
                      <a:gd name="connsiteY6" fmla="*/ 588210 h 5854720"/>
                      <a:gd name="connsiteX7" fmla="*/ 3529188 w 3529188"/>
                      <a:gd name="connsiteY7" fmla="*/ 1172998 h 5854720"/>
                      <a:gd name="connsiteX8" fmla="*/ 3529188 w 3529188"/>
                      <a:gd name="connsiteY8" fmla="*/ 1851351 h 5854720"/>
                      <a:gd name="connsiteX9" fmla="*/ 3529188 w 3529188"/>
                      <a:gd name="connsiteY9" fmla="*/ 2295790 h 5854720"/>
                      <a:gd name="connsiteX10" fmla="*/ 3529188 w 3529188"/>
                      <a:gd name="connsiteY10" fmla="*/ 2880577 h 5854720"/>
                      <a:gd name="connsiteX11" fmla="*/ 3529188 w 3529188"/>
                      <a:gd name="connsiteY11" fmla="*/ 3465365 h 5854720"/>
                      <a:gd name="connsiteX12" fmla="*/ 3529188 w 3529188"/>
                      <a:gd name="connsiteY12" fmla="*/ 4003369 h 5854720"/>
                      <a:gd name="connsiteX13" fmla="*/ 3529188 w 3529188"/>
                      <a:gd name="connsiteY13" fmla="*/ 4681723 h 5854720"/>
                      <a:gd name="connsiteX14" fmla="*/ 3529188 w 3529188"/>
                      <a:gd name="connsiteY14" fmla="*/ 5266510 h 5854720"/>
                      <a:gd name="connsiteX15" fmla="*/ 2940978 w 3529188"/>
                      <a:gd name="connsiteY15" fmla="*/ 5854720 h 5854720"/>
                      <a:gd name="connsiteX16" fmla="*/ 2329258 w 3529188"/>
                      <a:gd name="connsiteY16" fmla="*/ 5854720 h 5854720"/>
                      <a:gd name="connsiteX17" fmla="*/ 1741066 w 3529188"/>
                      <a:gd name="connsiteY17" fmla="*/ 5854720 h 5854720"/>
                      <a:gd name="connsiteX18" fmla="*/ 1223457 w 3529188"/>
                      <a:gd name="connsiteY18" fmla="*/ 5854720 h 5854720"/>
                      <a:gd name="connsiteX19" fmla="*/ 588210 w 3529188"/>
                      <a:gd name="connsiteY19" fmla="*/ 5854720 h 5854720"/>
                      <a:gd name="connsiteX20" fmla="*/ 0 w 3529188"/>
                      <a:gd name="connsiteY20" fmla="*/ 5266510 h 5854720"/>
                      <a:gd name="connsiteX21" fmla="*/ 0 w 3529188"/>
                      <a:gd name="connsiteY21" fmla="*/ 4728506 h 5854720"/>
                      <a:gd name="connsiteX22" fmla="*/ 0 w 3529188"/>
                      <a:gd name="connsiteY22" fmla="*/ 4143718 h 5854720"/>
                      <a:gd name="connsiteX23" fmla="*/ 0 w 3529188"/>
                      <a:gd name="connsiteY23" fmla="*/ 3699280 h 5854720"/>
                      <a:gd name="connsiteX24" fmla="*/ 0 w 3529188"/>
                      <a:gd name="connsiteY24" fmla="*/ 3254841 h 5854720"/>
                      <a:gd name="connsiteX25" fmla="*/ 0 w 3529188"/>
                      <a:gd name="connsiteY25" fmla="*/ 2670054 h 5854720"/>
                      <a:gd name="connsiteX26" fmla="*/ 0 w 3529188"/>
                      <a:gd name="connsiteY26" fmla="*/ 2178832 h 5854720"/>
                      <a:gd name="connsiteX27" fmla="*/ 0 w 3529188"/>
                      <a:gd name="connsiteY27" fmla="*/ 1547262 h 5854720"/>
                      <a:gd name="connsiteX28" fmla="*/ 0 w 3529188"/>
                      <a:gd name="connsiteY28" fmla="*/ 588210 h 58547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3529188" h="5854720" extrusionOk="0">
                        <a:moveTo>
                          <a:pt x="0" y="588210"/>
                        </a:moveTo>
                        <a:cubicBezTo>
                          <a:pt x="-21018" y="250387"/>
                          <a:pt x="217110" y="17355"/>
                          <a:pt x="588210" y="0"/>
                        </a:cubicBezTo>
                        <a:cubicBezTo>
                          <a:pt x="876112" y="-19041"/>
                          <a:pt x="1081758" y="40565"/>
                          <a:pt x="1223457" y="0"/>
                        </a:cubicBezTo>
                        <a:cubicBezTo>
                          <a:pt x="1365156" y="-40565"/>
                          <a:pt x="1510790" y="32361"/>
                          <a:pt x="1788122" y="0"/>
                        </a:cubicBezTo>
                        <a:cubicBezTo>
                          <a:pt x="2065454" y="-32361"/>
                          <a:pt x="2196286" y="39632"/>
                          <a:pt x="2329258" y="0"/>
                        </a:cubicBezTo>
                        <a:cubicBezTo>
                          <a:pt x="2462230" y="-39632"/>
                          <a:pt x="2683114" y="2257"/>
                          <a:pt x="2940978" y="0"/>
                        </a:cubicBezTo>
                        <a:cubicBezTo>
                          <a:pt x="3297966" y="-66121"/>
                          <a:pt x="3475164" y="255078"/>
                          <a:pt x="3529188" y="588210"/>
                        </a:cubicBezTo>
                        <a:cubicBezTo>
                          <a:pt x="3574272" y="863780"/>
                          <a:pt x="3523626" y="966106"/>
                          <a:pt x="3529188" y="1172998"/>
                        </a:cubicBezTo>
                        <a:cubicBezTo>
                          <a:pt x="3534750" y="1379890"/>
                          <a:pt x="3465933" y="1644977"/>
                          <a:pt x="3529188" y="1851351"/>
                        </a:cubicBezTo>
                        <a:cubicBezTo>
                          <a:pt x="3592443" y="2057725"/>
                          <a:pt x="3511454" y="2169708"/>
                          <a:pt x="3529188" y="2295790"/>
                        </a:cubicBezTo>
                        <a:cubicBezTo>
                          <a:pt x="3546922" y="2421872"/>
                          <a:pt x="3527136" y="2693707"/>
                          <a:pt x="3529188" y="2880577"/>
                        </a:cubicBezTo>
                        <a:cubicBezTo>
                          <a:pt x="3531240" y="3067447"/>
                          <a:pt x="3482987" y="3173559"/>
                          <a:pt x="3529188" y="3465365"/>
                        </a:cubicBezTo>
                        <a:cubicBezTo>
                          <a:pt x="3575389" y="3757171"/>
                          <a:pt x="3528527" y="3785537"/>
                          <a:pt x="3529188" y="4003369"/>
                        </a:cubicBezTo>
                        <a:cubicBezTo>
                          <a:pt x="3529849" y="4221201"/>
                          <a:pt x="3513745" y="4519491"/>
                          <a:pt x="3529188" y="4681723"/>
                        </a:cubicBezTo>
                        <a:cubicBezTo>
                          <a:pt x="3544631" y="4843955"/>
                          <a:pt x="3526290" y="5077457"/>
                          <a:pt x="3529188" y="5266510"/>
                        </a:cubicBezTo>
                        <a:cubicBezTo>
                          <a:pt x="3495511" y="5596899"/>
                          <a:pt x="3239177" y="5836325"/>
                          <a:pt x="2940978" y="5854720"/>
                        </a:cubicBezTo>
                        <a:cubicBezTo>
                          <a:pt x="2728639" y="5898033"/>
                          <a:pt x="2496727" y="5784306"/>
                          <a:pt x="2329258" y="5854720"/>
                        </a:cubicBezTo>
                        <a:cubicBezTo>
                          <a:pt x="2161789" y="5925134"/>
                          <a:pt x="1866325" y="5847030"/>
                          <a:pt x="1741066" y="5854720"/>
                        </a:cubicBezTo>
                        <a:cubicBezTo>
                          <a:pt x="1615807" y="5862410"/>
                          <a:pt x="1395638" y="5831161"/>
                          <a:pt x="1223457" y="5854720"/>
                        </a:cubicBezTo>
                        <a:cubicBezTo>
                          <a:pt x="1051276" y="5878279"/>
                          <a:pt x="874717" y="5821346"/>
                          <a:pt x="588210" y="5854720"/>
                        </a:cubicBezTo>
                        <a:cubicBezTo>
                          <a:pt x="295355" y="5835736"/>
                          <a:pt x="-41219" y="5656806"/>
                          <a:pt x="0" y="5266510"/>
                        </a:cubicBezTo>
                        <a:cubicBezTo>
                          <a:pt x="-62082" y="5061492"/>
                          <a:pt x="63114" y="4919165"/>
                          <a:pt x="0" y="4728506"/>
                        </a:cubicBezTo>
                        <a:cubicBezTo>
                          <a:pt x="-63114" y="4537847"/>
                          <a:pt x="67598" y="4416595"/>
                          <a:pt x="0" y="4143718"/>
                        </a:cubicBezTo>
                        <a:cubicBezTo>
                          <a:pt x="-67598" y="3870841"/>
                          <a:pt x="47971" y="3804176"/>
                          <a:pt x="0" y="3699280"/>
                        </a:cubicBezTo>
                        <a:cubicBezTo>
                          <a:pt x="-47971" y="3594384"/>
                          <a:pt x="18838" y="3384689"/>
                          <a:pt x="0" y="3254841"/>
                        </a:cubicBezTo>
                        <a:cubicBezTo>
                          <a:pt x="-18838" y="3124993"/>
                          <a:pt x="36295" y="2896233"/>
                          <a:pt x="0" y="2670054"/>
                        </a:cubicBezTo>
                        <a:cubicBezTo>
                          <a:pt x="-36295" y="2443875"/>
                          <a:pt x="12293" y="2283397"/>
                          <a:pt x="0" y="2178832"/>
                        </a:cubicBezTo>
                        <a:cubicBezTo>
                          <a:pt x="-12293" y="2074267"/>
                          <a:pt x="42881" y="1673819"/>
                          <a:pt x="0" y="1547262"/>
                        </a:cubicBezTo>
                        <a:cubicBezTo>
                          <a:pt x="-42881" y="1420705"/>
                          <a:pt x="2387" y="914777"/>
                          <a:pt x="0" y="58821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MO"/>
            </a:defPPr>
          </a:lstStyle>
          <a:p>
            <a:pPr algn="ctr" rtl="0"/>
            <a:endParaRPr lang="ru-RU" noProof="0"/>
          </a:p>
        </p:txBody>
      </p:sp>
      <p:sp>
        <p:nvSpPr>
          <p:cNvPr id="25" name="Полилиния 18">
            <a:extLst>
              <a:ext uri="{FF2B5EF4-FFF2-40B4-BE49-F238E27FC236}">
                <a16:creationId xmlns:a16="http://schemas.microsoft.com/office/drawing/2014/main" id="{9F752DEF-757A-19B9-7805-B7A70E94C5F2}"/>
              </a:ext>
            </a:extLst>
          </p:cNvPr>
          <p:cNvSpPr/>
          <p:nvPr userDrawn="1"/>
        </p:nvSpPr>
        <p:spPr>
          <a:xfrm flipH="1">
            <a:off x="544607" y="2735191"/>
            <a:ext cx="80439" cy="1697503"/>
          </a:xfrm>
          <a:custGeom>
            <a:avLst/>
            <a:gdLst>
              <a:gd name="connsiteX0" fmla="*/ 973027 w 5838044"/>
              <a:gd name="connsiteY0" fmla="*/ 0 h 7382204"/>
              <a:gd name="connsiteX1" fmla="*/ 4865018 w 5838044"/>
              <a:gd name="connsiteY1" fmla="*/ 0 h 7382204"/>
              <a:gd name="connsiteX2" fmla="*/ 5838044 w 5838044"/>
              <a:gd name="connsiteY2" fmla="*/ 973027 h 7382204"/>
              <a:gd name="connsiteX3" fmla="*/ 5838044 w 5838044"/>
              <a:gd name="connsiteY3" fmla="*/ 7382204 h 7382204"/>
              <a:gd name="connsiteX4" fmla="*/ 0 w 5838044"/>
              <a:gd name="connsiteY4" fmla="*/ 7382204 h 7382204"/>
              <a:gd name="connsiteX5" fmla="*/ 0 w 5838044"/>
              <a:gd name="connsiteY5" fmla="*/ 973027 h 7382204"/>
              <a:gd name="connsiteX6" fmla="*/ 973027 w 5838044"/>
              <a:gd name="connsiteY6" fmla="*/ 0 h 7382204"/>
              <a:gd name="connsiteX0" fmla="*/ 973027 w 5838044"/>
              <a:gd name="connsiteY0" fmla="*/ 0 h 7382204"/>
              <a:gd name="connsiteX1" fmla="*/ 4865018 w 5838044"/>
              <a:gd name="connsiteY1" fmla="*/ 0 h 7382204"/>
              <a:gd name="connsiteX2" fmla="*/ 5838044 w 5838044"/>
              <a:gd name="connsiteY2" fmla="*/ 973027 h 7382204"/>
              <a:gd name="connsiteX3" fmla="*/ 0 w 5838044"/>
              <a:gd name="connsiteY3" fmla="*/ 7382204 h 7382204"/>
              <a:gd name="connsiteX4" fmla="*/ 0 w 5838044"/>
              <a:gd name="connsiteY4" fmla="*/ 973027 h 7382204"/>
              <a:gd name="connsiteX5" fmla="*/ 973027 w 5838044"/>
              <a:gd name="connsiteY5" fmla="*/ 0 h 7382204"/>
              <a:gd name="connsiteX0" fmla="*/ 5838044 w 5929484"/>
              <a:gd name="connsiteY0" fmla="*/ 973027 h 7382204"/>
              <a:gd name="connsiteX1" fmla="*/ 0 w 5929484"/>
              <a:gd name="connsiteY1" fmla="*/ 7382204 h 7382204"/>
              <a:gd name="connsiteX2" fmla="*/ 0 w 5929484"/>
              <a:gd name="connsiteY2" fmla="*/ 973027 h 7382204"/>
              <a:gd name="connsiteX3" fmla="*/ 973027 w 5929484"/>
              <a:gd name="connsiteY3" fmla="*/ 0 h 7382204"/>
              <a:gd name="connsiteX4" fmla="*/ 4865018 w 5929484"/>
              <a:gd name="connsiteY4" fmla="*/ 0 h 7382204"/>
              <a:gd name="connsiteX5" fmla="*/ 5929484 w 5929484"/>
              <a:gd name="connsiteY5" fmla="*/ 1064467 h 7382204"/>
              <a:gd name="connsiteX0" fmla="*/ 5838044 w 5996391"/>
              <a:gd name="connsiteY0" fmla="*/ 973027 h 7382204"/>
              <a:gd name="connsiteX1" fmla="*/ 0 w 5996391"/>
              <a:gd name="connsiteY1" fmla="*/ 7382204 h 7382204"/>
              <a:gd name="connsiteX2" fmla="*/ 0 w 5996391"/>
              <a:gd name="connsiteY2" fmla="*/ 973027 h 7382204"/>
              <a:gd name="connsiteX3" fmla="*/ 973027 w 5996391"/>
              <a:gd name="connsiteY3" fmla="*/ 0 h 7382204"/>
              <a:gd name="connsiteX4" fmla="*/ 4865018 w 5996391"/>
              <a:gd name="connsiteY4" fmla="*/ 0 h 7382204"/>
              <a:gd name="connsiteX5" fmla="*/ 5996391 w 5996391"/>
              <a:gd name="connsiteY5" fmla="*/ 819140 h 7382204"/>
              <a:gd name="connsiteX0" fmla="*/ 5771136 w 5996391"/>
              <a:gd name="connsiteY0" fmla="*/ 4764441 h 7382204"/>
              <a:gd name="connsiteX1" fmla="*/ 0 w 5996391"/>
              <a:gd name="connsiteY1" fmla="*/ 7382204 h 7382204"/>
              <a:gd name="connsiteX2" fmla="*/ 0 w 5996391"/>
              <a:gd name="connsiteY2" fmla="*/ 973027 h 7382204"/>
              <a:gd name="connsiteX3" fmla="*/ 973027 w 5996391"/>
              <a:gd name="connsiteY3" fmla="*/ 0 h 7382204"/>
              <a:gd name="connsiteX4" fmla="*/ 4865018 w 5996391"/>
              <a:gd name="connsiteY4" fmla="*/ 0 h 7382204"/>
              <a:gd name="connsiteX5" fmla="*/ 5996391 w 5996391"/>
              <a:gd name="connsiteY5" fmla="*/ 819140 h 7382204"/>
              <a:gd name="connsiteX0" fmla="*/ 0 w 5996391"/>
              <a:gd name="connsiteY0" fmla="*/ 7382204 h 7382204"/>
              <a:gd name="connsiteX1" fmla="*/ 0 w 5996391"/>
              <a:gd name="connsiteY1" fmla="*/ 973027 h 7382204"/>
              <a:gd name="connsiteX2" fmla="*/ 973027 w 5996391"/>
              <a:gd name="connsiteY2" fmla="*/ 0 h 7382204"/>
              <a:gd name="connsiteX3" fmla="*/ 4865018 w 5996391"/>
              <a:gd name="connsiteY3" fmla="*/ 0 h 7382204"/>
              <a:gd name="connsiteX4" fmla="*/ 5996391 w 5996391"/>
              <a:gd name="connsiteY4" fmla="*/ 819140 h 7382204"/>
              <a:gd name="connsiteX0" fmla="*/ 0 w 4865018"/>
              <a:gd name="connsiteY0" fmla="*/ 7382204 h 7382204"/>
              <a:gd name="connsiteX1" fmla="*/ 0 w 4865018"/>
              <a:gd name="connsiteY1" fmla="*/ 973027 h 7382204"/>
              <a:gd name="connsiteX2" fmla="*/ 973027 w 4865018"/>
              <a:gd name="connsiteY2" fmla="*/ 0 h 7382204"/>
              <a:gd name="connsiteX3" fmla="*/ 4865018 w 4865018"/>
              <a:gd name="connsiteY3" fmla="*/ 0 h 7382204"/>
              <a:gd name="connsiteX0" fmla="*/ 0 w 973027"/>
              <a:gd name="connsiteY0" fmla="*/ 7382204 h 7382204"/>
              <a:gd name="connsiteX1" fmla="*/ 0 w 973027"/>
              <a:gd name="connsiteY1" fmla="*/ 973027 h 7382204"/>
              <a:gd name="connsiteX2" fmla="*/ 973027 w 973027"/>
              <a:gd name="connsiteY2" fmla="*/ 0 h 7382204"/>
              <a:gd name="connsiteX0" fmla="*/ 0 w 0"/>
              <a:gd name="connsiteY0" fmla="*/ 6409177 h 6409177"/>
              <a:gd name="connsiteX1" fmla="*/ 0 w 0"/>
              <a:gd name="connsiteY1" fmla="*/ 0 h 6409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6409177">
                <a:moveTo>
                  <a:pt x="0" y="6409177"/>
                </a:moveTo>
                <a:lnTo>
                  <a:pt x="0" y="0"/>
                </a:lnTo>
              </a:path>
            </a:pathLst>
          </a:custGeom>
          <a:noFill/>
          <a:ln w="762000" cap="rnd" cmpd="sng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529188"/>
                      <a:gd name="connsiteY0" fmla="*/ 588210 h 5854720"/>
                      <a:gd name="connsiteX1" fmla="*/ 588210 w 3529188"/>
                      <a:gd name="connsiteY1" fmla="*/ 0 h 5854720"/>
                      <a:gd name="connsiteX2" fmla="*/ 1223457 w 3529188"/>
                      <a:gd name="connsiteY2" fmla="*/ 0 h 5854720"/>
                      <a:gd name="connsiteX3" fmla="*/ 1788122 w 3529188"/>
                      <a:gd name="connsiteY3" fmla="*/ 0 h 5854720"/>
                      <a:gd name="connsiteX4" fmla="*/ 2329258 w 3529188"/>
                      <a:gd name="connsiteY4" fmla="*/ 0 h 5854720"/>
                      <a:gd name="connsiteX5" fmla="*/ 2940978 w 3529188"/>
                      <a:gd name="connsiteY5" fmla="*/ 0 h 5854720"/>
                      <a:gd name="connsiteX6" fmla="*/ 3529188 w 3529188"/>
                      <a:gd name="connsiteY6" fmla="*/ 588210 h 5854720"/>
                      <a:gd name="connsiteX7" fmla="*/ 3529188 w 3529188"/>
                      <a:gd name="connsiteY7" fmla="*/ 1172998 h 5854720"/>
                      <a:gd name="connsiteX8" fmla="*/ 3529188 w 3529188"/>
                      <a:gd name="connsiteY8" fmla="*/ 1851351 h 5854720"/>
                      <a:gd name="connsiteX9" fmla="*/ 3529188 w 3529188"/>
                      <a:gd name="connsiteY9" fmla="*/ 2295790 h 5854720"/>
                      <a:gd name="connsiteX10" fmla="*/ 3529188 w 3529188"/>
                      <a:gd name="connsiteY10" fmla="*/ 2880577 h 5854720"/>
                      <a:gd name="connsiteX11" fmla="*/ 3529188 w 3529188"/>
                      <a:gd name="connsiteY11" fmla="*/ 3465365 h 5854720"/>
                      <a:gd name="connsiteX12" fmla="*/ 3529188 w 3529188"/>
                      <a:gd name="connsiteY12" fmla="*/ 4003369 h 5854720"/>
                      <a:gd name="connsiteX13" fmla="*/ 3529188 w 3529188"/>
                      <a:gd name="connsiteY13" fmla="*/ 4681723 h 5854720"/>
                      <a:gd name="connsiteX14" fmla="*/ 3529188 w 3529188"/>
                      <a:gd name="connsiteY14" fmla="*/ 5266510 h 5854720"/>
                      <a:gd name="connsiteX15" fmla="*/ 2940978 w 3529188"/>
                      <a:gd name="connsiteY15" fmla="*/ 5854720 h 5854720"/>
                      <a:gd name="connsiteX16" fmla="*/ 2329258 w 3529188"/>
                      <a:gd name="connsiteY16" fmla="*/ 5854720 h 5854720"/>
                      <a:gd name="connsiteX17" fmla="*/ 1741066 w 3529188"/>
                      <a:gd name="connsiteY17" fmla="*/ 5854720 h 5854720"/>
                      <a:gd name="connsiteX18" fmla="*/ 1223457 w 3529188"/>
                      <a:gd name="connsiteY18" fmla="*/ 5854720 h 5854720"/>
                      <a:gd name="connsiteX19" fmla="*/ 588210 w 3529188"/>
                      <a:gd name="connsiteY19" fmla="*/ 5854720 h 5854720"/>
                      <a:gd name="connsiteX20" fmla="*/ 0 w 3529188"/>
                      <a:gd name="connsiteY20" fmla="*/ 5266510 h 5854720"/>
                      <a:gd name="connsiteX21" fmla="*/ 0 w 3529188"/>
                      <a:gd name="connsiteY21" fmla="*/ 4728506 h 5854720"/>
                      <a:gd name="connsiteX22" fmla="*/ 0 w 3529188"/>
                      <a:gd name="connsiteY22" fmla="*/ 4143718 h 5854720"/>
                      <a:gd name="connsiteX23" fmla="*/ 0 w 3529188"/>
                      <a:gd name="connsiteY23" fmla="*/ 3699280 h 5854720"/>
                      <a:gd name="connsiteX24" fmla="*/ 0 w 3529188"/>
                      <a:gd name="connsiteY24" fmla="*/ 3254841 h 5854720"/>
                      <a:gd name="connsiteX25" fmla="*/ 0 w 3529188"/>
                      <a:gd name="connsiteY25" fmla="*/ 2670054 h 5854720"/>
                      <a:gd name="connsiteX26" fmla="*/ 0 w 3529188"/>
                      <a:gd name="connsiteY26" fmla="*/ 2178832 h 5854720"/>
                      <a:gd name="connsiteX27" fmla="*/ 0 w 3529188"/>
                      <a:gd name="connsiteY27" fmla="*/ 1547262 h 5854720"/>
                      <a:gd name="connsiteX28" fmla="*/ 0 w 3529188"/>
                      <a:gd name="connsiteY28" fmla="*/ 588210 h 58547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3529188" h="5854720" extrusionOk="0">
                        <a:moveTo>
                          <a:pt x="0" y="588210"/>
                        </a:moveTo>
                        <a:cubicBezTo>
                          <a:pt x="-21018" y="250387"/>
                          <a:pt x="217110" y="17355"/>
                          <a:pt x="588210" y="0"/>
                        </a:cubicBezTo>
                        <a:cubicBezTo>
                          <a:pt x="876112" y="-19041"/>
                          <a:pt x="1081758" y="40565"/>
                          <a:pt x="1223457" y="0"/>
                        </a:cubicBezTo>
                        <a:cubicBezTo>
                          <a:pt x="1365156" y="-40565"/>
                          <a:pt x="1510790" y="32361"/>
                          <a:pt x="1788122" y="0"/>
                        </a:cubicBezTo>
                        <a:cubicBezTo>
                          <a:pt x="2065454" y="-32361"/>
                          <a:pt x="2196286" y="39632"/>
                          <a:pt x="2329258" y="0"/>
                        </a:cubicBezTo>
                        <a:cubicBezTo>
                          <a:pt x="2462230" y="-39632"/>
                          <a:pt x="2683114" y="2257"/>
                          <a:pt x="2940978" y="0"/>
                        </a:cubicBezTo>
                        <a:cubicBezTo>
                          <a:pt x="3297966" y="-66121"/>
                          <a:pt x="3475164" y="255078"/>
                          <a:pt x="3529188" y="588210"/>
                        </a:cubicBezTo>
                        <a:cubicBezTo>
                          <a:pt x="3574272" y="863780"/>
                          <a:pt x="3523626" y="966106"/>
                          <a:pt x="3529188" y="1172998"/>
                        </a:cubicBezTo>
                        <a:cubicBezTo>
                          <a:pt x="3534750" y="1379890"/>
                          <a:pt x="3465933" y="1644977"/>
                          <a:pt x="3529188" y="1851351"/>
                        </a:cubicBezTo>
                        <a:cubicBezTo>
                          <a:pt x="3592443" y="2057725"/>
                          <a:pt x="3511454" y="2169708"/>
                          <a:pt x="3529188" y="2295790"/>
                        </a:cubicBezTo>
                        <a:cubicBezTo>
                          <a:pt x="3546922" y="2421872"/>
                          <a:pt x="3527136" y="2693707"/>
                          <a:pt x="3529188" y="2880577"/>
                        </a:cubicBezTo>
                        <a:cubicBezTo>
                          <a:pt x="3531240" y="3067447"/>
                          <a:pt x="3482987" y="3173559"/>
                          <a:pt x="3529188" y="3465365"/>
                        </a:cubicBezTo>
                        <a:cubicBezTo>
                          <a:pt x="3575389" y="3757171"/>
                          <a:pt x="3528527" y="3785537"/>
                          <a:pt x="3529188" y="4003369"/>
                        </a:cubicBezTo>
                        <a:cubicBezTo>
                          <a:pt x="3529849" y="4221201"/>
                          <a:pt x="3513745" y="4519491"/>
                          <a:pt x="3529188" y="4681723"/>
                        </a:cubicBezTo>
                        <a:cubicBezTo>
                          <a:pt x="3544631" y="4843955"/>
                          <a:pt x="3526290" y="5077457"/>
                          <a:pt x="3529188" y="5266510"/>
                        </a:cubicBezTo>
                        <a:cubicBezTo>
                          <a:pt x="3495511" y="5596899"/>
                          <a:pt x="3239177" y="5836325"/>
                          <a:pt x="2940978" y="5854720"/>
                        </a:cubicBezTo>
                        <a:cubicBezTo>
                          <a:pt x="2728639" y="5898033"/>
                          <a:pt x="2496727" y="5784306"/>
                          <a:pt x="2329258" y="5854720"/>
                        </a:cubicBezTo>
                        <a:cubicBezTo>
                          <a:pt x="2161789" y="5925134"/>
                          <a:pt x="1866325" y="5847030"/>
                          <a:pt x="1741066" y="5854720"/>
                        </a:cubicBezTo>
                        <a:cubicBezTo>
                          <a:pt x="1615807" y="5862410"/>
                          <a:pt x="1395638" y="5831161"/>
                          <a:pt x="1223457" y="5854720"/>
                        </a:cubicBezTo>
                        <a:cubicBezTo>
                          <a:pt x="1051276" y="5878279"/>
                          <a:pt x="874717" y="5821346"/>
                          <a:pt x="588210" y="5854720"/>
                        </a:cubicBezTo>
                        <a:cubicBezTo>
                          <a:pt x="295355" y="5835736"/>
                          <a:pt x="-41219" y="5656806"/>
                          <a:pt x="0" y="5266510"/>
                        </a:cubicBezTo>
                        <a:cubicBezTo>
                          <a:pt x="-62082" y="5061492"/>
                          <a:pt x="63114" y="4919165"/>
                          <a:pt x="0" y="4728506"/>
                        </a:cubicBezTo>
                        <a:cubicBezTo>
                          <a:pt x="-63114" y="4537847"/>
                          <a:pt x="67598" y="4416595"/>
                          <a:pt x="0" y="4143718"/>
                        </a:cubicBezTo>
                        <a:cubicBezTo>
                          <a:pt x="-67598" y="3870841"/>
                          <a:pt x="47971" y="3804176"/>
                          <a:pt x="0" y="3699280"/>
                        </a:cubicBezTo>
                        <a:cubicBezTo>
                          <a:pt x="-47971" y="3594384"/>
                          <a:pt x="18838" y="3384689"/>
                          <a:pt x="0" y="3254841"/>
                        </a:cubicBezTo>
                        <a:cubicBezTo>
                          <a:pt x="-18838" y="3124993"/>
                          <a:pt x="36295" y="2896233"/>
                          <a:pt x="0" y="2670054"/>
                        </a:cubicBezTo>
                        <a:cubicBezTo>
                          <a:pt x="-36295" y="2443875"/>
                          <a:pt x="12293" y="2283397"/>
                          <a:pt x="0" y="2178832"/>
                        </a:cubicBezTo>
                        <a:cubicBezTo>
                          <a:pt x="-12293" y="2074267"/>
                          <a:pt x="42881" y="1673819"/>
                          <a:pt x="0" y="1547262"/>
                        </a:cubicBezTo>
                        <a:cubicBezTo>
                          <a:pt x="-42881" y="1420705"/>
                          <a:pt x="2387" y="914777"/>
                          <a:pt x="0" y="58821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MO"/>
            </a:defPPr>
          </a:lstStyle>
          <a:p>
            <a:pPr algn="ctr" rtl="0"/>
            <a:endParaRPr lang="ru-RU" noProof="0"/>
          </a:p>
        </p:txBody>
      </p:sp>
      <p:sp>
        <p:nvSpPr>
          <p:cNvPr id="27" name="Полилиния 20">
            <a:extLst>
              <a:ext uri="{FF2B5EF4-FFF2-40B4-BE49-F238E27FC236}">
                <a16:creationId xmlns:a16="http://schemas.microsoft.com/office/drawing/2014/main" id="{6010C008-0418-12FF-A80A-05ECF85F5EB6}"/>
              </a:ext>
            </a:extLst>
          </p:cNvPr>
          <p:cNvSpPr/>
          <p:nvPr userDrawn="1"/>
        </p:nvSpPr>
        <p:spPr>
          <a:xfrm flipH="1">
            <a:off x="7620566" y="3973595"/>
            <a:ext cx="4046047" cy="1354794"/>
          </a:xfrm>
          <a:custGeom>
            <a:avLst/>
            <a:gdLst>
              <a:gd name="connsiteX0" fmla="*/ 0 w 4046047"/>
              <a:gd name="connsiteY0" fmla="*/ 0 h 1354794"/>
              <a:gd name="connsiteX1" fmla="*/ 4046047 w 4046047"/>
              <a:gd name="connsiteY1" fmla="*/ 530971 h 1354794"/>
              <a:gd name="connsiteX2" fmla="*/ 4046047 w 4046047"/>
              <a:gd name="connsiteY2" fmla="*/ 1354794 h 1354794"/>
              <a:gd name="connsiteX3" fmla="*/ 620191 w 4046047"/>
              <a:gd name="connsiteY3" fmla="*/ 1354794 h 1354794"/>
              <a:gd name="connsiteX4" fmla="*/ 0 w 4046047"/>
              <a:gd name="connsiteY4" fmla="*/ 783283 h 1354794"/>
              <a:gd name="connsiteX0" fmla="*/ 4046047 w 4137487"/>
              <a:gd name="connsiteY0" fmla="*/ 530971 h 1354794"/>
              <a:gd name="connsiteX1" fmla="*/ 4046047 w 4137487"/>
              <a:gd name="connsiteY1" fmla="*/ 1354794 h 1354794"/>
              <a:gd name="connsiteX2" fmla="*/ 620191 w 4137487"/>
              <a:gd name="connsiteY2" fmla="*/ 1354794 h 1354794"/>
              <a:gd name="connsiteX3" fmla="*/ 0 w 4137487"/>
              <a:gd name="connsiteY3" fmla="*/ 783283 h 1354794"/>
              <a:gd name="connsiteX4" fmla="*/ 0 w 4137487"/>
              <a:gd name="connsiteY4" fmla="*/ 0 h 1354794"/>
              <a:gd name="connsiteX5" fmla="*/ 4137487 w 4137487"/>
              <a:gd name="connsiteY5" fmla="*/ 622411 h 1354794"/>
              <a:gd name="connsiteX0" fmla="*/ 4046047 w 4137487"/>
              <a:gd name="connsiteY0" fmla="*/ 1354794 h 1354794"/>
              <a:gd name="connsiteX1" fmla="*/ 620191 w 4137487"/>
              <a:gd name="connsiteY1" fmla="*/ 1354794 h 1354794"/>
              <a:gd name="connsiteX2" fmla="*/ 0 w 4137487"/>
              <a:gd name="connsiteY2" fmla="*/ 783283 h 1354794"/>
              <a:gd name="connsiteX3" fmla="*/ 0 w 4137487"/>
              <a:gd name="connsiteY3" fmla="*/ 0 h 1354794"/>
              <a:gd name="connsiteX4" fmla="*/ 4137487 w 4137487"/>
              <a:gd name="connsiteY4" fmla="*/ 622411 h 1354794"/>
              <a:gd name="connsiteX0" fmla="*/ 4046047 w 4046047"/>
              <a:gd name="connsiteY0" fmla="*/ 1354794 h 1354794"/>
              <a:gd name="connsiteX1" fmla="*/ 620191 w 4046047"/>
              <a:gd name="connsiteY1" fmla="*/ 1354794 h 1354794"/>
              <a:gd name="connsiteX2" fmla="*/ 0 w 4046047"/>
              <a:gd name="connsiteY2" fmla="*/ 783283 h 1354794"/>
              <a:gd name="connsiteX3" fmla="*/ 0 w 4046047"/>
              <a:gd name="connsiteY3" fmla="*/ 0 h 1354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6047" h="1354794">
                <a:moveTo>
                  <a:pt x="4046047" y="1354794"/>
                </a:moveTo>
                <a:lnTo>
                  <a:pt x="620191" y="1354794"/>
                </a:lnTo>
                <a:cubicBezTo>
                  <a:pt x="277669" y="1354794"/>
                  <a:pt x="0" y="1098920"/>
                  <a:pt x="0" y="783283"/>
                </a:cubicBezTo>
                <a:lnTo>
                  <a:pt x="0" y="0"/>
                </a:lnTo>
              </a:path>
            </a:pathLst>
          </a:custGeom>
          <a:noFill/>
          <a:ln w="762000" cap="rnd" cmpd="sng">
            <a:solidFill>
              <a:schemeClr val="accent4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529188"/>
                      <a:gd name="connsiteY0" fmla="*/ 588210 h 5854720"/>
                      <a:gd name="connsiteX1" fmla="*/ 588210 w 3529188"/>
                      <a:gd name="connsiteY1" fmla="*/ 0 h 5854720"/>
                      <a:gd name="connsiteX2" fmla="*/ 1223457 w 3529188"/>
                      <a:gd name="connsiteY2" fmla="*/ 0 h 5854720"/>
                      <a:gd name="connsiteX3" fmla="*/ 1788122 w 3529188"/>
                      <a:gd name="connsiteY3" fmla="*/ 0 h 5854720"/>
                      <a:gd name="connsiteX4" fmla="*/ 2329258 w 3529188"/>
                      <a:gd name="connsiteY4" fmla="*/ 0 h 5854720"/>
                      <a:gd name="connsiteX5" fmla="*/ 2940978 w 3529188"/>
                      <a:gd name="connsiteY5" fmla="*/ 0 h 5854720"/>
                      <a:gd name="connsiteX6" fmla="*/ 3529188 w 3529188"/>
                      <a:gd name="connsiteY6" fmla="*/ 588210 h 5854720"/>
                      <a:gd name="connsiteX7" fmla="*/ 3529188 w 3529188"/>
                      <a:gd name="connsiteY7" fmla="*/ 1172998 h 5854720"/>
                      <a:gd name="connsiteX8" fmla="*/ 3529188 w 3529188"/>
                      <a:gd name="connsiteY8" fmla="*/ 1851351 h 5854720"/>
                      <a:gd name="connsiteX9" fmla="*/ 3529188 w 3529188"/>
                      <a:gd name="connsiteY9" fmla="*/ 2295790 h 5854720"/>
                      <a:gd name="connsiteX10" fmla="*/ 3529188 w 3529188"/>
                      <a:gd name="connsiteY10" fmla="*/ 2880577 h 5854720"/>
                      <a:gd name="connsiteX11" fmla="*/ 3529188 w 3529188"/>
                      <a:gd name="connsiteY11" fmla="*/ 3465365 h 5854720"/>
                      <a:gd name="connsiteX12" fmla="*/ 3529188 w 3529188"/>
                      <a:gd name="connsiteY12" fmla="*/ 4003369 h 5854720"/>
                      <a:gd name="connsiteX13" fmla="*/ 3529188 w 3529188"/>
                      <a:gd name="connsiteY13" fmla="*/ 4681723 h 5854720"/>
                      <a:gd name="connsiteX14" fmla="*/ 3529188 w 3529188"/>
                      <a:gd name="connsiteY14" fmla="*/ 5266510 h 5854720"/>
                      <a:gd name="connsiteX15" fmla="*/ 2940978 w 3529188"/>
                      <a:gd name="connsiteY15" fmla="*/ 5854720 h 5854720"/>
                      <a:gd name="connsiteX16" fmla="*/ 2329258 w 3529188"/>
                      <a:gd name="connsiteY16" fmla="*/ 5854720 h 5854720"/>
                      <a:gd name="connsiteX17" fmla="*/ 1741066 w 3529188"/>
                      <a:gd name="connsiteY17" fmla="*/ 5854720 h 5854720"/>
                      <a:gd name="connsiteX18" fmla="*/ 1223457 w 3529188"/>
                      <a:gd name="connsiteY18" fmla="*/ 5854720 h 5854720"/>
                      <a:gd name="connsiteX19" fmla="*/ 588210 w 3529188"/>
                      <a:gd name="connsiteY19" fmla="*/ 5854720 h 5854720"/>
                      <a:gd name="connsiteX20" fmla="*/ 0 w 3529188"/>
                      <a:gd name="connsiteY20" fmla="*/ 5266510 h 5854720"/>
                      <a:gd name="connsiteX21" fmla="*/ 0 w 3529188"/>
                      <a:gd name="connsiteY21" fmla="*/ 4728506 h 5854720"/>
                      <a:gd name="connsiteX22" fmla="*/ 0 w 3529188"/>
                      <a:gd name="connsiteY22" fmla="*/ 4143718 h 5854720"/>
                      <a:gd name="connsiteX23" fmla="*/ 0 w 3529188"/>
                      <a:gd name="connsiteY23" fmla="*/ 3699280 h 5854720"/>
                      <a:gd name="connsiteX24" fmla="*/ 0 w 3529188"/>
                      <a:gd name="connsiteY24" fmla="*/ 3254841 h 5854720"/>
                      <a:gd name="connsiteX25" fmla="*/ 0 w 3529188"/>
                      <a:gd name="connsiteY25" fmla="*/ 2670054 h 5854720"/>
                      <a:gd name="connsiteX26" fmla="*/ 0 w 3529188"/>
                      <a:gd name="connsiteY26" fmla="*/ 2178832 h 5854720"/>
                      <a:gd name="connsiteX27" fmla="*/ 0 w 3529188"/>
                      <a:gd name="connsiteY27" fmla="*/ 1547262 h 5854720"/>
                      <a:gd name="connsiteX28" fmla="*/ 0 w 3529188"/>
                      <a:gd name="connsiteY28" fmla="*/ 588210 h 58547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3529188" h="5854720" extrusionOk="0">
                        <a:moveTo>
                          <a:pt x="0" y="588210"/>
                        </a:moveTo>
                        <a:cubicBezTo>
                          <a:pt x="-21018" y="250387"/>
                          <a:pt x="217110" y="17355"/>
                          <a:pt x="588210" y="0"/>
                        </a:cubicBezTo>
                        <a:cubicBezTo>
                          <a:pt x="876112" y="-19041"/>
                          <a:pt x="1081758" y="40565"/>
                          <a:pt x="1223457" y="0"/>
                        </a:cubicBezTo>
                        <a:cubicBezTo>
                          <a:pt x="1365156" y="-40565"/>
                          <a:pt x="1510790" y="32361"/>
                          <a:pt x="1788122" y="0"/>
                        </a:cubicBezTo>
                        <a:cubicBezTo>
                          <a:pt x="2065454" y="-32361"/>
                          <a:pt x="2196286" y="39632"/>
                          <a:pt x="2329258" y="0"/>
                        </a:cubicBezTo>
                        <a:cubicBezTo>
                          <a:pt x="2462230" y="-39632"/>
                          <a:pt x="2683114" y="2257"/>
                          <a:pt x="2940978" y="0"/>
                        </a:cubicBezTo>
                        <a:cubicBezTo>
                          <a:pt x="3297966" y="-66121"/>
                          <a:pt x="3475164" y="255078"/>
                          <a:pt x="3529188" y="588210"/>
                        </a:cubicBezTo>
                        <a:cubicBezTo>
                          <a:pt x="3574272" y="863780"/>
                          <a:pt x="3523626" y="966106"/>
                          <a:pt x="3529188" y="1172998"/>
                        </a:cubicBezTo>
                        <a:cubicBezTo>
                          <a:pt x="3534750" y="1379890"/>
                          <a:pt x="3465933" y="1644977"/>
                          <a:pt x="3529188" y="1851351"/>
                        </a:cubicBezTo>
                        <a:cubicBezTo>
                          <a:pt x="3592443" y="2057725"/>
                          <a:pt x="3511454" y="2169708"/>
                          <a:pt x="3529188" y="2295790"/>
                        </a:cubicBezTo>
                        <a:cubicBezTo>
                          <a:pt x="3546922" y="2421872"/>
                          <a:pt x="3527136" y="2693707"/>
                          <a:pt x="3529188" y="2880577"/>
                        </a:cubicBezTo>
                        <a:cubicBezTo>
                          <a:pt x="3531240" y="3067447"/>
                          <a:pt x="3482987" y="3173559"/>
                          <a:pt x="3529188" y="3465365"/>
                        </a:cubicBezTo>
                        <a:cubicBezTo>
                          <a:pt x="3575389" y="3757171"/>
                          <a:pt x="3528527" y="3785537"/>
                          <a:pt x="3529188" y="4003369"/>
                        </a:cubicBezTo>
                        <a:cubicBezTo>
                          <a:pt x="3529849" y="4221201"/>
                          <a:pt x="3513745" y="4519491"/>
                          <a:pt x="3529188" y="4681723"/>
                        </a:cubicBezTo>
                        <a:cubicBezTo>
                          <a:pt x="3544631" y="4843955"/>
                          <a:pt x="3526290" y="5077457"/>
                          <a:pt x="3529188" y="5266510"/>
                        </a:cubicBezTo>
                        <a:cubicBezTo>
                          <a:pt x="3495511" y="5596899"/>
                          <a:pt x="3239177" y="5836325"/>
                          <a:pt x="2940978" y="5854720"/>
                        </a:cubicBezTo>
                        <a:cubicBezTo>
                          <a:pt x="2728639" y="5898033"/>
                          <a:pt x="2496727" y="5784306"/>
                          <a:pt x="2329258" y="5854720"/>
                        </a:cubicBezTo>
                        <a:cubicBezTo>
                          <a:pt x="2161789" y="5925134"/>
                          <a:pt x="1866325" y="5847030"/>
                          <a:pt x="1741066" y="5854720"/>
                        </a:cubicBezTo>
                        <a:cubicBezTo>
                          <a:pt x="1615807" y="5862410"/>
                          <a:pt x="1395638" y="5831161"/>
                          <a:pt x="1223457" y="5854720"/>
                        </a:cubicBezTo>
                        <a:cubicBezTo>
                          <a:pt x="1051276" y="5878279"/>
                          <a:pt x="874717" y="5821346"/>
                          <a:pt x="588210" y="5854720"/>
                        </a:cubicBezTo>
                        <a:cubicBezTo>
                          <a:pt x="295355" y="5835736"/>
                          <a:pt x="-41219" y="5656806"/>
                          <a:pt x="0" y="5266510"/>
                        </a:cubicBezTo>
                        <a:cubicBezTo>
                          <a:pt x="-62082" y="5061492"/>
                          <a:pt x="63114" y="4919165"/>
                          <a:pt x="0" y="4728506"/>
                        </a:cubicBezTo>
                        <a:cubicBezTo>
                          <a:pt x="-63114" y="4537847"/>
                          <a:pt x="67598" y="4416595"/>
                          <a:pt x="0" y="4143718"/>
                        </a:cubicBezTo>
                        <a:cubicBezTo>
                          <a:pt x="-67598" y="3870841"/>
                          <a:pt x="47971" y="3804176"/>
                          <a:pt x="0" y="3699280"/>
                        </a:cubicBezTo>
                        <a:cubicBezTo>
                          <a:pt x="-47971" y="3594384"/>
                          <a:pt x="18838" y="3384689"/>
                          <a:pt x="0" y="3254841"/>
                        </a:cubicBezTo>
                        <a:cubicBezTo>
                          <a:pt x="-18838" y="3124993"/>
                          <a:pt x="36295" y="2896233"/>
                          <a:pt x="0" y="2670054"/>
                        </a:cubicBezTo>
                        <a:cubicBezTo>
                          <a:pt x="-36295" y="2443875"/>
                          <a:pt x="12293" y="2283397"/>
                          <a:pt x="0" y="2178832"/>
                        </a:cubicBezTo>
                        <a:cubicBezTo>
                          <a:pt x="-12293" y="2074267"/>
                          <a:pt x="42881" y="1673819"/>
                          <a:pt x="0" y="1547262"/>
                        </a:cubicBezTo>
                        <a:cubicBezTo>
                          <a:pt x="-42881" y="1420705"/>
                          <a:pt x="2387" y="914777"/>
                          <a:pt x="0" y="58821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MO"/>
            </a:defPPr>
          </a:lstStyle>
          <a:p>
            <a:pPr algn="ctr" rtl="0"/>
            <a:endParaRPr lang="ru-RU" noProof="0"/>
          </a:p>
        </p:txBody>
      </p:sp>
      <p:pic>
        <p:nvPicPr>
          <p:cNvPr id="29" name="Графический объект 28">
            <a:extLst>
              <a:ext uri="{FF2B5EF4-FFF2-40B4-BE49-F238E27FC236}">
                <a16:creationId xmlns:a16="http://schemas.microsoft.com/office/drawing/2014/main" id="{59EEBCDC-BA3F-5868-75D6-7EB2B87115CB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59986"/>
          <a:stretch>
            <a:fillRect/>
          </a:stretch>
        </p:blipFill>
        <p:spPr>
          <a:xfrm>
            <a:off x="0" y="1420643"/>
            <a:ext cx="1014082" cy="1648983"/>
          </a:xfrm>
          <a:custGeom>
            <a:avLst/>
            <a:gdLst>
              <a:gd name="connsiteX0" fmla="*/ 0 w 1014082"/>
              <a:gd name="connsiteY0" fmla="*/ 0 h 1648983"/>
              <a:gd name="connsiteX1" fmla="*/ 1014082 w 1014082"/>
              <a:gd name="connsiteY1" fmla="*/ 0 h 1648983"/>
              <a:gd name="connsiteX2" fmla="*/ 1014082 w 1014082"/>
              <a:gd name="connsiteY2" fmla="*/ 1648983 h 1648983"/>
              <a:gd name="connsiteX3" fmla="*/ 0 w 1014082"/>
              <a:gd name="connsiteY3" fmla="*/ 1648983 h 1648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4082" h="1648983">
                <a:moveTo>
                  <a:pt x="0" y="0"/>
                </a:moveTo>
                <a:lnTo>
                  <a:pt x="1014082" y="0"/>
                </a:lnTo>
                <a:lnTo>
                  <a:pt x="1014082" y="1648983"/>
                </a:lnTo>
                <a:lnTo>
                  <a:pt x="0" y="1648983"/>
                </a:lnTo>
                <a:close/>
              </a:path>
            </a:pathLst>
          </a:custGeom>
        </p:spPr>
      </p:pic>
      <p:sp>
        <p:nvSpPr>
          <p:cNvPr id="10" name="Текст 9">
            <a:extLst>
              <a:ext uri="{FF2B5EF4-FFF2-40B4-BE49-F238E27FC236}">
                <a16:creationId xmlns:a16="http://schemas.microsoft.com/office/drawing/2014/main" id="{3660BA33-D95F-4C82-419E-ADBE0C89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MO" sz="3200" b="0">
                <a:noFill/>
              </a:defRPr>
            </a:lvl1pPr>
          </a:lstStyle>
          <a:p>
            <a:pPr lvl="0" rtl="0"/>
            <a:r>
              <a:rPr lang="ru-RU" noProof="0"/>
              <a:t>X</a:t>
            </a:r>
          </a:p>
        </p:txBody>
      </p:sp>
      <p:sp>
        <p:nvSpPr>
          <p:cNvPr id="45" name="Рисунок 42">
            <a:extLst>
              <a:ext uri="{FF2B5EF4-FFF2-40B4-BE49-F238E27FC236}">
                <a16:creationId xmlns:a16="http://schemas.microsoft.com/office/drawing/2014/main" id="{085DE0BA-CA08-ED26-0A53-02D6FB61978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330203" y="2337393"/>
            <a:ext cx="1389888" cy="138988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ru-MO" sz="800"/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46" name="Рисунок 42">
            <a:extLst>
              <a:ext uri="{FF2B5EF4-FFF2-40B4-BE49-F238E27FC236}">
                <a16:creationId xmlns:a16="http://schemas.microsoft.com/office/drawing/2014/main" id="{70F05177-1747-10FB-B022-0A36F8F9193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469928" y="2339375"/>
            <a:ext cx="1389888" cy="138988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ru-MO" sz="800"/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50" name="Текст 47">
            <a:extLst>
              <a:ext uri="{FF2B5EF4-FFF2-40B4-BE49-F238E27FC236}">
                <a16:creationId xmlns:a16="http://schemas.microsoft.com/office/drawing/2014/main" id="{485E5AFC-758F-34A6-2FEC-6042921AB73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126514" y="5064875"/>
            <a:ext cx="2788920" cy="365760"/>
          </a:xfrm>
        </p:spPr>
        <p:txBody>
          <a:bodyPr rtlCol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ru-MO" sz="1800"/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1" name="Текст 47">
            <a:extLst>
              <a:ext uri="{FF2B5EF4-FFF2-40B4-BE49-F238E27FC236}">
                <a16:creationId xmlns:a16="http://schemas.microsoft.com/office/drawing/2014/main" id="{298713CC-F6D5-ED75-901B-4121FEC8436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71823" y="5032014"/>
            <a:ext cx="2788920" cy="3657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ru-MO" sz="1800"/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7" name="Текст 47">
            <a:extLst>
              <a:ext uri="{FF2B5EF4-FFF2-40B4-BE49-F238E27FC236}">
                <a16:creationId xmlns:a16="http://schemas.microsoft.com/office/drawing/2014/main" id="{FD30C172-4265-C1CA-4368-B347D34C9F6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26515" y="2795265"/>
            <a:ext cx="2788920" cy="365760"/>
          </a:xfrm>
        </p:spPr>
        <p:txBody>
          <a:bodyPr rtlCol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ru-MO" sz="1800"/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8" name="Текст 47">
            <a:extLst>
              <a:ext uri="{FF2B5EF4-FFF2-40B4-BE49-F238E27FC236}">
                <a16:creationId xmlns:a16="http://schemas.microsoft.com/office/drawing/2014/main" id="{E6400DD4-A698-8FC3-4A8E-02EA10BB4BF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71823" y="2794678"/>
            <a:ext cx="2788920" cy="3657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ru-MO" sz="1800"/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9" name="Текст 47">
            <a:extLst>
              <a:ext uri="{FF2B5EF4-FFF2-40B4-BE49-F238E27FC236}">
                <a16:creationId xmlns:a16="http://schemas.microsoft.com/office/drawing/2014/main" id="{630E151D-3E22-BE90-7A51-5ED7C9AD7C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98143" y="3085049"/>
            <a:ext cx="2816352" cy="310896"/>
          </a:xfrm>
        </p:spPr>
        <p:txBody>
          <a:bodyPr rtlCol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ru-MO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4" name="Текст 47">
            <a:extLst>
              <a:ext uri="{FF2B5EF4-FFF2-40B4-BE49-F238E27FC236}">
                <a16:creationId xmlns:a16="http://schemas.microsoft.com/office/drawing/2014/main" id="{6A448965-125C-6EED-07B0-E98A656BBF3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280067" y="3086146"/>
            <a:ext cx="2816352" cy="310896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ru-MO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72" name="Рисунок 42">
            <a:extLst>
              <a:ext uri="{FF2B5EF4-FFF2-40B4-BE49-F238E27FC236}">
                <a16:creationId xmlns:a16="http://schemas.microsoft.com/office/drawing/2014/main" id="{9BD10ABF-0CBA-9D6F-30D9-4C5B717D2F6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332186" y="4662092"/>
            <a:ext cx="1389888" cy="138988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ru-MO" sz="800"/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73" name="Рисунок 42">
            <a:extLst>
              <a:ext uri="{FF2B5EF4-FFF2-40B4-BE49-F238E27FC236}">
                <a16:creationId xmlns:a16="http://schemas.microsoft.com/office/drawing/2014/main" id="{BA07108E-6273-D8A7-4270-9E51F53721B6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469928" y="4662092"/>
            <a:ext cx="1389888" cy="138988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ru-MO" sz="800"/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56" name="Текст 47">
            <a:extLst>
              <a:ext uri="{FF2B5EF4-FFF2-40B4-BE49-F238E27FC236}">
                <a16:creationId xmlns:a16="http://schemas.microsoft.com/office/drawing/2014/main" id="{6E2529DA-6F13-4B74-5C48-2FDB0911FFF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284732" y="5337865"/>
            <a:ext cx="2816352" cy="310896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ru-MO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74" name="Текст 47">
            <a:extLst>
              <a:ext uri="{FF2B5EF4-FFF2-40B4-BE49-F238E27FC236}">
                <a16:creationId xmlns:a16="http://schemas.microsoft.com/office/drawing/2014/main" id="{DDB95F67-F2A0-C836-D292-8E7A6E4B1CC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107814" y="5335932"/>
            <a:ext cx="2816352" cy="310896"/>
          </a:xfrm>
        </p:spPr>
        <p:txBody>
          <a:bodyPr rtlCol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ru-MO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CC414FD-C705-79D9-78A9-63DB36DC2A3B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endParaRPr lang="ru-RU" noProof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DDD574B-2DC0-07BF-5573-0917979F78EA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fld id="{CC43B8D3-9A08-F84C-9DD4-44948BA52D4B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281780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Команда —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вал 2">
            <a:extLst>
              <a:ext uri="{FF2B5EF4-FFF2-40B4-BE49-F238E27FC236}">
                <a16:creationId xmlns:a16="http://schemas.microsoft.com/office/drawing/2014/main" id="{15B61940-E61B-59FA-753F-E3122D288C5B}"/>
              </a:ext>
            </a:extLst>
          </p:cNvPr>
          <p:cNvSpPr/>
          <p:nvPr userDrawn="1"/>
        </p:nvSpPr>
        <p:spPr>
          <a:xfrm>
            <a:off x="1314365" y="1922787"/>
            <a:ext cx="1591489" cy="159148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MO"/>
            </a:defPPr>
          </a:lstStyle>
          <a:p>
            <a:pPr algn="ctr" rtl="0"/>
            <a:endParaRPr lang="ru-RU" noProof="0">
              <a:solidFill>
                <a:schemeClr val="accent4"/>
              </a:solidFill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148AA701-7A67-C49D-4314-407AF753DDE7}"/>
              </a:ext>
            </a:extLst>
          </p:cNvPr>
          <p:cNvSpPr/>
          <p:nvPr userDrawn="1"/>
        </p:nvSpPr>
        <p:spPr>
          <a:xfrm>
            <a:off x="3895640" y="1922787"/>
            <a:ext cx="1591489" cy="159148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MO"/>
            </a:defPPr>
          </a:lstStyle>
          <a:p>
            <a:pPr algn="ctr" rtl="0"/>
            <a:endParaRPr lang="ru-RU" noProof="0">
              <a:solidFill>
                <a:schemeClr val="accent4"/>
              </a:solidFill>
            </a:endParaRP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7CC8E6E4-F551-385C-FB82-E0DC1F41683A}"/>
              </a:ext>
            </a:extLst>
          </p:cNvPr>
          <p:cNvSpPr/>
          <p:nvPr userDrawn="1"/>
        </p:nvSpPr>
        <p:spPr>
          <a:xfrm>
            <a:off x="6476915" y="1922787"/>
            <a:ext cx="1591489" cy="159148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MO"/>
            </a:defPPr>
          </a:lstStyle>
          <a:p>
            <a:pPr algn="ctr" rtl="0"/>
            <a:endParaRPr lang="ru-RU" noProof="0">
              <a:solidFill>
                <a:schemeClr val="accent4"/>
              </a:solidFill>
            </a:endParaRP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D29C42C5-603C-FCCB-D730-0AD61CFA4CC2}"/>
              </a:ext>
            </a:extLst>
          </p:cNvPr>
          <p:cNvSpPr/>
          <p:nvPr userDrawn="1"/>
        </p:nvSpPr>
        <p:spPr>
          <a:xfrm>
            <a:off x="9058190" y="1922787"/>
            <a:ext cx="1591489" cy="159148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MO"/>
            </a:defPPr>
          </a:lstStyle>
          <a:p>
            <a:pPr algn="ctr" rtl="0"/>
            <a:endParaRPr lang="ru-RU" noProof="0">
              <a:solidFill>
                <a:schemeClr val="accent4"/>
              </a:solidFill>
            </a:endParaRPr>
          </a:p>
        </p:txBody>
      </p:sp>
      <p:sp>
        <p:nvSpPr>
          <p:cNvPr id="77" name="Прямоугольник 76">
            <a:extLst>
              <a:ext uri="{FF2B5EF4-FFF2-40B4-BE49-F238E27FC236}">
                <a16:creationId xmlns:a16="http://schemas.microsoft.com/office/drawing/2014/main" id="{06608174-ED17-1D4B-48DF-EA532646C797}"/>
              </a:ext>
            </a:extLst>
          </p:cNvPr>
          <p:cNvSpPr/>
          <p:nvPr userDrawn="1"/>
        </p:nvSpPr>
        <p:spPr>
          <a:xfrm>
            <a:off x="732271" y="723899"/>
            <a:ext cx="10727977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MO"/>
            </a:defPPr>
          </a:lstStyle>
          <a:p>
            <a:pPr algn="ctr" rtl="0"/>
            <a:endParaRPr lang="ru-RU" noProof="0"/>
          </a:p>
        </p:txBody>
      </p:sp>
      <p:sp>
        <p:nvSpPr>
          <p:cNvPr id="79" name="Прямоугольник 78">
            <a:extLst>
              <a:ext uri="{FF2B5EF4-FFF2-40B4-BE49-F238E27FC236}">
                <a16:creationId xmlns:a16="http://schemas.microsoft.com/office/drawing/2014/main" id="{941AE0A6-2671-E79C-548D-3AA4D5D9CB11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MO"/>
            </a:defPPr>
          </a:lstStyle>
          <a:p>
            <a:pPr algn="ctr" rtl="0"/>
            <a:endParaRPr lang="ru-RU" noProof="0"/>
          </a:p>
        </p:txBody>
      </p:sp>
      <p:cxnSp>
        <p:nvCxnSpPr>
          <p:cNvPr id="81" name="Прямая соединительная линия 80">
            <a:extLst>
              <a:ext uri="{FF2B5EF4-FFF2-40B4-BE49-F238E27FC236}">
                <a16:creationId xmlns:a16="http://schemas.microsoft.com/office/drawing/2014/main" id="{42152D0E-B03D-CC17-D0CC-650AE3953FCF}"/>
              </a:ext>
            </a:extLst>
          </p:cNvPr>
          <p:cNvCxnSpPr>
            <a:cxnSpLocks/>
          </p:cNvCxnSpPr>
          <p:nvPr userDrawn="1"/>
        </p:nvCxnSpPr>
        <p:spPr>
          <a:xfrm>
            <a:off x="1655064" y="722376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Графический объект 82">
            <a:extLst>
              <a:ext uri="{FF2B5EF4-FFF2-40B4-BE49-F238E27FC236}">
                <a16:creationId xmlns:a16="http://schemas.microsoft.com/office/drawing/2014/main" id="{65438DF6-6622-6EE4-F01A-D199CAE96D9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3498771">
            <a:off x="868523" y="778989"/>
            <a:ext cx="660389" cy="660389"/>
          </a:xfrm>
          <a:prstGeom prst="rect">
            <a:avLst/>
          </a:prstGeom>
        </p:spPr>
      </p:pic>
      <p:cxnSp>
        <p:nvCxnSpPr>
          <p:cNvPr id="85" name="Прямая соединительная линия 84">
            <a:extLst>
              <a:ext uri="{FF2B5EF4-FFF2-40B4-BE49-F238E27FC236}">
                <a16:creationId xmlns:a16="http://schemas.microsoft.com/office/drawing/2014/main" id="{9712EE3B-E131-C405-FCA7-8263094DF01B}"/>
              </a:ext>
            </a:extLst>
          </p:cNvPr>
          <p:cNvCxnSpPr>
            <a:cxnSpLocks/>
          </p:cNvCxnSpPr>
          <p:nvPr userDrawn="1"/>
        </p:nvCxnSpPr>
        <p:spPr>
          <a:xfrm>
            <a:off x="2593735" y="718779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Текст 9">
            <a:extLst>
              <a:ext uri="{FF2B5EF4-FFF2-40B4-BE49-F238E27FC236}">
                <a16:creationId xmlns:a16="http://schemas.microsoft.com/office/drawing/2014/main" id="{3660BA33-D95F-4C82-419E-ADBE0C89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MO" sz="3200" b="0">
                <a:noFill/>
              </a:defRPr>
            </a:lvl1pPr>
          </a:lstStyle>
          <a:p>
            <a:pPr lvl="0" rtl="0"/>
            <a:r>
              <a:rPr lang="ru-RU" noProof="0"/>
              <a:t>X</a:t>
            </a:r>
          </a:p>
        </p:txBody>
      </p:sp>
      <p:sp>
        <p:nvSpPr>
          <p:cNvPr id="45" name="Рисунок 42">
            <a:extLst>
              <a:ext uri="{FF2B5EF4-FFF2-40B4-BE49-F238E27FC236}">
                <a16:creationId xmlns:a16="http://schemas.microsoft.com/office/drawing/2014/main" id="{085DE0BA-CA08-ED26-0A53-02D6FB619788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1524893" y="2133315"/>
            <a:ext cx="1170432" cy="11704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ru-MO" sz="800"/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46" name="Рисунок 42">
            <a:extLst>
              <a:ext uri="{FF2B5EF4-FFF2-40B4-BE49-F238E27FC236}">
                <a16:creationId xmlns:a16="http://schemas.microsoft.com/office/drawing/2014/main" id="{70F05177-1747-10FB-B022-0A36F8F91931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4106168" y="2133315"/>
            <a:ext cx="1170432" cy="117043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ru-MO" sz="800"/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50" name="Текст 47">
            <a:extLst>
              <a:ext uri="{FF2B5EF4-FFF2-40B4-BE49-F238E27FC236}">
                <a16:creationId xmlns:a16="http://schemas.microsoft.com/office/drawing/2014/main" id="{485E5AFC-758F-34A6-2FEC-6042921AB73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53328" y="3575304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MO" sz="1600"/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1" name="Текст 47">
            <a:extLst>
              <a:ext uri="{FF2B5EF4-FFF2-40B4-BE49-F238E27FC236}">
                <a16:creationId xmlns:a16="http://schemas.microsoft.com/office/drawing/2014/main" id="{298713CC-F6D5-ED75-901B-4121FEC8436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631936" y="3575304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MO" sz="1600"/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7" name="Текст 47">
            <a:extLst>
              <a:ext uri="{FF2B5EF4-FFF2-40B4-BE49-F238E27FC236}">
                <a16:creationId xmlns:a16="http://schemas.microsoft.com/office/drawing/2014/main" id="{FD30C172-4265-C1CA-4368-B347D34C9F6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86968" y="3575304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MO" sz="1600"/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8" name="Текст 47">
            <a:extLst>
              <a:ext uri="{FF2B5EF4-FFF2-40B4-BE49-F238E27FC236}">
                <a16:creationId xmlns:a16="http://schemas.microsoft.com/office/drawing/2014/main" id="{E6400DD4-A698-8FC3-4A8E-02EA10BB4BF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474720" y="3575304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MO" sz="1600"/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9" name="Текст 47">
            <a:extLst>
              <a:ext uri="{FF2B5EF4-FFF2-40B4-BE49-F238E27FC236}">
                <a16:creationId xmlns:a16="http://schemas.microsoft.com/office/drawing/2014/main" id="{630E151D-3E22-BE90-7A51-5ED7C9AD7C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86968" y="3867912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MO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4" name="Текст 47">
            <a:extLst>
              <a:ext uri="{FF2B5EF4-FFF2-40B4-BE49-F238E27FC236}">
                <a16:creationId xmlns:a16="http://schemas.microsoft.com/office/drawing/2014/main" id="{6A448965-125C-6EED-07B0-E98A656BBF3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474720" y="3867912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MO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72" name="Рисунок 42">
            <a:extLst>
              <a:ext uri="{FF2B5EF4-FFF2-40B4-BE49-F238E27FC236}">
                <a16:creationId xmlns:a16="http://schemas.microsoft.com/office/drawing/2014/main" id="{9BD10ABF-0CBA-9D6F-30D9-4C5B717D2F65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6687443" y="2133315"/>
            <a:ext cx="1170432" cy="11704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ru-MO" sz="800"/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73" name="Рисунок 42">
            <a:extLst>
              <a:ext uri="{FF2B5EF4-FFF2-40B4-BE49-F238E27FC236}">
                <a16:creationId xmlns:a16="http://schemas.microsoft.com/office/drawing/2014/main" id="{BA07108E-6273-D8A7-4270-9E51F53721B6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9268718" y="2133315"/>
            <a:ext cx="1170432" cy="11704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ru-MO" sz="800"/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56" name="Текст 47">
            <a:extLst>
              <a:ext uri="{FF2B5EF4-FFF2-40B4-BE49-F238E27FC236}">
                <a16:creationId xmlns:a16="http://schemas.microsoft.com/office/drawing/2014/main" id="{6E2529DA-6F13-4B74-5C48-2FDB0911FFF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631936" y="3867912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MO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74" name="Текст 47">
            <a:extLst>
              <a:ext uri="{FF2B5EF4-FFF2-40B4-BE49-F238E27FC236}">
                <a16:creationId xmlns:a16="http://schemas.microsoft.com/office/drawing/2014/main" id="{DDB95F67-F2A0-C836-D292-8E7A6E4B1CC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053328" y="3867912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MO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75" name="Заголовок 74">
            <a:extLst>
              <a:ext uri="{FF2B5EF4-FFF2-40B4-BE49-F238E27FC236}">
                <a16:creationId xmlns:a16="http://schemas.microsoft.com/office/drawing/2014/main" id="{45C7CFA5-6EFF-944C-B5AF-967956876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DCCCB2D5-E906-485E-2E26-F407AF7990EE}"/>
              </a:ext>
            </a:extLst>
          </p:cNvPr>
          <p:cNvSpPr/>
          <p:nvPr userDrawn="1"/>
        </p:nvSpPr>
        <p:spPr>
          <a:xfrm>
            <a:off x="1314365" y="4348233"/>
            <a:ext cx="1591489" cy="159148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MO"/>
            </a:defPPr>
          </a:lstStyle>
          <a:p>
            <a:pPr algn="ctr" rtl="0"/>
            <a:endParaRPr lang="ru-RU" noProof="0">
              <a:solidFill>
                <a:schemeClr val="accent4"/>
              </a:solidFill>
            </a:endParaRPr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608273C2-3AD4-6120-E47A-26DB07BBD95D}"/>
              </a:ext>
            </a:extLst>
          </p:cNvPr>
          <p:cNvSpPr/>
          <p:nvPr userDrawn="1"/>
        </p:nvSpPr>
        <p:spPr>
          <a:xfrm>
            <a:off x="3895640" y="4348233"/>
            <a:ext cx="1591489" cy="159148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MO"/>
            </a:defPPr>
          </a:lstStyle>
          <a:p>
            <a:pPr algn="ctr" rtl="0"/>
            <a:endParaRPr lang="ru-RU" noProof="0">
              <a:solidFill>
                <a:schemeClr val="accent4"/>
              </a:solidFill>
            </a:endParaRPr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52F43D3C-5856-8C0F-0F96-72BD06ABE36F}"/>
              </a:ext>
            </a:extLst>
          </p:cNvPr>
          <p:cNvSpPr/>
          <p:nvPr userDrawn="1"/>
        </p:nvSpPr>
        <p:spPr>
          <a:xfrm>
            <a:off x="6476915" y="4348233"/>
            <a:ext cx="1591489" cy="159148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MO"/>
            </a:defPPr>
          </a:lstStyle>
          <a:p>
            <a:pPr algn="ctr" rtl="0"/>
            <a:endParaRPr lang="ru-RU" noProof="0">
              <a:solidFill>
                <a:schemeClr val="accent4"/>
              </a:solidFill>
            </a:endParaRPr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9185EECC-2E1F-A706-B285-3F50DE4E325D}"/>
              </a:ext>
            </a:extLst>
          </p:cNvPr>
          <p:cNvSpPr/>
          <p:nvPr userDrawn="1"/>
        </p:nvSpPr>
        <p:spPr>
          <a:xfrm>
            <a:off x="9058190" y="4348233"/>
            <a:ext cx="1591489" cy="159148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MO"/>
            </a:defPPr>
          </a:lstStyle>
          <a:p>
            <a:pPr algn="ctr" rtl="0"/>
            <a:endParaRPr lang="ru-RU" noProof="0">
              <a:solidFill>
                <a:schemeClr val="accent4"/>
              </a:solidFill>
            </a:endParaRPr>
          </a:p>
        </p:txBody>
      </p:sp>
      <p:sp>
        <p:nvSpPr>
          <p:cNvPr id="31" name="Рисунок 42">
            <a:extLst>
              <a:ext uri="{FF2B5EF4-FFF2-40B4-BE49-F238E27FC236}">
                <a16:creationId xmlns:a16="http://schemas.microsoft.com/office/drawing/2014/main" id="{68BB68C2-C6BF-C6F9-8006-0D20E4119CDC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1524893" y="4558761"/>
            <a:ext cx="1170432" cy="11704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ru-MO" sz="800"/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32" name="Рисунок 42">
            <a:extLst>
              <a:ext uri="{FF2B5EF4-FFF2-40B4-BE49-F238E27FC236}">
                <a16:creationId xmlns:a16="http://schemas.microsoft.com/office/drawing/2014/main" id="{7ED2CB41-D537-2DB4-7393-38B54A68A24F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4106168" y="4558761"/>
            <a:ext cx="1170432" cy="11704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ru-MO" sz="800"/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33" name="Текст 47">
            <a:extLst>
              <a:ext uri="{FF2B5EF4-FFF2-40B4-BE49-F238E27FC236}">
                <a16:creationId xmlns:a16="http://schemas.microsoft.com/office/drawing/2014/main" id="{BBFB738A-B417-1ECD-CD63-3482F41BC56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053328" y="6000750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MO" sz="1600"/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34" name="Текст 47">
            <a:extLst>
              <a:ext uri="{FF2B5EF4-FFF2-40B4-BE49-F238E27FC236}">
                <a16:creationId xmlns:a16="http://schemas.microsoft.com/office/drawing/2014/main" id="{2D5357B5-C3E2-7F93-1D38-5A371EEEF56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631936" y="6000750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MO" sz="1600"/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35" name="Текст 47">
            <a:extLst>
              <a:ext uri="{FF2B5EF4-FFF2-40B4-BE49-F238E27FC236}">
                <a16:creationId xmlns:a16="http://schemas.microsoft.com/office/drawing/2014/main" id="{F3A2EC5D-9943-7E84-56FB-B58A67C0550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86968" y="6000750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MO" sz="1600"/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36" name="Текст 47">
            <a:extLst>
              <a:ext uri="{FF2B5EF4-FFF2-40B4-BE49-F238E27FC236}">
                <a16:creationId xmlns:a16="http://schemas.microsoft.com/office/drawing/2014/main" id="{DE78D7B0-18B2-66C2-EA4E-90629F60BFA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474720" y="6000750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MO" sz="1600"/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37" name="Текст 47">
            <a:extLst>
              <a:ext uri="{FF2B5EF4-FFF2-40B4-BE49-F238E27FC236}">
                <a16:creationId xmlns:a16="http://schemas.microsoft.com/office/drawing/2014/main" id="{A171817E-40B4-8D03-2F00-07A0200ABC8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86968" y="6293358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MO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38" name="Текст 47">
            <a:extLst>
              <a:ext uri="{FF2B5EF4-FFF2-40B4-BE49-F238E27FC236}">
                <a16:creationId xmlns:a16="http://schemas.microsoft.com/office/drawing/2014/main" id="{7CB4D57A-D57F-A9A7-E242-62A0EFB9034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474720" y="6293358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MO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39" name="Рисунок 42">
            <a:extLst>
              <a:ext uri="{FF2B5EF4-FFF2-40B4-BE49-F238E27FC236}">
                <a16:creationId xmlns:a16="http://schemas.microsoft.com/office/drawing/2014/main" id="{CABD2581-C1DD-BCD8-B303-D442E2826A57}"/>
              </a:ext>
            </a:extLst>
          </p:cNvPr>
          <p:cNvSpPr>
            <a:spLocks noGrp="1" noChangeAspect="1"/>
          </p:cNvSpPr>
          <p:nvPr>
            <p:ph type="pic" sz="quarter" idx="34"/>
          </p:nvPr>
        </p:nvSpPr>
        <p:spPr>
          <a:xfrm>
            <a:off x="6687443" y="4558761"/>
            <a:ext cx="1170432" cy="117043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ru-MO" sz="800"/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40" name="Рисунок 42">
            <a:extLst>
              <a:ext uri="{FF2B5EF4-FFF2-40B4-BE49-F238E27FC236}">
                <a16:creationId xmlns:a16="http://schemas.microsoft.com/office/drawing/2014/main" id="{69C46305-033A-D1D0-006B-CA534D171213}"/>
              </a:ext>
            </a:extLst>
          </p:cNvPr>
          <p:cNvSpPr>
            <a:spLocks noGrp="1" noChangeAspect="1"/>
          </p:cNvSpPr>
          <p:nvPr>
            <p:ph type="pic" sz="quarter" idx="35"/>
          </p:nvPr>
        </p:nvSpPr>
        <p:spPr>
          <a:xfrm>
            <a:off x="9268718" y="4558761"/>
            <a:ext cx="1170432" cy="11704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ru-MO" sz="800"/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41" name="Текст 47">
            <a:extLst>
              <a:ext uri="{FF2B5EF4-FFF2-40B4-BE49-F238E27FC236}">
                <a16:creationId xmlns:a16="http://schemas.microsoft.com/office/drawing/2014/main" id="{8A2F0738-422D-8670-FFDD-4DD9CC8579DC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631936" y="6293358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MO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2" name="Текст 47">
            <a:extLst>
              <a:ext uri="{FF2B5EF4-FFF2-40B4-BE49-F238E27FC236}">
                <a16:creationId xmlns:a16="http://schemas.microsoft.com/office/drawing/2014/main" id="{83236D35-4927-EB6F-1700-660A0790337E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053328" y="6293358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MO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5F9D1D0-8763-3145-447C-B59E4A8FC6EC}"/>
              </a:ext>
            </a:extLst>
          </p:cNvPr>
          <p:cNvSpPr>
            <a:spLocks noGrp="1"/>
          </p:cNvSpPr>
          <p:nvPr>
            <p:ph type="sldNum" sz="quarter" idx="39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fld id="{CC43B8D3-9A08-F84C-9DD4-44948BA52D4B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58818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sv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661E197C-8454-08AA-A652-357480D98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ru-MO"/>
            </a:def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3530FAC-6DFA-F32C-E62D-5C32C06A02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2271" y="623443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ru-MO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F7B62FF-DCC3-B0E5-E9C3-736A708235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651903" y="809244"/>
            <a:ext cx="941832" cy="621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ru-MO" sz="3200">
                <a:solidFill>
                  <a:schemeClr val="bg2"/>
                </a:solidFill>
              </a:defRPr>
            </a:lvl1pPr>
          </a:lstStyle>
          <a:p>
            <a:pPr rtl="0"/>
            <a:fld id="{CC43B8D3-9A08-F84C-9DD4-44948BA52D4B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0EEFFBFB-5A27-2D81-3931-C98447651EF4}"/>
              </a:ext>
            </a:extLst>
          </p:cNvPr>
          <p:cNvSpPr/>
          <p:nvPr userDrawn="1"/>
        </p:nvSpPr>
        <p:spPr>
          <a:xfrm>
            <a:off x="732271" y="723899"/>
            <a:ext cx="10727977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MO"/>
            </a:defPPr>
          </a:lstStyle>
          <a:p>
            <a:pPr algn="ctr" rtl="0"/>
            <a:endParaRPr lang="ru-RU" noProof="0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5495E283-E2C6-EE8C-5FC9-96FD9B2DC537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MO"/>
            </a:defPPr>
          </a:lstStyle>
          <a:p>
            <a:pPr algn="ctr" rtl="0"/>
            <a:endParaRPr lang="ru-RU" noProof="0"/>
          </a:p>
        </p:txBody>
      </p: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6BEB7FA7-6E9C-81BB-8E55-A22BFF734E24}"/>
              </a:ext>
            </a:extLst>
          </p:cNvPr>
          <p:cNvCxnSpPr>
            <a:cxnSpLocks/>
          </p:cNvCxnSpPr>
          <p:nvPr userDrawn="1"/>
        </p:nvCxnSpPr>
        <p:spPr>
          <a:xfrm>
            <a:off x="1655064" y="722376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Графический объект 28">
            <a:extLst>
              <a:ext uri="{FF2B5EF4-FFF2-40B4-BE49-F238E27FC236}">
                <a16:creationId xmlns:a16="http://schemas.microsoft.com/office/drawing/2014/main" id="{77E78B78-C9C0-6811-5C24-BA7F4E612036}"/>
              </a:ext>
            </a:extLst>
          </p:cNvPr>
          <p:cNvPicPr>
            <a:picLocks noChangeAspect="1"/>
          </p:cNvPicPr>
          <p:nvPr userDrawn="1"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 rot="13498771">
            <a:off x="868523" y="778989"/>
            <a:ext cx="660389" cy="660389"/>
          </a:xfrm>
          <a:prstGeom prst="rect">
            <a:avLst/>
          </a:prstGeom>
        </p:spPr>
      </p:pic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9F9C8F7F-2A36-A3D8-7C9C-CFDFFF47B82A}"/>
              </a:ext>
            </a:extLst>
          </p:cNvPr>
          <p:cNvCxnSpPr>
            <a:cxnSpLocks/>
          </p:cNvCxnSpPr>
          <p:nvPr userDrawn="1"/>
        </p:nvCxnSpPr>
        <p:spPr>
          <a:xfrm>
            <a:off x="2593735" y="718779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59602F-1B68-185F-6DA7-FDDA1F06A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7480" y="731520"/>
            <a:ext cx="8762246" cy="7772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MO"/>
            </a:defPPr>
          </a:lstStyle>
          <a:p>
            <a:pPr rtl="0"/>
            <a:r>
              <a:rPr lang="ru-RU" noProof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72648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51" r:id="rId4"/>
    <p:sldLayoutId id="2147483658" r:id="rId5"/>
    <p:sldLayoutId id="2147483663" r:id="rId6"/>
    <p:sldLayoutId id="2147483664" r:id="rId7"/>
    <p:sldLayoutId id="2147483659" r:id="rId8"/>
    <p:sldLayoutId id="2147483660" r:id="rId9"/>
    <p:sldLayoutId id="2147483661" r:id="rId10"/>
    <p:sldLayoutId id="2147483652" r:id="rId11"/>
    <p:sldLayoutId id="2147483667" r:id="rId12"/>
    <p:sldLayoutId id="2147483653" r:id="rId13"/>
    <p:sldLayoutId id="2147483668" r:id="rId14"/>
    <p:sldLayoutId id="2147483665" r:id="rId15"/>
    <p:sldLayoutId id="2147483666" r:id="rId16"/>
    <p:sldLayoutId id="2147483654" r:id="rId17"/>
    <p:sldLayoutId id="2147483655" r:id="rId18"/>
    <p:sldLayoutId id="2147483656" r:id="rId19"/>
    <p:sldLayoutId id="2147483657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ru-MO"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lang="ru-MO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66928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MO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MO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MO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MO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MO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MO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MO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MO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MO"/>
      </a:defPPr>
      <a:lvl1pPr marL="0" algn="l" defTabSz="914400" rtl="0" eaLnBrk="1" latinLnBrk="0" hangingPunct="1">
        <a:defRPr lang="ru-MO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ru-MO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ru-MO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ru-MO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ru-MO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ru-MO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ru-MO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ru-MO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ru-MO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2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7.jpg"/><Relationship Id="rId7" Type="http://schemas.microsoft.com/office/2007/relationships/hdphoto" Target="../media/hdphoto3.wd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9.png"/><Relationship Id="rId5" Type="http://schemas.microsoft.com/office/2007/relationships/hdphoto" Target="../media/hdphoto2.wdp"/><Relationship Id="rId4" Type="http://schemas.openxmlformats.org/officeDocument/2006/relationships/image" Target="../media/image48.png"/><Relationship Id="rId9" Type="http://schemas.microsoft.com/office/2007/relationships/hdphoto" Target="../media/hdphoto4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microsoft.com/office/2007/relationships/hdphoto" Target="../media/hdphoto5.wdp"/><Relationship Id="rId4" Type="http://schemas.openxmlformats.org/officeDocument/2006/relationships/image" Target="../media/image5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528762-BFD9-B53C-F438-D440DBFDD2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4910" y="1823124"/>
            <a:ext cx="8011405" cy="3505620"/>
          </a:xfrm>
        </p:spPr>
        <p:txBody>
          <a:bodyPr rtlCol="0"/>
          <a:lstStyle>
            <a:defPPr>
              <a:defRPr lang="ru-MO"/>
            </a:defPPr>
          </a:lstStyle>
          <a:p>
            <a:pPr rtl="0"/>
            <a:r>
              <a:rPr lang="ru-RU" dirty="0"/>
              <a:t>Игра: </a:t>
            </a:r>
            <a:r>
              <a:rPr lang="en-US" dirty="0"/>
              <a:t>‘</a:t>
            </a:r>
            <a:r>
              <a:rPr lang="ru-RU" dirty="0"/>
              <a:t>Пиксельный 	Апокалипсис</a:t>
            </a:r>
            <a:r>
              <a:rPr lang="en-US" dirty="0"/>
              <a:t>’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57451B7-2A25-8813-BC77-07DE3529FC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930" y="3881156"/>
            <a:ext cx="5943600" cy="858590"/>
          </a:xfrm>
        </p:spPr>
        <p:txBody>
          <a:bodyPr rtlCol="0">
            <a:normAutofit fontScale="85000" lnSpcReduction="20000"/>
          </a:bodyPr>
          <a:lstStyle>
            <a:defPPr>
              <a:defRPr lang="ru-MO"/>
            </a:defPPr>
          </a:lstStyle>
          <a:p>
            <a:pPr rtl="0"/>
            <a:r>
              <a:rPr lang="ru-RU" dirty="0" err="1"/>
              <a:t>Невянов</a:t>
            </a:r>
            <a:r>
              <a:rPr lang="ru-RU" dirty="0"/>
              <a:t> Александр</a:t>
            </a:r>
          </a:p>
          <a:p>
            <a:pPr rtl="0"/>
            <a:r>
              <a:rPr lang="ru-RU" dirty="0"/>
              <a:t>Саидов Ярослав</a:t>
            </a:r>
          </a:p>
          <a:p>
            <a:pPr rtl="0"/>
            <a:r>
              <a:rPr lang="ru-RU" dirty="0"/>
              <a:t>Аниканов Михаил</a:t>
            </a:r>
          </a:p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7593924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1">
            <a:extLst>
              <a:ext uri="{FF2B5EF4-FFF2-40B4-BE49-F238E27FC236}">
                <a16:creationId xmlns:a16="http://schemas.microsoft.com/office/drawing/2014/main" id="{E46C7FB9-1D67-4C73-7AAC-B157D99BC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r>
              <a:rPr lang="ru-RU" sz="5300" dirty="0"/>
              <a:t>Музыка и звуковые эффекты</a:t>
            </a:r>
          </a:p>
        </p:txBody>
      </p:sp>
    </p:spTree>
    <p:extLst>
      <p:ext uri="{BB962C8B-B14F-4D97-AF65-F5344CB8AC3E}">
        <p14:creationId xmlns:p14="http://schemas.microsoft.com/office/powerpoint/2010/main" val="3925682039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945C2F8-2E24-F46B-AC7B-3070B3814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5583" y="3124199"/>
            <a:ext cx="4895777" cy="1065727"/>
          </a:xfrm>
        </p:spPr>
        <p:txBody>
          <a:bodyPr rtlCol="0"/>
          <a:lstStyle>
            <a:defPPr>
              <a:defRPr lang="ru-MO"/>
            </a:defPPr>
          </a:lstStyle>
          <a:p>
            <a:pPr rtl="0"/>
            <a:r>
              <a:rPr lang="ru-RU" dirty="0"/>
              <a:t>Спасибо!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7DA212DC-D3DD-DD6B-D644-0F7B9BA98E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1219934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1">
            <a:extLst>
              <a:ext uri="{FF2B5EF4-FFF2-40B4-BE49-F238E27FC236}">
                <a16:creationId xmlns:a16="http://schemas.microsoft.com/office/drawing/2014/main" id="{0BA60034-9E02-4BFF-D46B-98C157D63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r>
              <a:rPr lang="ru-RU" dirty="0"/>
              <a:t>Идея игры</a:t>
            </a:r>
          </a:p>
        </p:txBody>
      </p:sp>
      <p:sp>
        <p:nvSpPr>
          <p:cNvPr id="2" name="Объект 1">
            <a:extLst>
              <a:ext uri="{FF2B5EF4-FFF2-40B4-BE49-F238E27FC236}">
                <a16:creationId xmlns:a16="http://schemas.microsoft.com/office/drawing/2014/main" id="{2BA91497-60EB-6CC6-BE1A-11323E8A9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>
            <a:defPPr>
              <a:defRPr lang="ru-MO"/>
            </a:defPPr>
          </a:lstStyle>
          <a:p>
            <a:pPr rtl="0"/>
            <a:r>
              <a:rPr lang="ru-RU" sz="2400" dirty="0"/>
              <a:t>	Игра строится вокруг персонажа, попавшего в лабиринт с зомби.</a:t>
            </a:r>
          </a:p>
          <a:p>
            <a:pPr rtl="0"/>
            <a:r>
              <a:rPr lang="ru-RU" sz="2400" dirty="0"/>
              <a:t>	Главной целью является  выживание и зачистка всего подземелья от зомби.</a:t>
            </a:r>
          </a:p>
        </p:txBody>
      </p:sp>
      <p:sp>
        <p:nvSpPr>
          <p:cNvPr id="25" name="Текст 24">
            <a:extLst>
              <a:ext uri="{FF2B5EF4-FFF2-40B4-BE49-F238E27FC236}">
                <a16:creationId xmlns:a16="http://schemas.microsoft.com/office/drawing/2014/main" id="{409EE273-65DC-EBC2-149C-7BB5726CEB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r>
              <a:rPr lang="ru-RU"/>
              <a:t>3</a:t>
            </a:r>
          </a:p>
        </p:txBody>
      </p:sp>
      <p:sp>
        <p:nvSpPr>
          <p:cNvPr id="27" name="Номер слайда 26">
            <a:extLst>
              <a:ext uri="{FF2B5EF4-FFF2-40B4-BE49-F238E27FC236}">
                <a16:creationId xmlns:a16="http://schemas.microsoft.com/office/drawing/2014/main" id="{900E35B6-58C6-ABFD-1333-AA1B7702D18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r>
              <a:rPr lang="ru-RU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34322335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FD6DF6-5B25-79AF-09F2-0008B7DD2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r>
              <a:rPr lang="ru-RU" dirty="0"/>
              <a:t>Функции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FA49DED-F98B-AA29-6402-0A09C4EFE0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r>
              <a:rPr lang="ru-RU" dirty="0"/>
              <a:t>Меню главное</a:t>
            </a:r>
            <a:r>
              <a:rPr lang="en-US" dirty="0"/>
              <a:t>/</a:t>
            </a:r>
            <a:r>
              <a:rPr lang="ru-RU" dirty="0"/>
              <a:t>паузы</a:t>
            </a:r>
          </a:p>
        </p:txBody>
      </p:sp>
      <p:sp>
        <p:nvSpPr>
          <p:cNvPr id="48" name="Текст 47">
            <a:extLst>
              <a:ext uri="{FF2B5EF4-FFF2-40B4-BE49-F238E27FC236}">
                <a16:creationId xmlns:a16="http://schemas.microsoft.com/office/drawing/2014/main" id="{B79EAB77-EA1B-845C-B39D-F4147B3C0E4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r>
              <a:rPr lang="ru-RU" dirty="0"/>
              <a:t>1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BBAF7CB-A8CE-582C-C1DB-E6D72AC69A4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r>
              <a:rPr lang="ru-RU" dirty="0"/>
              <a:t>Передвижение по карте</a:t>
            </a:r>
          </a:p>
        </p:txBody>
      </p:sp>
      <p:sp>
        <p:nvSpPr>
          <p:cNvPr id="49" name="Текст 48">
            <a:extLst>
              <a:ext uri="{FF2B5EF4-FFF2-40B4-BE49-F238E27FC236}">
                <a16:creationId xmlns:a16="http://schemas.microsoft.com/office/drawing/2014/main" id="{9AD6ED5E-6255-A10D-1B61-1C38A65A017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r>
              <a:rPr lang="ru-RU" dirty="0"/>
              <a:t>2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1C403DC-3521-3A53-9255-0D192EBD4F2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r>
              <a:rPr lang="ru-RU" dirty="0"/>
              <a:t>Выбор уровня</a:t>
            </a:r>
          </a:p>
        </p:txBody>
      </p:sp>
      <p:sp>
        <p:nvSpPr>
          <p:cNvPr id="50" name="Текст 49">
            <a:extLst>
              <a:ext uri="{FF2B5EF4-FFF2-40B4-BE49-F238E27FC236}">
                <a16:creationId xmlns:a16="http://schemas.microsoft.com/office/drawing/2014/main" id="{725D92A4-EE14-BE47-EFF6-F0FD3F4AE66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r>
              <a:rPr lang="ru-RU" dirty="0"/>
              <a:t>3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01F6EA68-2AA8-DF86-685C-EC384312776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r>
              <a:rPr lang="ru-RU" dirty="0"/>
              <a:t>Механика стрельбы</a:t>
            </a:r>
          </a:p>
        </p:txBody>
      </p:sp>
      <p:sp>
        <p:nvSpPr>
          <p:cNvPr id="51" name="Текст 50">
            <a:extLst>
              <a:ext uri="{FF2B5EF4-FFF2-40B4-BE49-F238E27FC236}">
                <a16:creationId xmlns:a16="http://schemas.microsoft.com/office/drawing/2014/main" id="{7FFFF704-D039-7DC7-A34E-489FEE26CD8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r>
              <a:rPr lang="ru-RU" dirty="0"/>
              <a:t>4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A2545FBC-2F5C-8772-F385-63E10355830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r>
              <a:rPr lang="ru-RU" dirty="0"/>
              <a:t>Рекорд забега</a:t>
            </a:r>
          </a:p>
        </p:txBody>
      </p:sp>
      <p:sp>
        <p:nvSpPr>
          <p:cNvPr id="52" name="Текст 51">
            <a:extLst>
              <a:ext uri="{FF2B5EF4-FFF2-40B4-BE49-F238E27FC236}">
                <a16:creationId xmlns:a16="http://schemas.microsoft.com/office/drawing/2014/main" id="{B834A08F-B9C1-B3EF-25F5-A69D401C8BC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r>
              <a:rPr lang="ru-RU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5285080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9B8D1C32-CEDB-F6E2-A01E-72AE1A1D0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r>
              <a:rPr lang="ru-RU" dirty="0"/>
              <a:t>Механики игры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34A42FB-888D-4842-C0C0-A6E92ABE14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endParaRPr lang="ru-RU"/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517F181E-B3F5-EEEB-086C-37ADB367909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fld id="{CC43B8D3-9A08-F84C-9DD4-44948BA52D4B}" type="slidenum">
              <a:rPr lang="ru-RU" smtClean="0"/>
              <a:pPr rtl="0"/>
              <a:t>4</a:t>
            </a:fld>
            <a:endParaRPr lang="ru-RU"/>
          </a:p>
        </p:txBody>
      </p:sp>
      <p:sp>
        <p:nvSpPr>
          <p:cNvPr id="2" name="Текст 1">
            <a:extLst>
              <a:ext uri="{FF2B5EF4-FFF2-40B4-BE49-F238E27FC236}">
                <a16:creationId xmlns:a16="http://schemas.microsoft.com/office/drawing/2014/main" id="{E19E3B76-8ECB-55B1-220A-C239EEC5A8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8254" y="2152939"/>
            <a:ext cx="3218688" cy="621792"/>
          </a:xfrm>
        </p:spPr>
        <p:txBody>
          <a:bodyPr rtlCol="0"/>
          <a:lstStyle>
            <a:defPPr>
              <a:defRPr lang="ru-MO"/>
            </a:defPPr>
          </a:lstStyle>
          <a:p>
            <a:pPr rtl="0"/>
            <a:r>
              <a:rPr lang="ru-RU" sz="3200" b="1" dirty="0">
                <a:latin typeface="Arial Black" panose="020B0604020202020204" pitchFamily="34" charset="0"/>
                <a:cs typeface="Arial Black" panose="020B0604020202020204" pitchFamily="34" charset="0"/>
              </a:rPr>
              <a:t>Игра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5648B9B-6F61-26FD-880B-5CFAA0499A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773" y="2897702"/>
            <a:ext cx="5565227" cy="3291840"/>
          </a:xfrm>
        </p:spPr>
        <p:txBody>
          <a:bodyPr rtlCol="0">
            <a:noAutofit/>
          </a:bodyPr>
          <a:lstStyle>
            <a:defPPr>
              <a:defRPr lang="ru-MO"/>
            </a:defPPr>
          </a:lstStyle>
          <a:p>
            <a:pPr marL="285750" indent="-285750" rtl="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b="1" dirty="0">
                <a:latin typeface="Arial Black" panose="020B0604020202020204" pitchFamily="34" charset="0"/>
                <a:cs typeface="Arial Black" panose="020B0604020202020204" pitchFamily="34" charset="0"/>
              </a:rPr>
              <a:t>Передвижение карты вокруг персонажа</a:t>
            </a:r>
          </a:p>
          <a:p>
            <a:pPr marL="285750" indent="-285750" rtl="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b="1" dirty="0">
                <a:latin typeface="Arial Black" panose="020B0604020202020204" pitchFamily="34" charset="0"/>
                <a:cs typeface="Arial Black" panose="020B0604020202020204" pitchFamily="34" charset="0"/>
              </a:rPr>
              <a:t>Стрельба при нажатии кнопки</a:t>
            </a:r>
          </a:p>
          <a:p>
            <a:pPr rtl="0">
              <a:lnSpc>
                <a:spcPct val="150000"/>
              </a:lnSpc>
            </a:pPr>
            <a:r>
              <a:rPr lang="ru-RU" sz="2000" b="1" dirty="0">
                <a:latin typeface="Arial Black" panose="020B0604020202020204" pitchFamily="34" charset="0"/>
                <a:cs typeface="Arial Black" panose="020B0604020202020204" pitchFamily="34" charset="0"/>
              </a:rPr>
              <a:t>Возможность устанавливать рекорды</a:t>
            </a:r>
          </a:p>
          <a:p>
            <a:pPr rtl="0">
              <a:lnSpc>
                <a:spcPct val="150000"/>
              </a:lnSpc>
            </a:pPr>
            <a:r>
              <a:rPr lang="ru-RU" sz="2000" b="1" dirty="0">
                <a:latin typeface="Arial Black" panose="020B0604020202020204" pitchFamily="34" charset="0"/>
                <a:cs typeface="Arial Black" panose="020B0604020202020204" pitchFamily="34" charset="0"/>
              </a:rPr>
              <a:t>Зомби, атакующие персонажа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A05B717-5038-0070-60FC-634FA9998F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1997491"/>
            <a:ext cx="4414346" cy="777240"/>
          </a:xfrm>
        </p:spPr>
        <p:txBody>
          <a:bodyPr rtlCol="0"/>
          <a:lstStyle>
            <a:defPPr>
              <a:defRPr lang="ru-MO"/>
            </a:defPPr>
          </a:lstStyle>
          <a:p>
            <a:pPr rtl="0"/>
            <a:r>
              <a:rPr lang="ru-RU" sz="3200" b="1" dirty="0">
                <a:effectLst/>
                <a:latin typeface="Arial Black" panose="020B0604020202020204" pitchFamily="34" charset="0"/>
                <a:cs typeface="Arial Black" panose="020B0604020202020204" pitchFamily="34" charset="0"/>
              </a:rPr>
              <a:t>Меню</a:t>
            </a:r>
            <a:endParaRPr lang="ru-RU" sz="3200" b="1" dirty="0"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14" name="Объект 13">
            <a:extLst>
              <a:ext uri="{FF2B5EF4-FFF2-40B4-BE49-F238E27FC236}">
                <a16:creationId xmlns:a16="http://schemas.microsoft.com/office/drawing/2014/main" id="{09DD5B6E-5EB4-E24C-F029-D11B31418E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26447" y="2897702"/>
            <a:ext cx="6528501" cy="3291840"/>
          </a:xfrm>
        </p:spPr>
        <p:txBody>
          <a:bodyPr rtlCol="0">
            <a:normAutofit/>
          </a:bodyPr>
          <a:lstStyle>
            <a:defPPr>
              <a:defRPr lang="ru-MO"/>
            </a:defPPr>
          </a:lstStyle>
          <a:p>
            <a:pPr marL="285750" indent="-285750" rtl="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b="1" dirty="0">
                <a:latin typeface="Arial Black" panose="020B0604020202020204" pitchFamily="34" charset="0"/>
                <a:cs typeface="Arial Black" panose="020B0604020202020204" pitchFamily="34" charset="0"/>
              </a:rPr>
              <a:t>Настраиваемая сложность, звук</a:t>
            </a:r>
          </a:p>
          <a:p>
            <a:pPr marL="285750" indent="-285750" rtl="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b="1">
                <a:latin typeface="Arial Black" panose="020B0604020202020204" pitchFamily="34" charset="0"/>
                <a:cs typeface="Arial Black" panose="020B0604020202020204" pitchFamily="34" charset="0"/>
              </a:rPr>
              <a:t>Изменяемый </a:t>
            </a:r>
            <a:r>
              <a:rPr lang="ru-RU" sz="2000" b="1" dirty="0">
                <a:latin typeface="Arial Black" panose="020B0604020202020204" pitchFamily="34" charset="0"/>
                <a:cs typeface="Arial Black" panose="020B0604020202020204" pitchFamily="34" charset="0"/>
              </a:rPr>
              <a:t>задний фон</a:t>
            </a:r>
          </a:p>
          <a:p>
            <a:pPr marL="285750" indent="-285750" rtl="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b="1" dirty="0">
                <a:latin typeface="Arial Black" panose="020B0604020202020204" pitchFamily="34" charset="0"/>
                <a:cs typeface="Arial Black" panose="020B0604020202020204" pitchFamily="34" charset="0"/>
              </a:rPr>
              <a:t>Возможность выбора уровня</a:t>
            </a:r>
          </a:p>
          <a:p>
            <a:pPr marL="285750" indent="-285750" rtl="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b="1" dirty="0">
                <a:latin typeface="Arial Black" panose="020B0604020202020204" pitchFamily="34" charset="0"/>
                <a:cs typeface="Arial Black" panose="020B0604020202020204" pitchFamily="34" charset="0"/>
              </a:rPr>
              <a:t>Меню паузы, запускаемое в игре</a:t>
            </a:r>
          </a:p>
          <a:p>
            <a:pPr rtl="0">
              <a:lnSpc>
                <a:spcPct val="150000"/>
              </a:lnSpc>
            </a:pPr>
            <a:endParaRPr lang="ru-RU" sz="2000" b="1" dirty="0"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703116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 descr="Изображение выглядит как облако, строительство, небо, на открытом воздухе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BAA8FC64-BA13-42E8-CB20-02F0312F55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6250" l="2344" r="99531">
                        <a14:foregroundMark x1="47969" y1="95208" x2="58984" y2="93542"/>
                        <a14:foregroundMark x1="58984" y1="93542" x2="91406" y2="94271"/>
                        <a14:foregroundMark x1="54531" y1="95833" x2="2344" y2="95833"/>
                        <a14:foregroundMark x1="2344" y1="95833" x2="2344" y2="95833"/>
                        <a14:foregroundMark x1="54297" y1="96042" x2="69453" y2="95521"/>
                        <a14:foregroundMark x1="69453" y1="95521" x2="93516" y2="96250"/>
                        <a14:foregroundMark x1="93516" y1="96250" x2="97266" y2="88125"/>
                        <a14:foregroundMark x1="99453" y1="87708" x2="98750" y2="81250"/>
                        <a14:foregroundMark x1="98750" y1="81250" x2="99531" y2="76563"/>
                        <a14:foregroundMark x1="44453" y1="80833" x2="41406" y2="73750"/>
                        <a14:foregroundMark x1="41406" y1="81250" x2="41484" y2="92292"/>
                        <a14:foregroundMark x1="43984" y1="85833" x2="45781" y2="88438"/>
                        <a14:foregroundMark x1="44453" y1="83125" x2="45547" y2="91042"/>
                        <a14:foregroundMark x1="29844" y1="89688" x2="29297" y2="82500"/>
                        <a14:foregroundMark x1="29297" y1="82500" x2="25078" y2="90208"/>
                        <a14:foregroundMark x1="25078" y1="90208" x2="24688" y2="93750"/>
                        <a14:foregroundMark x1="29609" y1="83958" x2="27969" y2="77813"/>
                        <a14:foregroundMark x1="27969" y1="77813" x2="30234" y2="82083"/>
                        <a14:foregroundMark x1="30234" y1="82083" x2="29766" y2="86354"/>
                        <a14:foregroundMark x1="30000" y1="73125" x2="30625" y2="78542"/>
                        <a14:foregroundMark x1="30625" y1="78542" x2="28828" y2="76563"/>
                        <a14:foregroundMark x1="27187" y1="78750" x2="24688" y2="89688"/>
                        <a14:foregroundMark x1="25703" y1="86042" x2="26250" y2="75208"/>
                        <a14:foregroundMark x1="42266" y1="78750" x2="45625" y2="86875"/>
                        <a14:backgroundMark x1="7109" y1="73229" x2="5313" y2="36042"/>
                        <a14:backgroundMark x1="5313" y1="76250" x2="8438" y2="34167"/>
                        <a14:backgroundMark x1="8438" y1="34167" x2="8438" y2="34167"/>
                        <a14:backgroundMark x1="12812" y1="81875" x2="3203" y2="79792"/>
                        <a14:backgroundMark x1="3203" y1="79792" x2="3203" y2="79792"/>
                        <a14:backgroundMark x1="50938" y1="60208" x2="35078" y2="50938"/>
                        <a14:backgroundMark x1="35078" y1="50938" x2="59688" y2="56458"/>
                        <a14:backgroundMark x1="59688" y1="56458" x2="49453" y2="57500"/>
                        <a14:backgroundMark x1="49453" y1="57500" x2="76875" y2="59688"/>
                        <a14:backgroundMark x1="76875" y1="59688" x2="57188" y2="67292"/>
                        <a14:backgroundMark x1="57188" y1="67292" x2="60000" y2="64792"/>
                        <a14:backgroundMark x1="46328" y1="36250" x2="54766" y2="58542"/>
                        <a14:backgroundMark x1="54766" y1="58542" x2="75781" y2="51042"/>
                        <a14:backgroundMark x1="75781" y1="51042" x2="56016" y2="70208"/>
                        <a14:backgroundMark x1="56016" y1="70208" x2="62344" y2="72396"/>
                        <a14:backgroundMark x1="56016" y1="61250" x2="39063" y2="50729"/>
                        <a14:backgroundMark x1="39063" y1="50729" x2="30020" y2="73121"/>
                        <a14:backgroundMark x1="31913" y1="78051" x2="40084" y2="82068"/>
                        <a14:backgroundMark x1="17031" y1="31563" x2="53984" y2="30521"/>
                        <a14:backgroundMark x1="53984" y1="30521" x2="94531" y2="32083"/>
                        <a14:backgroundMark x1="57188" y1="69479" x2="65938" y2="73542"/>
                        <a14:backgroundMark x1="65938" y1="73542" x2="62969" y2="77500"/>
                        <a14:backgroundMark x1="62969" y1="77500" x2="58828" y2="75833"/>
                        <a14:backgroundMark x1="24063" y1="73125" x2="20313" y2="8364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2286000"/>
            <a:ext cx="12192000" cy="9144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9D881F-CA86-A4F1-802F-E64731BD2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r>
              <a:rPr lang="ru-RU" dirty="0"/>
              <a:t>Спрайты</a:t>
            </a:r>
          </a:p>
        </p:txBody>
      </p:sp>
      <p:pic>
        <p:nvPicPr>
          <p:cNvPr id="4" name="Рисунок 3" descr="Изображение выглядит как пиксель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9091F78E-E622-F72D-C2DC-ECA696B5EF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7630" y="3072490"/>
            <a:ext cx="3179380" cy="317938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8434296-F665-EC11-BDF6-109B4F2F49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0972" y="330255"/>
            <a:ext cx="1012442" cy="1012442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6F8D08E-6024-BA37-E816-131AAC2B4B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5686" y="3520440"/>
            <a:ext cx="1216152" cy="1216152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B506204-0386-F3AB-4DE1-17C8A251510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852037" y="2783191"/>
            <a:ext cx="1135117" cy="1135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351800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Заголовок 23">
            <a:extLst>
              <a:ext uri="{FF2B5EF4-FFF2-40B4-BE49-F238E27FC236}">
                <a16:creationId xmlns:a16="http://schemas.microsoft.com/office/drawing/2014/main" id="{A8BD3563-74C4-0E4D-FE4C-A2AA33C32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r>
              <a:rPr lang="ru-RU" dirty="0"/>
              <a:t>Передвижение и стрельба</a:t>
            </a: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4C914057-CF12-017E-B2D8-B25B6E3229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12EF1DE-337F-5192-8762-CB5AF953805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fld id="{CC43B8D3-9A08-F84C-9DD4-44948BA52D4B}" type="slidenum">
              <a:rPr lang="ru-RU" smtClean="0"/>
              <a:pPr rtl="0"/>
              <a:t>6</a:t>
            </a:fld>
            <a:endParaRPr lang="ru-RU" dirty="0"/>
          </a:p>
        </p:txBody>
      </p:sp>
      <p:pic>
        <p:nvPicPr>
          <p:cNvPr id="12" name="Рисунок 11" descr="Изображение выглядит как снимок экрана, Прямоугольник, пиксель, прямоугольный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79DC060F-959B-7E2A-1152-F4AAF19C7C7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6598" t="32820" r="25273" b="29487"/>
          <a:stretch/>
        </p:blipFill>
        <p:spPr>
          <a:xfrm>
            <a:off x="591514" y="1911027"/>
            <a:ext cx="6527743" cy="3639903"/>
          </a:xfrm>
          <a:prstGeom prst="rect">
            <a:avLst/>
          </a:prstGeom>
        </p:spPr>
      </p:pic>
      <p:pic>
        <p:nvPicPr>
          <p:cNvPr id="2050" name="Picture 2" descr="Иллюстрация ключа со стрелкой Wasd AI скачать бесплатно вектор ключа Wasd -  Городская кисть">
            <a:extLst>
              <a:ext uri="{FF2B5EF4-FFF2-40B4-BE49-F238E27FC236}">
                <a16:creationId xmlns:a16="http://schemas.microsoft.com/office/drawing/2014/main" id="{85436279-6E66-F5C5-E0BB-C9538066E4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9257" y="521730"/>
            <a:ext cx="4746307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Компьютерная мышь с нажатием левой кнопки, кнопка левой мыши подсказка - Векторная графика Brand Name Video Game роялти-фри">
            <a:extLst>
              <a:ext uri="{FF2B5EF4-FFF2-40B4-BE49-F238E27FC236}">
                <a16:creationId xmlns:a16="http://schemas.microsoft.com/office/drawing/2014/main" id="{1420AECB-EC02-B03D-2B2F-70528246E9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64063" y1="42773" x2="64063" y2="42773"/>
                        <a14:foregroundMark x1="42969" y1="41113" x2="42969" y2="41113"/>
                        <a14:foregroundMark x1="50488" y1="41113" x2="50488" y2="41113"/>
                        <a14:backgroundMark x1="75586" y1="60449" x2="76758" y2="68262"/>
                        <a14:backgroundMark x1="76758" y1="68262" x2="80859" y2="62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7193" y="2729342"/>
            <a:ext cx="7213855" cy="7213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Кнопки клавиатуры, клавиша r, png | PNGEgg">
            <a:extLst>
              <a:ext uri="{FF2B5EF4-FFF2-40B4-BE49-F238E27FC236}">
                <a16:creationId xmlns:a16="http://schemas.microsoft.com/office/drawing/2014/main" id="{A2C6AD43-C4CB-1458-35D6-E7EE845C1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192" y="3987306"/>
            <a:ext cx="4518002" cy="1661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9327033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9A6065-90EA-629F-4EC3-9B380EABB7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1">
            <a:extLst>
              <a:ext uri="{FF2B5EF4-FFF2-40B4-BE49-F238E27FC236}">
                <a16:creationId xmlns:a16="http://schemas.microsoft.com/office/drawing/2014/main" id="{D61354A6-DD28-C70F-352C-7C38B684E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r>
              <a:rPr lang="ru-RU" dirty="0"/>
              <a:t>Главное меню</a:t>
            </a:r>
          </a:p>
        </p:txBody>
      </p:sp>
      <p:sp>
        <p:nvSpPr>
          <p:cNvPr id="25" name="Текст 24">
            <a:extLst>
              <a:ext uri="{FF2B5EF4-FFF2-40B4-BE49-F238E27FC236}">
                <a16:creationId xmlns:a16="http://schemas.microsoft.com/office/drawing/2014/main" id="{F574DF93-AEBA-F887-32AC-C7CFA0CE94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r>
              <a:rPr lang="ru-RU"/>
              <a:t>3</a:t>
            </a:r>
          </a:p>
        </p:txBody>
      </p:sp>
      <p:sp>
        <p:nvSpPr>
          <p:cNvPr id="27" name="Номер слайда 26">
            <a:extLst>
              <a:ext uri="{FF2B5EF4-FFF2-40B4-BE49-F238E27FC236}">
                <a16:creationId xmlns:a16="http://schemas.microsoft.com/office/drawing/2014/main" id="{77475A76-ECAC-7831-03E0-AF3B2B7A576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r>
              <a:rPr lang="ru-RU" dirty="0"/>
              <a:t>1</a:t>
            </a:r>
          </a:p>
        </p:txBody>
      </p:sp>
      <p:pic>
        <p:nvPicPr>
          <p:cNvPr id="6" name="Рисунок 5" descr="Изображение выглядит как снимок экрана, диаграмма, Прямоугольник, прямоугольный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101CB9B7-BFEA-FA3F-79C3-49D1C0CA228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1994" t="34359" r="27854" b="30769"/>
          <a:stretch/>
        </p:blipFill>
        <p:spPr>
          <a:xfrm>
            <a:off x="748142" y="1880541"/>
            <a:ext cx="6330461" cy="3096917"/>
          </a:xfrm>
          <a:prstGeom prst="rect">
            <a:avLst/>
          </a:prstGeom>
        </p:spPr>
      </p:pic>
      <p:pic>
        <p:nvPicPr>
          <p:cNvPr id="1026" name="Picture 2" descr="Значок Ключа Esc Escape — стоковая векторная графика и другие изображения  на тему Компьютерная клавиатура - Компьютерная клавиатура, Клавишная  панель, Кнопка для нажатия - iStock">
            <a:extLst>
              <a:ext uri="{FF2B5EF4-FFF2-40B4-BE49-F238E27FC236}">
                <a16:creationId xmlns:a16="http://schemas.microsoft.com/office/drawing/2014/main" id="{238527A7-127D-B12F-CE05-83A9FE730E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36765" y1="44771" x2="36275" y2="40523"/>
                        <a14:foregroundMark x1="46405" y1="45098" x2="48039" y2="45588"/>
                        <a14:foregroundMark x1="55065" y1="46732" x2="55065" y2="467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2348" y="1120140"/>
            <a:ext cx="3545208" cy="3545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0677883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4117F0C-C85E-6015-5B13-C7A9A1437B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Заголовок 23">
            <a:extLst>
              <a:ext uri="{FF2B5EF4-FFF2-40B4-BE49-F238E27FC236}">
                <a16:creationId xmlns:a16="http://schemas.microsoft.com/office/drawing/2014/main" id="{CBB73BB4-9B16-F2AF-D818-AF18DB7F6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r>
              <a:rPr lang="ru-RU" dirty="0"/>
              <a:t>Главное меню</a:t>
            </a: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32DA27C5-EB2C-BCC5-0A67-694D32EA15E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4A61468-85AF-4E85-F6FF-ECAEFA568DD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fld id="{CC43B8D3-9A08-F84C-9DD4-44948BA52D4B}" type="slidenum">
              <a:rPr lang="ru-RU" smtClean="0"/>
              <a:pPr rtl="0"/>
              <a:t>8</a:t>
            </a:fld>
            <a:endParaRPr lang="ru-RU" dirty="0"/>
          </a:p>
        </p:txBody>
      </p:sp>
      <p:pic>
        <p:nvPicPr>
          <p:cNvPr id="3" name="Рисунок 2" descr="Изображение выглядит как небо, облако, заход солнца, небоскреб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350C0254-CDD9-CDCF-27C4-1AE700FE8A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01634" y="1574226"/>
            <a:ext cx="8870657" cy="4982814"/>
          </a:xfrm>
          <a:prstGeom prst="rect">
            <a:avLst/>
          </a:prstGeom>
        </p:spPr>
      </p:pic>
      <p:pic>
        <p:nvPicPr>
          <p:cNvPr id="6" name="Рисунок 5" descr="Изображение выглядит как небо, строительство, небоскреб, линия горизонт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E6756D82-60DA-B85F-2937-05A4707F6D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0589" y="3115734"/>
            <a:ext cx="6849633" cy="386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727734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31D625AD-D853-E707-6C7F-E31923C41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r>
              <a:rPr lang="ru-RU" dirty="0"/>
              <a:t>Меню настроек</a:t>
            </a:r>
          </a:p>
        </p:txBody>
      </p:sp>
      <p:sp>
        <p:nvSpPr>
          <p:cNvPr id="22" name="Текст 21">
            <a:extLst>
              <a:ext uri="{FF2B5EF4-FFF2-40B4-BE49-F238E27FC236}">
                <a16:creationId xmlns:a16="http://schemas.microsoft.com/office/drawing/2014/main" id="{1B742BF8-0956-7E94-FAF4-D42A92ACE1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endParaRPr lang="ru-RU"/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A96F7733-7434-FA95-04A6-9FA221A2649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ru-MO"/>
            </a:defPPr>
          </a:lstStyle>
          <a:p>
            <a:pPr rtl="0"/>
            <a:fld id="{CC43B8D3-9A08-F84C-9DD4-44948BA52D4B}" type="slidenum">
              <a:rPr lang="ru-RU" smtClean="0"/>
              <a:pPr rtl="0"/>
              <a:t>9</a:t>
            </a:fld>
            <a:endParaRPr lang="ru-RU"/>
          </a:p>
        </p:txBody>
      </p:sp>
      <p:pic>
        <p:nvPicPr>
          <p:cNvPr id="6" name="Рисунок 5" descr="Изображение выглядит как текст, снимок экрана, Цифровая сборка, Компьютерная игр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D84D0BBB-9BC2-CEA9-B282-23492E0C7C4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2917" t="21688" r="32916" b="39013"/>
          <a:stretch/>
        </p:blipFill>
        <p:spPr>
          <a:xfrm>
            <a:off x="795867" y="1897315"/>
            <a:ext cx="6416371" cy="4151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847894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Тема Office">
  <a:themeElements>
    <a:clrScheme name="Custom 19">
      <a:dk1>
        <a:srgbClr val="231F20"/>
      </a:dk1>
      <a:lt1>
        <a:srgbClr val="FFFFFF"/>
      </a:lt1>
      <a:dk2>
        <a:srgbClr val="231F20"/>
      </a:dk2>
      <a:lt2>
        <a:srgbClr val="FDF9E2"/>
      </a:lt2>
      <a:accent1>
        <a:srgbClr val="FC2834"/>
      </a:accent1>
      <a:accent2>
        <a:srgbClr val="43AAC7"/>
      </a:accent2>
      <a:accent3>
        <a:srgbClr val="00AA59"/>
      </a:accent3>
      <a:accent4>
        <a:srgbClr val="FEA000"/>
      </a:accent4>
      <a:accent5>
        <a:srgbClr val="FDEE6B"/>
      </a:accent5>
      <a:accent6>
        <a:srgbClr val="3266A6"/>
      </a:accent6>
      <a:hlink>
        <a:srgbClr val="FC2734"/>
      </a:hlink>
      <a:folHlink>
        <a:srgbClr val="42AAC7"/>
      </a:folHlink>
    </a:clrScheme>
    <a:fontScheme name="Custom 26">
      <a:majorFont>
        <a:latin typeface="Arial Black"/>
        <a:ea typeface=""/>
        <a:cs typeface=""/>
      </a:majorFont>
      <a:minorFont>
        <a:latin typeface="Arial Blac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8494355_TF22529792_Win32" id="{EE8A55A7-95BF-46D2-BEF5-69105C7C8018}" vid="{B0BAEA70-84AF-47A9-8130-5F850E3EFA4B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AB9CED55E8F8543BEFD54205924B97E" ma:contentTypeVersion="15" ma:contentTypeDescription="Create a new document." ma:contentTypeScope="" ma:versionID="7934cfc98febfa177962bc8a36be076c">
  <xsd:schema xmlns:xsd="http://www.w3.org/2001/XMLSchema" xmlns:xs="http://www.w3.org/2001/XMLSchema" xmlns:p="http://schemas.microsoft.com/office/2006/metadata/properties" xmlns:ns2="4f0d45a2-344c-4fe0-9811-4277bf2c2e17" xmlns:ns3="bb13cd20-357b-48a5-aff4-3bb4b52aae3e" targetNamespace="http://schemas.microsoft.com/office/2006/metadata/properties" ma:root="true" ma:fieldsID="aa190bc864bcebc737c679dbb323a16d" ns2:_="" ns3:_="">
    <xsd:import namespace="4f0d45a2-344c-4fe0-9811-4277bf2c2e17"/>
    <xsd:import namespace="bb13cd20-357b-48a5-aff4-3bb4b52aae3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0d45a2-344c-4fe0-9811-4277bf2c2e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242cf434-6fa7-423d-b9b2-a30b23ae4b8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13cd20-357b-48a5-aff4-3bb4b52aae3e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48435a69-c5f6-4b2d-823a-b7e1eae613dc}" ma:internalName="TaxCatchAll" ma:showField="CatchAllData" ma:web="bb13cd20-357b-48a5-aff4-3bb4b52aae3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b13cd20-357b-48a5-aff4-3bb4b52aae3e" xsi:nil="true"/>
    <MediaServiceKeyPoints xmlns="4f0d45a2-344c-4fe0-9811-4277bf2c2e17" xsi:nil="true"/>
    <lcf76f155ced4ddcb4097134ff3c332f xmlns="4f0d45a2-344c-4fe0-9811-4277bf2c2e17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83441F37-C10B-49C7-9131-D813AD6E948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58276AD-CB4C-4924-820E-BC63C67932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f0d45a2-344c-4fe0-9811-4277bf2c2e17"/>
    <ds:schemaRef ds:uri="bb13cd20-357b-48a5-aff4-3bb4b52aae3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065A588-1D2A-427C-AA32-A236D95C8F89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  <ds:schemaRef ds:uri="bb13cd20-357b-48a5-aff4-3bb4b52aae3e"/>
    <ds:schemaRef ds:uri="4f0d45a2-344c-4fe0-9811-4277bf2c2e17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Оформление Метрополитен</Template>
  <TotalTime>66</TotalTime>
  <Words>128</Words>
  <Application>Microsoft Office PowerPoint</Application>
  <PresentationFormat>Широкоэкранный</PresentationFormat>
  <Paragraphs>55</Paragraphs>
  <Slides>11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Arial Black</vt:lpstr>
      <vt:lpstr>Calibri</vt:lpstr>
      <vt:lpstr>Тема Office</vt:lpstr>
      <vt:lpstr>Игра: ‘Пиксельный  Апокалипсис’</vt:lpstr>
      <vt:lpstr>Идея игры</vt:lpstr>
      <vt:lpstr>Функции</vt:lpstr>
      <vt:lpstr>Механики игры</vt:lpstr>
      <vt:lpstr>Спрайты</vt:lpstr>
      <vt:lpstr>Передвижение и стрельба</vt:lpstr>
      <vt:lpstr>Главное меню</vt:lpstr>
      <vt:lpstr>Главное меню</vt:lpstr>
      <vt:lpstr>Меню настроек</vt:lpstr>
      <vt:lpstr>Музыка и звуковые эффекты</vt:lpstr>
      <vt:lpstr>Спасибо!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Chuchandrick Chalick</dc:creator>
  <cp:lastModifiedBy>Chuchandrick Chalick</cp:lastModifiedBy>
  <cp:revision>1</cp:revision>
  <dcterms:created xsi:type="dcterms:W3CDTF">2025-02-13T15:53:19Z</dcterms:created>
  <dcterms:modified xsi:type="dcterms:W3CDTF">2025-02-24T18:59:49Z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0x0101003AB9CED55E8F8543BEFD54205924B97E</vt:lpwstr>
  </property>
</Properties>
</file>