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9" r:id="rId6"/>
    <p:sldId id="258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AFEAFF"/>
    <a:srgbClr val="EBEBEB"/>
    <a:srgbClr val="EEEEEE"/>
    <a:srgbClr val="F2F2F2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0FB05-6834-BD17-F3AA-B257F60E3E52}" v="37" dt="2019-07-25T05:08:13.122"/>
    <p1510:client id="{EF6857FB-3812-4293-8ED2-3E43F9ABCFE5}" v="453" dt="2019-07-25T06:27:12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73C08-FA1A-40D5-8199-C4456A23EC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06A88-963F-46E3-B1F9-FCA4B397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3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user to create a 3D pixelized Minecraft-style object from real life object using </a:t>
            </a:r>
            <a:r>
              <a:rPr lang="en-US" dirty="0" err="1"/>
              <a:t>hololens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06A88-963F-46E3-B1F9-FCA4B397F8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6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DE19-53BF-40D0-A3D7-933BDD81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50939-4036-4BC4-B399-AD73B6CBE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10138-A690-487B-84BF-84272D68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E42-14F7-479C-8FED-24AEA885DDC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9406-5B90-4F9E-B27F-FACF84D7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F206-7EE1-45AE-BA67-9D23799F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0F0-8CA1-4BCF-B60A-98295E82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7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E142-DC25-475F-A7C1-91FA4F8F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B9F7E-682E-4F74-9693-46E29547F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0400-08F6-46C6-9428-6B0E40AA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E42-14F7-479C-8FED-24AEA885DDC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84E2E-8F5D-4011-8292-107DC11E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23E8-6DCE-4671-B5A5-41814661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0F0-8CA1-4BCF-B60A-98295E82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1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BB87D-F5B8-4B37-80FB-1783B7E4E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31500-1384-487A-B7D8-5FBB544A9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8E7E-578E-41EB-8970-E040C8B1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E42-14F7-479C-8FED-24AEA885DDC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2F61-D1F4-49D3-B690-48DA1777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100D-74B9-4ECF-B3D3-8999A506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0F0-8CA1-4BCF-B60A-98295E82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53EB-6C3E-4FD3-8140-9D2BD60B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9000-C8AA-4CDF-B27D-45486124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CAD8-1F82-46CB-99A3-AD0ADF07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E42-14F7-479C-8FED-24AEA885DDC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CE82-5006-4178-8087-D781E909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B514-4E7B-4AB9-AA09-98FEC4FA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0F0-8CA1-4BCF-B60A-98295E82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A153-42FF-40C3-B72C-DDE61F7E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CB57E-0216-401F-A20F-32061B34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24176-EAA8-42A5-8F5B-A5D8DF8E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E42-14F7-479C-8FED-24AEA885DDC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8FB11-C25C-43AD-9A2F-221EB298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3A38F-8010-4E4F-AE80-7D10A71D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0F0-8CA1-4BCF-B60A-98295E82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2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4A9F-1994-4CA7-BE52-C34B6F47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9AAD-09AE-4C21-A07B-31B7C8CFA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3396C-B266-4544-9F00-FC3D27313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F9025-F420-40E1-AC0A-44A4A03B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E42-14F7-479C-8FED-24AEA885DDC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63E34-3578-4659-AF72-52840364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2BEA4-EA27-454C-A1AC-478AE95F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0F0-8CA1-4BCF-B60A-98295E82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7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6025-89D2-4596-93FA-238CFE86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4AF4-2BD7-4428-B509-E2D6FCF2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B15BD-5F1B-46A9-933F-E2311A55D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54D93-F833-441A-AD07-E1B996F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4AA4A-F89D-4544-9EF0-BB163B865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379F5-7CE7-4A2F-8192-FAB0DCBB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E42-14F7-479C-8FED-24AEA885DDC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52828-8363-4BE9-9D82-A137C4B4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0E05E-813D-4934-A8F7-4F002811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0F0-8CA1-4BCF-B60A-98295E82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20D4-F7FF-43EB-A8DE-1477EAC6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D2769-A378-4203-B402-D197C6DB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E42-14F7-479C-8FED-24AEA885DDC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70F97-9EFF-4801-B99A-87471764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761FB-0E59-44FE-BEE5-79401A65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0F0-8CA1-4BCF-B60A-98295E82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E3942-3288-49ED-95CC-EB233428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E42-14F7-479C-8FED-24AEA885DDC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B4F89-3227-4069-8675-458A2D91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2FD22-899A-4D7C-A34A-01D10450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0F0-8CA1-4BCF-B60A-98295E82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C4E5-0AA1-4ACB-9561-1DA49D97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8547-7ACE-4E84-A9C0-CF904558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067C8-BD0B-447E-B869-859A9F589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5F0FC-F70E-47D3-8832-237C7932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E42-14F7-479C-8FED-24AEA885DDC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80531-8E53-40BB-8264-61AF8450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969ED-5178-4984-9CCC-66556766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0F0-8CA1-4BCF-B60A-98295E82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A190-B03A-4223-ABCE-ED3BF1B6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88354-7489-41EC-901B-40715BDE8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F5AB2-9BB5-4936-908D-7C2E83014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C6E64-8698-4F97-8A39-BDCE37FA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E42-14F7-479C-8FED-24AEA885DDC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DF578-E7FF-4737-8C56-FD8BDD3C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C9134-A579-4C3F-AE4C-D019159C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0F0-8CA1-4BCF-B60A-98295E82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CAF6D-7566-4593-993A-8A9BCC4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1E55A-3208-4F71-94C0-047CF3290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F8EC-EAF8-46AC-9AFF-AAED40CF2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6E42-14F7-479C-8FED-24AEA885DDC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B42F-75B7-4BA1-93CF-212655976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809A-A87E-4380-8F6A-D4AAAF8DB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A0F0-8CA1-4BCF-B60A-98295E82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32FBED1-D741-45FF-8EDD-38F92FEC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271"/>
            <a:ext cx="9144000" cy="1655762"/>
          </a:xfrm>
        </p:spPr>
        <p:txBody>
          <a:bodyPr/>
          <a:lstStyle/>
          <a:p>
            <a:r>
              <a:rPr lang="en-US" b="1" dirty="0">
                <a:latin typeface="+mj-lt"/>
                <a:cs typeface="Segoe UI" panose="020B0502040204020203" pitchFamily="34" charset="0"/>
              </a:rPr>
              <a:t>Crafted By:</a:t>
            </a:r>
          </a:p>
          <a:p>
            <a:r>
              <a:rPr lang="en-US" dirty="0" err="1">
                <a:latin typeface="+mj-lt"/>
                <a:cs typeface="Segoe UI" panose="020B0502040204020203" pitchFamily="34" charset="0"/>
              </a:rPr>
              <a:t>Yuke</a:t>
            </a:r>
            <a:r>
              <a:rPr lang="en-US" dirty="0">
                <a:latin typeface="+mj-lt"/>
                <a:cs typeface="Segoe UI" panose="020B0502040204020203" pitchFamily="34" charset="0"/>
              </a:rPr>
              <a:t> Liang, Travis Shu, </a:t>
            </a:r>
            <a:r>
              <a:rPr lang="en-US" dirty="0" err="1">
                <a:latin typeface="+mj-lt"/>
                <a:cs typeface="Segoe UI" panose="020B0502040204020203" pitchFamily="34" charset="0"/>
              </a:rPr>
              <a:t>Qihan</a:t>
            </a:r>
            <a:r>
              <a:rPr lang="en-US" dirty="0">
                <a:latin typeface="+mj-lt"/>
                <a:cs typeface="Segoe UI" panose="020B0502040204020203" pitchFamily="34" charset="0"/>
              </a:rPr>
              <a:t> Wang, </a:t>
            </a:r>
            <a:r>
              <a:rPr lang="en-US" dirty="0" err="1">
                <a:latin typeface="+mj-lt"/>
                <a:cs typeface="Segoe UI" panose="020B0502040204020203" pitchFamily="34" charset="0"/>
              </a:rPr>
              <a:t>Zhaoning</a:t>
            </a:r>
            <a:r>
              <a:rPr lang="en-US" dirty="0">
                <a:latin typeface="+mj-lt"/>
                <a:cs typeface="Segoe UI" panose="020B0502040204020203" pitchFamily="34" charset="0"/>
              </a:rPr>
              <a:t> Wang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EC9DAC-437D-49DA-88FE-8DC9AA9C0CB9}"/>
              </a:ext>
            </a:extLst>
          </p:cNvPr>
          <p:cNvGrpSpPr/>
          <p:nvPr/>
        </p:nvGrpSpPr>
        <p:grpSpPr>
          <a:xfrm>
            <a:off x="2470668" y="801769"/>
            <a:ext cx="7250664" cy="3530499"/>
            <a:chOff x="2470668" y="1663751"/>
            <a:chExt cx="7250664" cy="35304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6732907-BFC6-472D-B7F2-6119921F1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"/>
            <a:stretch/>
          </p:blipFill>
          <p:spPr>
            <a:xfrm>
              <a:off x="2470668" y="1663751"/>
              <a:ext cx="7250664" cy="3530499"/>
            </a:xfrm>
            <a:prstGeom prst="rect">
              <a:avLst/>
            </a:prstGeom>
          </p:spPr>
        </p:pic>
        <p:pic>
          <p:nvPicPr>
            <p:cNvPr id="12" name="Picture 11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F39368A5-EFC3-4A46-A079-B107B667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612" y="4306027"/>
              <a:ext cx="4676775" cy="762000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FE93B5-224E-449C-BE17-8A0DE1B412C8}"/>
              </a:ext>
            </a:extLst>
          </p:cNvPr>
          <p:cNvCxnSpPr/>
          <p:nvPr/>
        </p:nvCxnSpPr>
        <p:spPr>
          <a:xfrm>
            <a:off x="1601656" y="4332268"/>
            <a:ext cx="901004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5769F2-D753-42DA-BEE4-FE31765989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"/>
          <a:stretch/>
        </p:blipFill>
        <p:spPr>
          <a:xfrm>
            <a:off x="-3772241" y="3313973"/>
            <a:ext cx="10347638" cy="503848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8301E91-9E0B-4E3F-89E0-D5883B33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Overview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9A240B-5422-441E-9788-25531923A76E}"/>
              </a:ext>
            </a:extLst>
          </p:cNvPr>
          <p:cNvSpPr/>
          <p:nvPr/>
        </p:nvSpPr>
        <p:spPr>
          <a:xfrm>
            <a:off x="4903362" y="506712"/>
            <a:ext cx="3122388" cy="28657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Objective: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3D modeling with one-click UX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C8729E0-32ED-4F87-80BF-A664E113728B}"/>
              </a:ext>
            </a:extLst>
          </p:cNvPr>
          <p:cNvSpPr/>
          <p:nvPr/>
        </p:nvSpPr>
        <p:spPr>
          <a:xfrm>
            <a:off x="8164915" y="506712"/>
            <a:ext cx="3122388" cy="28657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Designers,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3D Scene Engineers,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Minecraft Developers!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308CA6-DACB-47A0-9316-6B799FF07D75}"/>
              </a:ext>
            </a:extLst>
          </p:cNvPr>
          <p:cNvSpPr/>
          <p:nvPr/>
        </p:nvSpPr>
        <p:spPr>
          <a:xfrm>
            <a:off x="4909186" y="3492393"/>
            <a:ext cx="3122388" cy="2865728"/>
          </a:xfrm>
          <a:prstGeom prst="roundRect">
            <a:avLst/>
          </a:prstGeom>
          <a:solidFill>
            <a:srgbClr val="AFEAFF"/>
          </a:solidFill>
          <a:ln>
            <a:noFill/>
          </a:ln>
          <a:effectLst>
            <a:outerShdw blurRad="50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Technology Stack: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HoloLens,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UWP, Unity3D,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Azure Data Factory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6DDCEA-BD27-4963-8A9A-4A1237C86463}"/>
              </a:ext>
            </a:extLst>
          </p:cNvPr>
          <p:cNvSpPr/>
          <p:nvPr/>
        </p:nvSpPr>
        <p:spPr>
          <a:xfrm>
            <a:off x="8170739" y="3492393"/>
            <a:ext cx="3122388" cy="2865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Component: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Convolutional LSTM,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MRTK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53003A-AC11-450D-96E8-96AE2230C8B2}"/>
              </a:ext>
            </a:extLst>
          </p:cNvPr>
          <p:cNvCxnSpPr/>
          <p:nvPr/>
        </p:nvCxnSpPr>
        <p:spPr>
          <a:xfrm>
            <a:off x="4577821" y="2184078"/>
            <a:ext cx="0" cy="256265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2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21B0BA3-FE82-4E49-A7D9-AC11DB2B794B}"/>
              </a:ext>
            </a:extLst>
          </p:cNvPr>
          <p:cNvGrpSpPr/>
          <p:nvPr/>
        </p:nvGrpSpPr>
        <p:grpSpPr>
          <a:xfrm>
            <a:off x="889299" y="534372"/>
            <a:ext cx="2963548" cy="5789256"/>
            <a:chOff x="1194934" y="534372"/>
            <a:chExt cx="2963548" cy="578925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01EDA2F-9734-4843-93C8-F05C5CEAE4B2}"/>
                </a:ext>
              </a:extLst>
            </p:cNvPr>
            <p:cNvGrpSpPr/>
            <p:nvPr/>
          </p:nvGrpSpPr>
          <p:grpSpPr>
            <a:xfrm>
              <a:off x="1194934" y="534372"/>
              <a:ext cx="2963548" cy="5789256"/>
              <a:chOff x="1183285" y="1938002"/>
              <a:chExt cx="2404425" cy="402015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3EBD1B-DCB8-46F1-BF64-8FBF66712543}"/>
                  </a:ext>
                </a:extLst>
              </p:cNvPr>
              <p:cNvSpPr/>
              <p:nvPr/>
            </p:nvSpPr>
            <p:spPr>
              <a:xfrm>
                <a:off x="1292974" y="1938002"/>
                <a:ext cx="2294736" cy="40201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5354DA-1F92-4486-96A9-BFCFCB60CA62}"/>
                  </a:ext>
                </a:extLst>
              </p:cNvPr>
              <p:cNvSpPr/>
              <p:nvPr/>
            </p:nvSpPr>
            <p:spPr>
              <a:xfrm>
                <a:off x="1183285" y="2037985"/>
                <a:ext cx="2294736" cy="22679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16F44-EB5F-4855-8E39-A46C0225234D}"/>
                  </a:ext>
                </a:extLst>
              </p:cNvPr>
              <p:cNvSpPr txBox="1"/>
              <p:nvPr/>
            </p:nvSpPr>
            <p:spPr>
              <a:xfrm>
                <a:off x="1427417" y="2248142"/>
                <a:ext cx="1916162" cy="38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Image Input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88FD32-FE84-4830-A983-A082CC020D79}"/>
                </a:ext>
              </a:extLst>
            </p:cNvPr>
            <p:cNvSpPr txBox="1"/>
            <p:nvPr/>
          </p:nvSpPr>
          <p:spPr>
            <a:xfrm>
              <a:off x="1484187" y="2053742"/>
              <a:ext cx="2295721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Input the image to be rendered as 3D object</a:t>
              </a:r>
            </a:p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Can either be photos taken in HoloLens or images uploaded to the cloud</a:t>
              </a:r>
            </a:p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5018D9-AABC-4E15-9B8A-CFE5F05E3D13}"/>
                </a:ext>
              </a:extLst>
            </p:cNvPr>
            <p:cNvSpPr txBox="1"/>
            <p:nvPr/>
          </p:nvSpPr>
          <p:spPr>
            <a:xfrm>
              <a:off x="1488772" y="3985301"/>
              <a:ext cx="252286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At least one photo required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Multiple views increase the performance of the rendering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The image will be stored in a blob storage on Azure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The input of the image will trigger the workflow of model rendering in next step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802E4-2B68-4EB2-BAD5-100591DE2E67}"/>
              </a:ext>
            </a:extLst>
          </p:cNvPr>
          <p:cNvGrpSpPr/>
          <p:nvPr/>
        </p:nvGrpSpPr>
        <p:grpSpPr>
          <a:xfrm>
            <a:off x="4486579" y="534372"/>
            <a:ext cx="2963548" cy="5789256"/>
            <a:chOff x="1194934" y="534372"/>
            <a:chExt cx="2963548" cy="578925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983B40-E5EB-49C5-9DCE-28AB10425D3C}"/>
                </a:ext>
              </a:extLst>
            </p:cNvPr>
            <p:cNvGrpSpPr/>
            <p:nvPr/>
          </p:nvGrpSpPr>
          <p:grpSpPr>
            <a:xfrm>
              <a:off x="1194934" y="534372"/>
              <a:ext cx="2963548" cy="5789256"/>
              <a:chOff x="1183285" y="1938002"/>
              <a:chExt cx="2404425" cy="402015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51113C6-4B13-4E4D-882B-A2F425E3DEB6}"/>
                  </a:ext>
                </a:extLst>
              </p:cNvPr>
              <p:cNvSpPr/>
              <p:nvPr/>
            </p:nvSpPr>
            <p:spPr>
              <a:xfrm>
                <a:off x="1292974" y="1938002"/>
                <a:ext cx="2294736" cy="402015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22BCB54-3338-4495-A447-A1E8B63FF26A}"/>
                  </a:ext>
                </a:extLst>
              </p:cNvPr>
              <p:cNvSpPr/>
              <p:nvPr/>
            </p:nvSpPr>
            <p:spPr>
              <a:xfrm>
                <a:off x="1183285" y="2037985"/>
                <a:ext cx="2294736" cy="22679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BF0C9D-15D3-47A9-AB2F-BE8315DC1FEE}"/>
                  </a:ext>
                </a:extLst>
              </p:cNvPr>
              <p:cNvSpPr txBox="1"/>
              <p:nvPr/>
            </p:nvSpPr>
            <p:spPr>
              <a:xfrm>
                <a:off x="1427417" y="2248142"/>
                <a:ext cx="1916162" cy="662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4">
                        <a:lumMod val="50000"/>
                      </a:schemeClr>
                    </a:solidFill>
                  </a:rPr>
                  <a:t>Model Rendering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917CAF-6E65-41D3-9C57-05BEAF22735E}"/>
                </a:ext>
              </a:extLst>
            </p:cNvPr>
            <p:cNvSpPr txBox="1"/>
            <p:nvPr/>
          </p:nvSpPr>
          <p:spPr>
            <a:xfrm>
              <a:off x="1484187" y="2053742"/>
              <a:ext cx="2295721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50000"/>
                    </a:schemeClr>
                  </a:solidFill>
                </a:rPr>
                <a:t>Generate the 3D model as a .obj file</a:t>
              </a:r>
            </a:p>
            <a:p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</a:rPr>
                <a:t>Accomplished by our pre-trained reconstruction model in Azure</a:t>
              </a:r>
            </a:p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8B1B53-6B29-4240-82BB-1746D4C681F4}"/>
                </a:ext>
              </a:extLst>
            </p:cNvPr>
            <p:cNvSpPr txBox="1"/>
            <p:nvPr/>
          </p:nvSpPr>
          <p:spPr>
            <a:xfrm>
              <a:off x="1488772" y="3985301"/>
              <a:ext cx="252286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Started with taking in the images from previous step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Feed the image into our reconstruction model using a 3D-R2N2 implementation in a Linux VM on Azure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Store the output .obj file in another blob storage on Azure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873EDE-60EA-4E88-A6D5-9F215EF5227E}"/>
              </a:ext>
            </a:extLst>
          </p:cNvPr>
          <p:cNvGrpSpPr/>
          <p:nvPr/>
        </p:nvGrpSpPr>
        <p:grpSpPr>
          <a:xfrm>
            <a:off x="8083859" y="534372"/>
            <a:ext cx="2963548" cy="5789256"/>
            <a:chOff x="1194934" y="534372"/>
            <a:chExt cx="2963548" cy="578925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9A8A8DA-85C4-46A6-89AC-DD95D02C7575}"/>
                </a:ext>
              </a:extLst>
            </p:cNvPr>
            <p:cNvGrpSpPr/>
            <p:nvPr/>
          </p:nvGrpSpPr>
          <p:grpSpPr>
            <a:xfrm>
              <a:off x="1194934" y="534372"/>
              <a:ext cx="2963548" cy="5789256"/>
              <a:chOff x="1183285" y="1938002"/>
              <a:chExt cx="2404425" cy="4020157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59AB11F-0660-4F64-BDEC-9A21682804BA}"/>
                  </a:ext>
                </a:extLst>
              </p:cNvPr>
              <p:cNvSpPr/>
              <p:nvPr/>
            </p:nvSpPr>
            <p:spPr>
              <a:xfrm>
                <a:off x="1292974" y="1938002"/>
                <a:ext cx="2294736" cy="40201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EE5E984-6B17-4B65-A87C-A47948B13F61}"/>
                  </a:ext>
                </a:extLst>
              </p:cNvPr>
              <p:cNvSpPr/>
              <p:nvPr/>
            </p:nvSpPr>
            <p:spPr>
              <a:xfrm>
                <a:off x="1183285" y="2037985"/>
                <a:ext cx="2294736" cy="22679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7ECB71-3324-4E1A-892B-576B30F9888A}"/>
                  </a:ext>
                </a:extLst>
              </p:cNvPr>
              <p:cNvSpPr txBox="1"/>
              <p:nvPr/>
            </p:nvSpPr>
            <p:spPr>
              <a:xfrm>
                <a:off x="1427417" y="2248142"/>
                <a:ext cx="1916162" cy="363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</a:rPr>
                  <a:t>Object Display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AA779F-25F1-4C60-93C4-D42A690D29C9}"/>
                </a:ext>
              </a:extLst>
            </p:cNvPr>
            <p:cNvSpPr txBox="1"/>
            <p:nvPr/>
          </p:nvSpPr>
          <p:spPr>
            <a:xfrm>
              <a:off x="1484187" y="2053742"/>
              <a:ext cx="2295721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Project the rendered model in HoloLens</a:t>
              </a:r>
            </a:p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Render the model as an interactable 3D prefab in our Unity scene</a:t>
              </a:r>
            </a:p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ABEF7C-CDB4-40EF-A427-02D2E7E63476}"/>
                </a:ext>
              </a:extLst>
            </p:cNvPr>
            <p:cNvSpPr txBox="1"/>
            <p:nvPr/>
          </p:nvSpPr>
          <p:spPr>
            <a:xfrm>
              <a:off x="1488772" y="3985301"/>
              <a:ext cx="252286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Retrieve the .obj file from Azure once user triggers the object display in HoloLens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Construct an interactable 3D prefab in Unity scene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The user can drag and drop, or duplicate the 3D model if necessary</a:t>
              </a:r>
            </a:p>
          </p:txBody>
        </p:sp>
      </p:grp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A99E2DE-5A4C-413C-9576-39C28BF2F759}"/>
              </a:ext>
            </a:extLst>
          </p:cNvPr>
          <p:cNvSpPr/>
          <p:nvPr/>
        </p:nvSpPr>
        <p:spPr>
          <a:xfrm>
            <a:off x="3832111" y="4676833"/>
            <a:ext cx="553513" cy="112434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3DDD745-FB8A-4383-9B65-10ECD42255D8}"/>
              </a:ext>
            </a:extLst>
          </p:cNvPr>
          <p:cNvSpPr/>
          <p:nvPr/>
        </p:nvSpPr>
        <p:spPr>
          <a:xfrm>
            <a:off x="7450127" y="4676833"/>
            <a:ext cx="553513" cy="1124349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F98F30F-B811-4FE6-9D28-62A362386A29}"/>
              </a:ext>
            </a:extLst>
          </p:cNvPr>
          <p:cNvSpPr/>
          <p:nvPr/>
        </p:nvSpPr>
        <p:spPr>
          <a:xfrm>
            <a:off x="11037984" y="4676833"/>
            <a:ext cx="553513" cy="112434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1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E112-F333-4F06-8DC1-01094508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After the Hackathon…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EDD7-20BF-4C37-9136-CFFCEF2B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Incorporate the features in Layout </a:t>
            </a:r>
          </a:p>
          <a:p>
            <a:pPr>
              <a:lnSpc>
                <a:spcPct val="150000"/>
              </a:lnSpc>
            </a:pPr>
            <a:r>
              <a:rPr lang="en-US" dirty="0"/>
              <a:t>Allow the users to export their layout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Improve the overall accuracy of the reconstructed model with more dataset coverage 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E69635C-7042-4015-B091-06EF32DFD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"/>
          <a:stretch/>
        </p:blipFill>
        <p:spPr>
          <a:xfrm>
            <a:off x="5737371" y="3313973"/>
            <a:ext cx="10347638" cy="503848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24D49FE-22E5-42DC-9EA5-414E8D7023ED}"/>
              </a:ext>
            </a:extLst>
          </p:cNvPr>
          <p:cNvCxnSpPr>
            <a:cxnSpLocks/>
          </p:cNvCxnSpPr>
          <p:nvPr/>
        </p:nvCxnSpPr>
        <p:spPr>
          <a:xfrm flipH="1">
            <a:off x="1361818" y="1635274"/>
            <a:ext cx="2906418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8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1A28B2-070E-4A9E-A935-39DB2538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3052763"/>
            <a:ext cx="26765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4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323CCE7-9670-4DED-9DB4-B94D913CD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048000"/>
            <a:ext cx="4705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2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5A98C8FAA7A944A68FC9BC5E326993" ma:contentTypeVersion="7" ma:contentTypeDescription="Create a new document." ma:contentTypeScope="" ma:versionID="89c136aa91c96ce4f94f64609cd99915">
  <xsd:schema xmlns:xsd="http://www.w3.org/2001/XMLSchema" xmlns:xs="http://www.w3.org/2001/XMLSchema" xmlns:p="http://schemas.microsoft.com/office/2006/metadata/properties" xmlns:ns3="65a4e192-30a6-4b3e-9101-17daa931f3ba" xmlns:ns4="7bf87420-fc2c-4c2d-a3b5-b11af72801c1" targetNamespace="http://schemas.microsoft.com/office/2006/metadata/properties" ma:root="true" ma:fieldsID="7ace52fb06dd5bbbdfe2e62784df8c78" ns3:_="" ns4:_="">
    <xsd:import namespace="65a4e192-30a6-4b3e-9101-17daa931f3ba"/>
    <xsd:import namespace="7bf87420-fc2c-4c2d-a3b5-b11af72801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4e192-30a6-4b3e-9101-17daa931f3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87420-fc2c-4c2d-a3b5-b11af72801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765BA9-D97B-4D7C-983F-A2EE6CCD13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3346CC-57E7-4015-A2AF-DC85931FB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a4e192-30a6-4b3e-9101-17daa931f3ba"/>
    <ds:schemaRef ds:uri="7bf87420-fc2c-4c2d-a3b5-b11af72801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77DD2E-2D21-4CEE-ADD8-0BF2A0533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255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Overview</vt:lpstr>
      <vt:lpstr>PowerPoint Presentation</vt:lpstr>
      <vt:lpstr>After the Hackathon…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Shu</dc:creator>
  <cp:lastModifiedBy>Travis Shu</cp:lastModifiedBy>
  <cp:revision>2</cp:revision>
  <dcterms:created xsi:type="dcterms:W3CDTF">2019-07-25T00:52:54Z</dcterms:created>
  <dcterms:modified xsi:type="dcterms:W3CDTF">2019-07-26T00:40:59Z</dcterms:modified>
</cp:coreProperties>
</file>