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b5a4907b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b5a4907b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b5a4907b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b5a4907b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b5a4907b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b5a4907b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b5a4907b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b5a4907b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b5a4907b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b5a4907b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b5a4907b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b5a4907b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b5a4907b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b5a4907b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b5a4907b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b5a4907b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b5a4907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b5a4907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b5a4907b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b5a4907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b5a4907b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b5a4907b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https://comeng.tistory.com/entry/%EB%A7%90%EB%AD%89%EC%B9%98-%EB%A7%81%ED%81%AC-%EB%AA%A8%EC%9D%8C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b5a4907b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b5a4907b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b5a4907b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b5a4907b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b5a4907b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b5a4907b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b5a4907b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b5a4907b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totalgood/nlpia" TargetMode="External"/><Relationship Id="rId4" Type="http://schemas.openxmlformats.org/officeDocument/2006/relationships/hyperlink" Target="https://github.com/totalgood/nlpia/blob/master/src/nlpia/book/examples/ch02.m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ko.wikipedia.org/wiki/%ED%98%95%ED%83%9C%EC%86%8C_%EB%B6%84%EC%84%9D" TargetMode="External"/><Relationship Id="rId4" Type="http://schemas.openxmlformats.org/officeDocument/2006/relationships/hyperlink" Target="https://konlpy-ko.readthedocs.io/ko/v0.4.3/references/#corpora" TargetMode="External"/><Relationship Id="rId11" Type="http://schemas.openxmlformats.org/officeDocument/2006/relationships/hyperlink" Target="https://ithub.korean.go.kr/user/guide/corpus/guide1.do" TargetMode="External"/><Relationship Id="rId10" Type="http://schemas.openxmlformats.org/officeDocument/2006/relationships/hyperlink" Target="http://aiopen.etri.re.kr/service_corpus.php" TargetMode="External"/><Relationship Id="rId9" Type="http://schemas.openxmlformats.org/officeDocument/2006/relationships/hyperlink" Target="https://ilis.yonsei.ac.kr/corpus/#/" TargetMode="External"/><Relationship Id="rId5" Type="http://schemas.openxmlformats.org/officeDocument/2006/relationships/hyperlink" Target="https://github.com/coolengineer/sejong-corpus?fbclid=IwAR1eHgz5ske4YFYlqSA8SnAhjvlhI2vlzSlyT78nFLBFUcy_geDU-lDa0OE" TargetMode="External"/><Relationship Id="rId6" Type="http://schemas.openxmlformats.org/officeDocument/2006/relationships/hyperlink" Target="http://semanticweb.kaist.ac.kr/home/index.php/KAIST_Corpus" TargetMode="External"/><Relationship Id="rId7" Type="http://schemas.openxmlformats.org/officeDocument/2006/relationships/hyperlink" Target="http://www.kristalinfo.com/download/#hantec" TargetMode="External"/><Relationship Id="rId8" Type="http://schemas.openxmlformats.org/officeDocument/2006/relationships/hyperlink" Target="http://www.kristalinfo.com/TestCollections/readme_hkib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r>
              <a:rPr lang="ko"/>
              <a:t>장 나만의 어휘 구축: 단어 토큰화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Latural Language Processing in Action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조욱래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</a:t>
            </a:r>
            <a:r>
              <a:rPr lang="ko"/>
              <a:t>진 벡터 말뭉치 ( binary vector corpus)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38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말뭉</a:t>
            </a:r>
            <a:r>
              <a:rPr lang="ko"/>
              <a:t>치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Padas Series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말뭉</a:t>
            </a:r>
            <a:r>
              <a:rPr lang="ko"/>
              <a:t>치 테이블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 Padas DataFrame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5348" y="1056875"/>
            <a:ext cx="4922226" cy="389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950"/>
              <a:t>문장의 유사도 측정</a:t>
            </a:r>
            <a:endParaRPr sz="19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말뭉치 벡터에 대한 내적하여 계산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50" y="1620550"/>
            <a:ext cx="4682250" cy="356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3663" y="1948975"/>
            <a:ext cx="2962275" cy="2457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3"/>
          <p:cNvCxnSpPr/>
          <p:nvPr/>
        </p:nvCxnSpPr>
        <p:spPr>
          <a:xfrm>
            <a:off x="3961350" y="1526600"/>
            <a:ext cx="2552100" cy="9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참고자료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책</a:t>
            </a:r>
            <a:r>
              <a:rPr lang="ko"/>
              <a:t> 깃헙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https://github.com/totalgood/nlpia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챕터2 소스 ( ? 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https://github.com/totalgood/nlpia/blob/master/src/nlpia/book/examples/ch02.md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소스 테스트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https://colab.research.google.com/drive/1ygBrEbztbE6rdEMb1j3KOMReP27yyiZu#scrollTo=bUXVsy0ysv7E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</a:t>
            </a:r>
            <a:r>
              <a:rPr lang="ko"/>
              <a:t>요 내용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토큰추출</a:t>
            </a:r>
            <a:r>
              <a:rPr lang="ko"/>
              <a:t>기(</a:t>
            </a:r>
            <a:r>
              <a:rPr lang="ko"/>
              <a:t>Tokenizer)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text </a:t>
            </a:r>
            <a:r>
              <a:rPr lang="ko"/>
              <a:t>를 word 또는 n-gram( token) 으로 분활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어간 추출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표제어 </a:t>
            </a:r>
            <a:r>
              <a:rPr lang="ko"/>
              <a:t>추출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검색엔진의 재현율 / 정밀도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토큰 어휘 압축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문장벡터 ( word2vector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불용어(stop-word)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영화평/상품평을 이용한 감정분석기.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NLP token 관</a:t>
            </a:r>
            <a:r>
              <a:rPr lang="ko"/>
              <a:t>련 용어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자</a:t>
            </a:r>
            <a:r>
              <a:rPr lang="ko"/>
              <a:t>소, 문자소 (grapheme)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text를 구성하는 가장 작은 단위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형태소(morpheme)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일정한 의미가 있는 가장 작은 말(word)의 단위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n-gram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단어의 쌍(word의 pair) , 2-gram(bigram) , 3-gram(trigram)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어간추출(stemming)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한단어의 여러변형을 동일한 군(group) 으로 묶는 것.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64725" y="1144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050">
                <a:solidFill>
                  <a:srgbClr val="202122"/>
                </a:solidFill>
                <a:highlight>
                  <a:srgbClr val="FFFFFF"/>
                </a:highlight>
              </a:rPr>
              <a:t>NLP의 특정한 목적을 위해 언어의 표본을 추출한 집합	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Char char="●"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자연언어를 대개 </a:t>
            </a:r>
            <a:r>
              <a:rPr lang="ko" sz="11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형태소 분석</a:t>
            </a:r>
            <a:r>
              <a:rPr lang="ko" sz="1050">
                <a:solidFill>
                  <a:srgbClr val="202122"/>
                </a:solidFill>
                <a:highlight>
                  <a:srgbClr val="FFFFFF"/>
                </a:highlight>
              </a:rPr>
              <a:t>하여 추출.	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Char char="●"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확률/통계적 기법과 시계열적인 접근으로 전체를 파악.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인문학에 자연과학적 방법론이 가장 성공적으로 적용된 경우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우리말 말뭉치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0.</a:t>
            </a:r>
            <a:r>
              <a:rPr lang="ko" sz="1200" u="sng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KoNLPy(말뭉치 링크 모음)</a:t>
            </a:r>
            <a:endParaRPr sz="1200" u="sng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" sz="1200" u="sng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세종 말뭉치 자동 다운로드</a:t>
            </a:r>
            <a:endParaRPr sz="1200" u="sng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" sz="1200" u="sng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카이스트 말뭉치</a:t>
            </a:r>
            <a:endParaRPr sz="1200" u="sng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" sz="1200" u="sng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Hantec 2.0</a:t>
            </a:r>
            <a:endParaRPr sz="1200" u="sng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" sz="1200" u="sng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한국일보(HKIB)</a:t>
            </a:r>
            <a:endParaRPr sz="1200" u="sng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</a:t>
            </a:r>
            <a:r>
              <a:rPr lang="ko" sz="1200" u="sng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연세말뭉치</a:t>
            </a:r>
            <a:endParaRPr sz="1200" u="sng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</a:t>
            </a:r>
            <a:r>
              <a:rPr lang="ko" sz="1200" u="sng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ETRI</a:t>
            </a:r>
            <a:endParaRPr sz="1200" u="sng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7. </a:t>
            </a:r>
            <a:r>
              <a:rPr lang="ko" sz="1200" u="sng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세종</a:t>
            </a:r>
            <a:endParaRPr sz="1200" u="sng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950"/>
              <a:t>말뭉치(corpus)</a:t>
            </a:r>
            <a:endParaRPr sz="19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950"/>
              <a:t>단어 수치 백터 ( word numerical vector )</a:t>
            </a:r>
            <a:endParaRPr sz="19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50" y="1152473"/>
            <a:ext cx="7499950" cy="255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3175013"/>
            <a:ext cx="693420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one-hot vector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 text</a:t>
            </a:r>
            <a:r>
              <a:rPr lang="ko"/>
              <a:t>의 단어를 나타내는 수치 벡터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한성분만 빼고 모두 값이 0이다.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one-hot : 값이 1인 성분 하나만  hot ( = on , positive )하다는 의미.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one-hot vector의 sequence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원문 텍스트로 다시 변환이 가능.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수치적인 자료 구조( 2차원 수치 배열)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원문을 녹음 한 것과 비슷.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075" y="2063150"/>
            <a:ext cx="3817799" cy="30803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pandas</a:t>
            </a:r>
            <a:r>
              <a:rPr lang="ko"/>
              <a:t>를 이용한 onehot_vectors 표현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200" y="1099675"/>
            <a:ext cx="59370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</a:t>
            </a:r>
            <a:r>
              <a:rPr lang="ko"/>
              <a:t>어 모음 벡터 ( 단어 빈도 벡터)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문서</a:t>
            </a:r>
            <a:r>
              <a:rPr lang="ko"/>
              <a:t>를 하나의 벡터로 압축한 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대신 완벽한 복원 능력은 포기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주요 의미만 포착 하기 위함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키워드 검색이 목적일대는 one-hot vector와 (이진)단어모음벡터를 bitwize-OR를 통해 효율적 검색도 가능.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검색엔진 색인화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정보 검색 시스템의 1차 필터용.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책 3천권에 대한 벡터 표현시 30MB정도면 되지만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one-hot vector는 수백GB가 필요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