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245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BDD4-C590-400E-813C-88D1EE8FE093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3FBB-9D3B-498E-A5A0-AAA2FEE4B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2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BDD4-C590-400E-813C-88D1EE8FE093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3FBB-9D3B-498E-A5A0-AAA2FEE4B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8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BDD4-C590-400E-813C-88D1EE8FE093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3FBB-9D3B-498E-A5A0-AAA2FEE4B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1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BDD4-C590-400E-813C-88D1EE8FE093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3FBB-9D3B-498E-A5A0-AAA2FEE4B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5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BDD4-C590-400E-813C-88D1EE8FE093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3FBB-9D3B-498E-A5A0-AAA2FEE4B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BDD4-C590-400E-813C-88D1EE8FE093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3FBB-9D3B-498E-A5A0-AAA2FEE4B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4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BDD4-C590-400E-813C-88D1EE8FE093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3FBB-9D3B-498E-A5A0-AAA2FEE4B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3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BDD4-C590-400E-813C-88D1EE8FE093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3FBB-9D3B-498E-A5A0-AAA2FEE4B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2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BDD4-C590-400E-813C-88D1EE8FE093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3FBB-9D3B-498E-A5A0-AAA2FEE4B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5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BDD4-C590-400E-813C-88D1EE8FE093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3FBB-9D3B-498E-A5A0-AAA2FEE4B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0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BDD4-C590-400E-813C-88D1EE8FE093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3FBB-9D3B-498E-A5A0-AAA2FEE4B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8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9BDD4-C590-400E-813C-88D1EE8FE093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53FBB-9D3B-498E-A5A0-AAA2FEE4B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1DCAED-977C-4066-BA2C-457FBC9E2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524" y="2098548"/>
            <a:ext cx="5330952" cy="2660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2E25EA-8D27-4AF0-8272-1B7A70EAAADA}"/>
              </a:ext>
            </a:extLst>
          </p:cNvPr>
          <p:cNvSpPr txBox="1"/>
          <p:nvPr/>
        </p:nvSpPr>
        <p:spPr>
          <a:xfrm>
            <a:off x="4068203" y="237988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6BE2D5-91C6-4DD3-B318-40AEEA44BEC7}"/>
              </a:ext>
            </a:extLst>
          </p:cNvPr>
          <p:cNvSpPr txBox="1"/>
          <p:nvPr/>
        </p:nvSpPr>
        <p:spPr>
          <a:xfrm>
            <a:off x="3335497" y="303196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805690-8F2C-48D8-A770-EB35205F398C}"/>
              </a:ext>
            </a:extLst>
          </p:cNvPr>
          <p:cNvSpPr txBox="1"/>
          <p:nvPr/>
        </p:nvSpPr>
        <p:spPr>
          <a:xfrm>
            <a:off x="5426393" y="351090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253739-C456-4FF3-80DA-E2C4FE05165B}"/>
              </a:ext>
            </a:extLst>
          </p:cNvPr>
          <p:cNvSpPr txBox="1"/>
          <p:nvPr/>
        </p:nvSpPr>
        <p:spPr>
          <a:xfrm>
            <a:off x="2729109" y="40063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D2F1C6-8B35-4BDA-9123-1EDE85233C2C}"/>
              </a:ext>
            </a:extLst>
          </p:cNvPr>
          <p:cNvSpPr txBox="1"/>
          <p:nvPr/>
        </p:nvSpPr>
        <p:spPr>
          <a:xfrm>
            <a:off x="6073821" y="352403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207367-3C4A-4A78-ABE5-62B96220F144}"/>
              </a:ext>
            </a:extLst>
          </p:cNvPr>
          <p:cNvSpPr txBox="1"/>
          <p:nvPr/>
        </p:nvSpPr>
        <p:spPr>
          <a:xfrm>
            <a:off x="4724954" y="37802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A1497F-595F-44B3-8566-DE1A3418D916}"/>
              </a:ext>
            </a:extLst>
          </p:cNvPr>
          <p:cNvSpPr txBox="1"/>
          <p:nvPr/>
        </p:nvSpPr>
        <p:spPr>
          <a:xfrm>
            <a:off x="2464475" y="4623082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FE64AA-D5EE-4F19-A3D8-04576278300E}"/>
              </a:ext>
            </a:extLst>
          </p:cNvPr>
          <p:cNvSpPr txBox="1"/>
          <p:nvPr/>
        </p:nvSpPr>
        <p:spPr>
          <a:xfrm>
            <a:off x="3128326" y="4623082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Wing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8D4760-8F22-429F-A1BF-A777549D023E}"/>
              </a:ext>
            </a:extLst>
          </p:cNvPr>
          <p:cNvSpPr txBox="1"/>
          <p:nvPr/>
        </p:nvSpPr>
        <p:spPr>
          <a:xfrm>
            <a:off x="3814293" y="4623082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Wing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C860D1-1753-4314-AE66-FE678B29FBF2}"/>
              </a:ext>
            </a:extLst>
          </p:cNvPr>
          <p:cNvSpPr txBox="1"/>
          <p:nvPr/>
        </p:nvSpPr>
        <p:spPr>
          <a:xfrm>
            <a:off x="4466425" y="4623082"/>
            <a:ext cx="514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Delta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5FEA08-2822-4C4D-9048-FE9423579C11}"/>
              </a:ext>
            </a:extLst>
          </p:cNvPr>
          <p:cNvSpPr txBox="1"/>
          <p:nvPr/>
        </p:nvSpPr>
        <p:spPr>
          <a:xfrm>
            <a:off x="5174787" y="4623082"/>
            <a:ext cx="514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Delta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D302C0-A168-472F-8293-4A107E9EA2A8}"/>
              </a:ext>
            </a:extLst>
          </p:cNvPr>
          <p:cNvSpPr txBox="1"/>
          <p:nvPr/>
        </p:nvSpPr>
        <p:spPr>
          <a:xfrm>
            <a:off x="5820312" y="4623082"/>
            <a:ext cx="514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Delta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247B81-461D-44EE-96E4-D6CE0542B2CC}"/>
              </a:ext>
            </a:extLst>
          </p:cNvPr>
          <p:cNvSpPr txBox="1"/>
          <p:nvPr/>
        </p:nvSpPr>
        <p:spPr>
          <a:xfrm>
            <a:off x="6474208" y="4623082"/>
            <a:ext cx="514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Delta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B94ED5-55F2-47FE-BC0E-C9EA44DE465A}"/>
              </a:ext>
            </a:extLst>
          </p:cNvPr>
          <p:cNvSpPr txBox="1"/>
          <p:nvPr/>
        </p:nvSpPr>
        <p:spPr>
          <a:xfrm>
            <a:off x="2441680" y="5016104"/>
            <a:ext cx="554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Phero</a:t>
            </a:r>
            <a:endParaRPr 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CAAC9E4-7B52-4B0E-9AE7-A2D088A8AFB3}"/>
              </a:ext>
            </a:extLst>
          </p:cNvPr>
          <p:cNvSpPr txBox="1"/>
          <p:nvPr/>
        </p:nvSpPr>
        <p:spPr>
          <a:xfrm>
            <a:off x="3158784" y="5016104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PPO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72D821-2ADF-406F-B9AA-8FD4A7B2E34A}"/>
              </a:ext>
            </a:extLst>
          </p:cNvPr>
          <p:cNvSpPr txBox="1"/>
          <p:nvPr/>
        </p:nvSpPr>
        <p:spPr>
          <a:xfrm>
            <a:off x="3636810" y="5016104"/>
            <a:ext cx="863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PPO-</a:t>
            </a:r>
            <a:r>
              <a:rPr lang="en-US" sz="1200" dirty="0" err="1"/>
              <a:t>Phero</a:t>
            </a:r>
            <a:endParaRPr 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319386-BEEF-4F29-BBFF-9B8633FBE222}"/>
              </a:ext>
            </a:extLst>
          </p:cNvPr>
          <p:cNvSpPr txBox="1"/>
          <p:nvPr/>
        </p:nvSpPr>
        <p:spPr>
          <a:xfrm>
            <a:off x="4499960" y="5016105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PPO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25C93F-1661-4BD5-ABAC-4190DA8AEE42}"/>
              </a:ext>
            </a:extLst>
          </p:cNvPr>
          <p:cNvSpPr txBox="1"/>
          <p:nvPr/>
        </p:nvSpPr>
        <p:spPr>
          <a:xfrm>
            <a:off x="5000381" y="5016105"/>
            <a:ext cx="863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PPO-</a:t>
            </a:r>
            <a:r>
              <a:rPr lang="en-US" sz="1200" dirty="0" err="1"/>
              <a:t>Phero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B35479-B912-4B32-8225-248A264CD3C7}"/>
              </a:ext>
            </a:extLst>
          </p:cNvPr>
          <p:cNvSpPr txBox="1"/>
          <p:nvPr/>
        </p:nvSpPr>
        <p:spPr>
          <a:xfrm>
            <a:off x="5853847" y="5008084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PPO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E94E6C-D68B-4877-A124-0FEA8A2053AC}"/>
              </a:ext>
            </a:extLst>
          </p:cNvPr>
          <p:cNvSpPr txBox="1"/>
          <p:nvPr/>
        </p:nvSpPr>
        <p:spPr>
          <a:xfrm>
            <a:off x="6299802" y="5008084"/>
            <a:ext cx="863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PPO-</a:t>
            </a:r>
            <a:r>
              <a:rPr lang="en-US" sz="1200" dirty="0" err="1"/>
              <a:t>Phero</a:t>
            </a:r>
            <a:endParaRPr 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D1E832-1532-4AE1-88EA-A6D718772688}"/>
              </a:ext>
            </a:extLst>
          </p:cNvPr>
          <p:cNvSpPr txBox="1"/>
          <p:nvPr/>
        </p:nvSpPr>
        <p:spPr>
          <a:xfrm>
            <a:off x="1727812" y="4615062"/>
            <a:ext cx="845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Trap Type: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79B1A24-E600-4F12-B71F-6B79830C8BFE}"/>
              </a:ext>
            </a:extLst>
          </p:cNvPr>
          <p:cNvSpPr txBox="1"/>
          <p:nvPr/>
        </p:nvSpPr>
        <p:spPr>
          <a:xfrm>
            <a:off x="1727812" y="5008084"/>
            <a:ext cx="505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Lure: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9371F7B-52E9-47AA-9992-BAC5B891E934}"/>
              </a:ext>
            </a:extLst>
          </p:cNvPr>
          <p:cNvSpPr txBox="1"/>
          <p:nvPr/>
        </p:nvSpPr>
        <p:spPr>
          <a:xfrm>
            <a:off x="6725328" y="333278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26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Burks</dc:creator>
  <cp:lastModifiedBy>Burks, Charles - ARS</cp:lastModifiedBy>
  <cp:revision>9</cp:revision>
  <dcterms:created xsi:type="dcterms:W3CDTF">2018-12-03T23:54:01Z</dcterms:created>
  <dcterms:modified xsi:type="dcterms:W3CDTF">2019-08-12T19:33:21Z</dcterms:modified>
</cp:coreProperties>
</file>