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22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2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2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A94-22BE-487C-A4AD-5AFB4510211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1A94-22BE-487C-A4AD-5AFB4510211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2C8B7-9BF3-41D8-8180-EA869AA8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7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9C7E43-F297-4196-B1DF-B43D494A27C3}"/>
              </a:ext>
            </a:extLst>
          </p:cNvPr>
          <p:cNvSpPr txBox="1"/>
          <p:nvPr/>
        </p:nvSpPr>
        <p:spPr>
          <a:xfrm>
            <a:off x="707667" y="2894275"/>
            <a:ext cx="7752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[Placeholder: Traps Pics]</a:t>
            </a:r>
          </a:p>
        </p:txBody>
      </p:sp>
    </p:spTree>
    <p:extLst>
      <p:ext uri="{BB962C8B-B14F-4D97-AF65-F5344CB8AC3E}">
        <p14:creationId xmlns:p14="http://schemas.microsoft.com/office/powerpoint/2010/main" val="213072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149628-070C-4CAD-83E4-E114E775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89" y="572495"/>
            <a:ext cx="5303520" cy="57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8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B9430D-809E-4114-B279-F446F14C6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3" y="770913"/>
            <a:ext cx="8230313" cy="53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5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6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Burks, Charles - ARS</dc:creator>
  <cp:lastModifiedBy>Burks, Charles - ARS</cp:lastModifiedBy>
  <cp:revision>3</cp:revision>
  <dcterms:created xsi:type="dcterms:W3CDTF">2019-06-26T00:50:21Z</dcterms:created>
  <dcterms:modified xsi:type="dcterms:W3CDTF">2019-06-26T02:49:13Z</dcterms:modified>
</cp:coreProperties>
</file>