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3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2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1A94-22BE-487C-A4AD-5AFB4510211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7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49628-070C-4CAD-83E4-E114E775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9" y="572495"/>
            <a:ext cx="5303520" cy="5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B9430D-809E-4114-B279-F446F14C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770913"/>
            <a:ext cx="8230313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Burks, Charles - ARS</dc:creator>
  <cp:lastModifiedBy>Burks, Charles - ARS</cp:lastModifiedBy>
  <cp:revision>5</cp:revision>
  <dcterms:created xsi:type="dcterms:W3CDTF">2019-06-26T00:50:21Z</dcterms:created>
  <dcterms:modified xsi:type="dcterms:W3CDTF">2019-07-02T19:30:48Z</dcterms:modified>
</cp:coreProperties>
</file>