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BDD4-C590-400E-813C-88D1EE8FE09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BBACC1-7200-42D3-A7AF-45AA5AE67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4" y="763524"/>
            <a:ext cx="5330952" cy="533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E25EA-8D27-4AF0-8272-1B7A70EAAADA}"/>
              </a:ext>
            </a:extLst>
          </p:cNvPr>
          <p:cNvSpPr txBox="1"/>
          <p:nvPr/>
        </p:nvSpPr>
        <p:spPr>
          <a:xfrm>
            <a:off x="3482670" y="11847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BE2D5-91C6-4DD3-B318-40AEEA44BEC7}"/>
              </a:ext>
            </a:extLst>
          </p:cNvPr>
          <p:cNvSpPr txBox="1"/>
          <p:nvPr/>
        </p:nvSpPr>
        <p:spPr>
          <a:xfrm>
            <a:off x="303872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6FA6C-5E1F-4D0C-A8E7-458B998DBA26}"/>
              </a:ext>
            </a:extLst>
          </p:cNvPr>
          <p:cNvSpPr txBox="1"/>
          <p:nvPr/>
        </p:nvSpPr>
        <p:spPr>
          <a:xfrm>
            <a:off x="4272498" y="215745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05690-8F2C-48D8-A770-EB35205F398C}"/>
              </a:ext>
            </a:extLst>
          </p:cNvPr>
          <p:cNvSpPr txBox="1"/>
          <p:nvPr/>
        </p:nvSpPr>
        <p:spPr>
          <a:xfrm>
            <a:off x="2570917" y="23959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53739-C456-4FF3-80DA-E2C4FE05165B}"/>
              </a:ext>
            </a:extLst>
          </p:cNvPr>
          <p:cNvSpPr txBox="1"/>
          <p:nvPr/>
        </p:nvSpPr>
        <p:spPr>
          <a:xfrm>
            <a:off x="3892159" y="2763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CC1CE-DCF9-43A8-BF5C-6D094DC682A9}"/>
              </a:ext>
            </a:extLst>
          </p:cNvPr>
          <p:cNvSpPr txBox="1"/>
          <p:nvPr/>
        </p:nvSpPr>
        <p:spPr>
          <a:xfrm>
            <a:off x="5845533" y="22913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C023A-7031-4762-99FD-9A5D0BE2E8B3}"/>
              </a:ext>
            </a:extLst>
          </p:cNvPr>
          <p:cNvSpPr txBox="1"/>
          <p:nvPr/>
        </p:nvSpPr>
        <p:spPr>
          <a:xfrm>
            <a:off x="5369776" y="2586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2F1C6-8B35-4BDA-9123-1EDE85233C2C}"/>
              </a:ext>
            </a:extLst>
          </p:cNvPr>
          <p:cNvSpPr txBox="1"/>
          <p:nvPr/>
        </p:nvSpPr>
        <p:spPr>
          <a:xfrm>
            <a:off x="6643312" y="28823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07367-3C4A-4A78-ABE5-62B96220F144}"/>
              </a:ext>
            </a:extLst>
          </p:cNvPr>
          <p:cNvSpPr txBox="1"/>
          <p:nvPr/>
        </p:nvSpPr>
        <p:spPr>
          <a:xfrm>
            <a:off x="4965584" y="29380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3683B-909A-4C2B-BA56-B227C543CC15}"/>
              </a:ext>
            </a:extLst>
          </p:cNvPr>
          <p:cNvSpPr txBox="1"/>
          <p:nvPr/>
        </p:nvSpPr>
        <p:spPr>
          <a:xfrm>
            <a:off x="6247411" y="289162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8AEE6-F96C-4DC2-B6B6-10D021752E7A}"/>
              </a:ext>
            </a:extLst>
          </p:cNvPr>
          <p:cNvSpPr txBox="1"/>
          <p:nvPr/>
        </p:nvSpPr>
        <p:spPr>
          <a:xfrm>
            <a:off x="5846859" y="47177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8779D-C530-4CC5-8F54-84B9291DC711}"/>
              </a:ext>
            </a:extLst>
          </p:cNvPr>
          <p:cNvSpPr txBox="1"/>
          <p:nvPr/>
        </p:nvSpPr>
        <p:spPr>
          <a:xfrm>
            <a:off x="5371102" y="50132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899FE-7B74-4E27-9B62-7AFCB2D81157}"/>
              </a:ext>
            </a:extLst>
          </p:cNvPr>
          <p:cNvSpPr txBox="1"/>
          <p:nvPr/>
        </p:nvSpPr>
        <p:spPr>
          <a:xfrm>
            <a:off x="6620785" y="525315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45AB5-88EC-41E2-9801-8397181C4087}"/>
              </a:ext>
            </a:extLst>
          </p:cNvPr>
          <p:cNvSpPr txBox="1"/>
          <p:nvPr/>
        </p:nvSpPr>
        <p:spPr>
          <a:xfrm>
            <a:off x="4966910" y="5364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D42E0-4EFD-4549-9A31-C03C4CCE2151}"/>
              </a:ext>
            </a:extLst>
          </p:cNvPr>
          <p:cNvSpPr txBox="1"/>
          <p:nvPr/>
        </p:nvSpPr>
        <p:spPr>
          <a:xfrm>
            <a:off x="6176835" y="53180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44BD1-CD9A-4DD0-B2EE-3AB29B43D00A}"/>
              </a:ext>
            </a:extLst>
          </p:cNvPr>
          <p:cNvSpPr txBox="1"/>
          <p:nvPr/>
        </p:nvSpPr>
        <p:spPr>
          <a:xfrm>
            <a:off x="3483995" y="46210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E4741-B639-4BB7-AC0B-89B90B36DD1B}"/>
              </a:ext>
            </a:extLst>
          </p:cNvPr>
          <p:cNvSpPr txBox="1"/>
          <p:nvPr/>
        </p:nvSpPr>
        <p:spPr>
          <a:xfrm>
            <a:off x="3040045" y="48608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4A1BB-855E-4466-AB10-1F3C781C2C39}"/>
              </a:ext>
            </a:extLst>
          </p:cNvPr>
          <p:cNvSpPr txBox="1"/>
          <p:nvPr/>
        </p:nvSpPr>
        <p:spPr>
          <a:xfrm>
            <a:off x="4273823" y="480655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8520E-A0AC-473B-9E3B-A9815E30FD42}"/>
              </a:ext>
            </a:extLst>
          </p:cNvPr>
          <p:cNvSpPr txBox="1"/>
          <p:nvPr/>
        </p:nvSpPr>
        <p:spPr>
          <a:xfrm>
            <a:off x="2572242" y="50450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4C0917-CD62-43A1-8165-D78B3EA8A448}"/>
              </a:ext>
            </a:extLst>
          </p:cNvPr>
          <p:cNvSpPr txBox="1"/>
          <p:nvPr/>
        </p:nvSpPr>
        <p:spPr>
          <a:xfrm>
            <a:off x="3893484" y="51815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1497F-595F-44B3-8566-DE1A3418D916}"/>
              </a:ext>
            </a:extLst>
          </p:cNvPr>
          <p:cNvSpPr txBox="1"/>
          <p:nvPr/>
        </p:nvSpPr>
        <p:spPr>
          <a:xfrm>
            <a:off x="2369491" y="589039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Pher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E64AA-D5EE-4F19-A3D8-04576278300E}"/>
              </a:ext>
            </a:extLst>
          </p:cNvPr>
          <p:cNvSpPr txBox="1"/>
          <p:nvPr/>
        </p:nvSpPr>
        <p:spPr>
          <a:xfrm>
            <a:off x="2805860" y="589039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PPO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13B5BA-0B40-4253-9CC9-9B1088141042}"/>
              </a:ext>
            </a:extLst>
          </p:cNvPr>
          <p:cNvSpPr txBox="1"/>
          <p:nvPr/>
        </p:nvSpPr>
        <p:spPr>
          <a:xfrm>
            <a:off x="3230881" y="589039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PPO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 err="1"/>
              <a:t>Pher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9F6AF-0732-449B-8CA2-6CB956C249D6}"/>
              </a:ext>
            </a:extLst>
          </p:cNvPr>
          <p:cNvSpPr txBox="1"/>
          <p:nvPr/>
        </p:nvSpPr>
        <p:spPr>
          <a:xfrm>
            <a:off x="3647275" y="5890397"/>
            <a:ext cx="503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Kairo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6E9A3-D197-4F86-95F2-C63CF14A0337}"/>
              </a:ext>
            </a:extLst>
          </p:cNvPr>
          <p:cNvSpPr txBox="1"/>
          <p:nvPr/>
        </p:nvSpPr>
        <p:spPr>
          <a:xfrm>
            <a:off x="4093873" y="5890397"/>
            <a:ext cx="50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Kairo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 err="1"/>
              <a:t>Pher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5E2B1-C8F1-420A-9D94-34CD3A1E1F9E}"/>
              </a:ext>
            </a:extLst>
          </p:cNvPr>
          <p:cNvSpPr txBox="1"/>
          <p:nvPr/>
        </p:nvSpPr>
        <p:spPr>
          <a:xfrm>
            <a:off x="4684645" y="589039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Pher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224B8A-79AF-4600-82E2-25B61DC2A245}"/>
              </a:ext>
            </a:extLst>
          </p:cNvPr>
          <p:cNvSpPr txBox="1"/>
          <p:nvPr/>
        </p:nvSpPr>
        <p:spPr>
          <a:xfrm>
            <a:off x="5121014" y="589039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PPO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24C56F-ED5C-4FBA-A940-DDB1BFF6C55D}"/>
              </a:ext>
            </a:extLst>
          </p:cNvPr>
          <p:cNvSpPr txBox="1"/>
          <p:nvPr/>
        </p:nvSpPr>
        <p:spPr>
          <a:xfrm>
            <a:off x="5546035" y="589039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PPO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 err="1"/>
              <a:t>Pher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D1D1B0-E79F-444E-8EA6-4405907F60A5}"/>
              </a:ext>
            </a:extLst>
          </p:cNvPr>
          <p:cNvSpPr txBox="1"/>
          <p:nvPr/>
        </p:nvSpPr>
        <p:spPr>
          <a:xfrm>
            <a:off x="5962429" y="5890397"/>
            <a:ext cx="503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Kairo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631EB-5712-41B5-9360-00ADDE304AE6}"/>
              </a:ext>
            </a:extLst>
          </p:cNvPr>
          <p:cNvSpPr txBox="1"/>
          <p:nvPr/>
        </p:nvSpPr>
        <p:spPr>
          <a:xfrm>
            <a:off x="6409027" y="5890397"/>
            <a:ext cx="50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Kairo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 err="1"/>
              <a:t>Pher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38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Burks</dc:creator>
  <cp:lastModifiedBy>Burks, Charles - ARS</cp:lastModifiedBy>
  <cp:revision>7</cp:revision>
  <dcterms:created xsi:type="dcterms:W3CDTF">2018-12-03T23:54:01Z</dcterms:created>
  <dcterms:modified xsi:type="dcterms:W3CDTF">2019-08-03T16:27:56Z</dcterms:modified>
</cp:coreProperties>
</file>