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E2383-B9A8-4F67-884B-054569F88DC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1243-50A6-411A-BCBE-1EA08ED3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CFDECC-DBA8-4EFF-80A4-A786789E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124" y="2455164"/>
            <a:ext cx="2587752" cy="1947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60468-4FD2-4D36-BE34-6ABC6B9BEB4A}"/>
              </a:ext>
            </a:extLst>
          </p:cNvPr>
          <p:cNvSpPr txBox="1"/>
          <p:nvPr/>
        </p:nvSpPr>
        <p:spPr>
          <a:xfrm>
            <a:off x="3678101" y="4565077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Wing</a:t>
            </a:r>
          </a:p>
          <a:p>
            <a:pPr algn="ctr"/>
            <a:r>
              <a:rPr lang="en-US" sz="1200" dirty="0" err="1"/>
              <a:t>PPO+Phero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A6E12-BF4C-44DB-B475-8DCFD849112B}"/>
              </a:ext>
            </a:extLst>
          </p:cNvPr>
          <p:cNvSpPr txBox="1"/>
          <p:nvPr/>
        </p:nvSpPr>
        <p:spPr>
          <a:xfrm>
            <a:off x="4185006" y="4153344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</a:t>
            </a:r>
          </a:p>
          <a:p>
            <a:pPr algn="ctr"/>
            <a:r>
              <a:rPr lang="en-US" sz="1200" dirty="0" err="1"/>
              <a:t>PPO+Phero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AF071-4621-47F4-902E-5B32F6BCFDF4}"/>
              </a:ext>
            </a:extLst>
          </p:cNvPr>
          <p:cNvSpPr txBox="1"/>
          <p:nvPr/>
        </p:nvSpPr>
        <p:spPr>
          <a:xfrm>
            <a:off x="5105026" y="4153344"/>
            <a:ext cx="89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Bucket</a:t>
            </a:r>
          </a:p>
          <a:p>
            <a:pPr algn="ctr"/>
            <a:r>
              <a:rPr lang="en-US" sz="1200" dirty="0" err="1"/>
              <a:t>PPO+Phero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3CDD9-CE55-4C69-A590-C888C84CA991}"/>
              </a:ext>
            </a:extLst>
          </p:cNvPr>
          <p:cNvSpPr txBox="1"/>
          <p:nvPr/>
        </p:nvSpPr>
        <p:spPr>
          <a:xfrm>
            <a:off x="4775456" y="4565077"/>
            <a:ext cx="606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Bucket</a:t>
            </a:r>
          </a:p>
          <a:p>
            <a:pPr algn="ctr"/>
            <a:r>
              <a:rPr lang="en-US" sz="1200" dirty="0"/>
              <a:t>PPO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C178D-9144-47FC-8F47-B1069FFC18D2}"/>
              </a:ext>
            </a:extLst>
          </p:cNvPr>
          <p:cNvSpPr txBox="1"/>
          <p:nvPr/>
        </p:nvSpPr>
        <p:spPr>
          <a:xfrm>
            <a:off x="4110185" y="2789381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883FF-8E55-4B15-AFE2-82B475695F4C}"/>
              </a:ext>
            </a:extLst>
          </p:cNvPr>
          <p:cNvSpPr txBox="1"/>
          <p:nvPr/>
        </p:nvSpPr>
        <p:spPr>
          <a:xfrm>
            <a:off x="4548915" y="28032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0A25D-ED7D-4B2F-B2C5-48418A077802}"/>
              </a:ext>
            </a:extLst>
          </p:cNvPr>
          <p:cNvSpPr txBox="1"/>
          <p:nvPr/>
        </p:nvSpPr>
        <p:spPr>
          <a:xfrm>
            <a:off x="5001491" y="27570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71814-8D3B-4881-9E83-034C1C60B390}"/>
              </a:ext>
            </a:extLst>
          </p:cNvPr>
          <p:cNvSpPr txBox="1"/>
          <p:nvPr/>
        </p:nvSpPr>
        <p:spPr>
          <a:xfrm>
            <a:off x="5467924" y="2918691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9664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18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Burks, Charles - ARS</dc:creator>
  <cp:lastModifiedBy>Burks, Charles - ARS</cp:lastModifiedBy>
  <cp:revision>3</cp:revision>
  <dcterms:created xsi:type="dcterms:W3CDTF">2019-08-15T20:15:07Z</dcterms:created>
  <dcterms:modified xsi:type="dcterms:W3CDTF">2019-08-15T20:41:54Z</dcterms:modified>
</cp:coreProperties>
</file>