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267" r:id="rId2"/>
    <p:sldId id="270" r:id="rId3"/>
    <p:sldId id="272" r:id="rId4"/>
    <p:sldId id="273" r:id="rId5"/>
    <p:sldId id="274"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 Grafelman" initials="AG" lastIdx="1" clrIdx="0"/>
  <p:cmAuthor id="2" name="Ann Grafelman" initials="AG [2]" lastIdx="1" clrIdx="1"/>
  <p:cmAuthor id="3" name="Ann Grafelman" initials="AG [3]" lastIdx="1" clrIdx="2"/>
  <p:cmAuthor id="4" name="Ann Grafelman" initials="AG [4]" lastIdx="1" clrIdx="3"/>
  <p:cmAuthor id="5" name="Ann Grafelman" initials="AG [5]" lastIdx="1" clrIdx="4"/>
  <p:cmAuthor id="6" name="Ann Grafelman" initials="AG [6]" lastIdx="1" clrIdx="5"/>
  <p:cmAuthor id="7" name="Ann Grafelman" initials="AG [7]" lastIdx="1" clrIdx="6"/>
  <p:cmAuthor id="8" name="Ann Grafelman" initials="AG [8]" lastIdx="1" clrIdx="7"/>
  <p:cmAuthor id="9" name="Ann Grafelman" initials="AG [9]" lastIdx="1" clrIdx="8"/>
  <p:cmAuthor id="10" name="Ann Grafelman" initials="AG [10]" lastIdx="1" clrIdx="9"/>
  <p:cmAuthor id="11" name="Ann Grafelman" initials="AG [11]" lastIdx="1" clrIdx="10"/>
  <p:cmAuthor id="12" name="Ann Grafelman" initials="AG [12]" lastIdx="1" clrIdx="11"/>
  <p:cmAuthor id="13" name="Ann Grafelman" initials="AG [13]" lastIdx="1" clrIdx="12"/>
  <p:cmAuthor id="14" name="Ann Grafelman" initials="AG [14]" lastIdx="1" clrIdx="13"/>
  <p:cmAuthor id="15" name="Ann Grafelman" initials="AG [15]" lastIdx="1" clrIdx="14"/>
  <p:cmAuthor id="16" name="Ann Grafelman" initials="AG [16]" lastIdx="1" clrIdx="15"/>
  <p:cmAuthor id="17" name="Ann Grafelman" initials="AG [17]" lastIdx="1" clrIdx="16"/>
  <p:cmAuthor id="18" name="Ann Grafelman" initials="AG [18]" lastIdx="1" clrIdx="17"/>
  <p:cmAuthor id="19" name="Ann Grafelman" initials="AG [19]" lastIdx="1" clrIdx="18"/>
  <p:cmAuthor id="20" name="Ann Grafelman" initials="AG [20]" lastIdx="1" clrIdx="19"/>
  <p:cmAuthor id="21" name="Ann Grafelman" initials="AG [12] [2]" lastIdx="1" clrIdx="20"/>
  <p:cmAuthor id="22" name="Ann Grafelman" initials="AG [12] [2] [2]" lastIdx="1" clrIdx="21"/>
  <p:cmAuthor id="23" name="Ann Grafelman" initials="AG [12] [2] [2] [2]" lastIdx="1" clrIdx="22"/>
  <p:cmAuthor id="24" name="Ann Grafelman" initials="AG [21]" lastIdx="1"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5C2A"/>
    <a:srgbClr val="9BC84F"/>
    <a:srgbClr val="2A9EBC"/>
    <a:srgbClr val="2B9EBB"/>
    <a:srgbClr val="ABD5E1"/>
    <a:srgbClr val="E9E9E9"/>
    <a:srgbClr val="F55F53"/>
    <a:srgbClr val="F5536E"/>
    <a:srgbClr val="000000"/>
    <a:srgbClr val="F56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15" autoAdjust="0"/>
    <p:restoredTop sz="72855" autoAdjust="0"/>
  </p:normalViewPr>
  <p:slideViewPr>
    <p:cSldViewPr snapToGrid="0">
      <p:cViewPr varScale="1">
        <p:scale>
          <a:sx n="83" d="100"/>
          <a:sy n="83" d="100"/>
        </p:scale>
        <p:origin x="1830" y="84"/>
      </p:cViewPr>
      <p:guideLst>
        <p:guide orient="horz" pos="3336"/>
        <p:guide pos="3840"/>
      </p:guideLst>
    </p:cSldViewPr>
  </p:slideViewPr>
  <p:notesTextViewPr>
    <p:cViewPr>
      <p:scale>
        <a:sx n="1" d="1"/>
        <a:sy n="1" d="1"/>
      </p:scale>
      <p:origin x="0" y="0"/>
    </p:cViewPr>
  </p:notesTextViewPr>
  <p:sorterViewPr>
    <p:cViewPr>
      <p:scale>
        <a:sx n="107" d="100"/>
        <a:sy n="107" d="100"/>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LINQ: Getting things you didn’t know you wanted, in ways that you don’t understand!</a:t>
            </a:r>
          </a:p>
          <a:p>
            <a:endParaRPr lang="en-US" i="1" dirty="0"/>
          </a:p>
          <a:p>
            <a:r>
              <a:rPr lang="en-US" i="0" dirty="0"/>
              <a:t>If you don’t know me, I’m Chuck and I work in the Security BU. </a:t>
            </a:r>
          </a:p>
          <a:p>
            <a:endParaRPr lang="en-US" i="0" dirty="0"/>
          </a:p>
          <a:p>
            <a:r>
              <a:rPr lang="en-US" i="0" dirty="0"/>
              <a:t>Today we are going to dive into LINQ, but fair warning, this is not a deep dive into the obscure parts, this is meant as an introductory presentation for those new to </a:t>
            </a:r>
            <a:r>
              <a:rPr lang="en-US" i="0" dirty="0" err="1"/>
              <a:t>.Net</a:t>
            </a:r>
            <a:r>
              <a:rPr lang="en-US" i="0" dirty="0"/>
              <a:t>. </a:t>
            </a:r>
          </a:p>
        </p:txBody>
      </p:sp>
      <p:sp>
        <p:nvSpPr>
          <p:cNvPr id="4" name="Slide Number Placeholder 3"/>
          <p:cNvSpPr>
            <a:spLocks noGrp="1"/>
          </p:cNvSpPr>
          <p:nvPr>
            <p:ph type="sldNum" sz="quarter" idx="5"/>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156180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what we are going to cover.</a:t>
            </a:r>
          </a:p>
          <a:p>
            <a:endParaRPr lang="en-US" dirty="0"/>
          </a:p>
          <a:p>
            <a:r>
              <a:rPr lang="en-US" dirty="0"/>
              <a:t>First we will briefly discuss the history and purpose of LINQ. </a:t>
            </a:r>
          </a:p>
          <a:p>
            <a:endParaRPr lang="en-US" dirty="0"/>
          </a:p>
          <a:p>
            <a:r>
              <a:rPr lang="en-US" dirty="0"/>
              <a:t>Second we will look at the different syntaxes that LINQ could be written in, with briefly touching on some of the tradeoffs.</a:t>
            </a:r>
          </a:p>
          <a:p>
            <a:endParaRPr lang="en-US" dirty="0"/>
          </a:p>
          <a:p>
            <a:r>
              <a:rPr lang="en-US" dirty="0"/>
              <a:t>Third, and the majority of our time, we will be looking at and running examples of the most common LINQ operators that we all should be familiar with. This includes operators that:</a:t>
            </a:r>
          </a:p>
          <a:p>
            <a:r>
              <a:rPr lang="en-US" dirty="0"/>
              <a:t>	- filter</a:t>
            </a:r>
          </a:p>
          <a:p>
            <a:r>
              <a:rPr lang="en-US" dirty="0"/>
              <a:t>	- order</a:t>
            </a:r>
          </a:p>
          <a:p>
            <a:r>
              <a:rPr lang="en-US" dirty="0"/>
              <a:t>	- quantify</a:t>
            </a:r>
          </a:p>
          <a:p>
            <a:r>
              <a:rPr lang="en-US" dirty="0"/>
              <a:t>	- group</a:t>
            </a:r>
          </a:p>
          <a:p>
            <a:r>
              <a:rPr lang="en-US" dirty="0"/>
              <a:t>	- project</a:t>
            </a:r>
          </a:p>
          <a:p>
            <a:r>
              <a:rPr lang="en-US" dirty="0"/>
              <a:t>	- flatten</a:t>
            </a:r>
          </a:p>
          <a:p>
            <a:endParaRPr lang="en-US" dirty="0"/>
          </a:p>
          <a:p>
            <a:r>
              <a:rPr lang="en-US" dirty="0"/>
              <a:t>I’ll explain more on what these mean when we go through them. </a:t>
            </a:r>
          </a:p>
          <a:p>
            <a:endParaRPr lang="en-US" dirty="0"/>
          </a:p>
          <a:p>
            <a:r>
              <a:rPr lang="en-US" dirty="0"/>
              <a:t>Fourth we will look at what’s called </a:t>
            </a:r>
            <a:r>
              <a:rPr lang="en-US" i="1" dirty="0"/>
              <a:t>Deferred Execution</a:t>
            </a:r>
            <a:r>
              <a:rPr lang="en-US" i="0" dirty="0"/>
              <a:t> and how it can affect your LINQ code.</a:t>
            </a:r>
          </a:p>
          <a:p>
            <a:endParaRPr lang="en-US" i="0" dirty="0"/>
          </a:p>
          <a:p>
            <a:r>
              <a:rPr lang="en-US" i="0" dirty="0"/>
              <a:t>Finally, if we have time, I have a simple performance comparison of using LINQ versus not. </a:t>
            </a:r>
          </a:p>
          <a:p>
            <a:endParaRPr lang="en-US" i="0" dirty="0"/>
          </a:p>
          <a:p>
            <a:r>
              <a:rPr lang="en-US" i="0" dirty="0"/>
              <a:t>Any questions before we go? Let’s go!</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200919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LINQ. LINQ stand for Language Integrated Query, and how it came about is a simple story really. </a:t>
            </a:r>
          </a:p>
          <a:p>
            <a:endParaRPr lang="en-US" dirty="0"/>
          </a:p>
          <a:p>
            <a:r>
              <a:rPr lang="en-US" dirty="0"/>
              <a:t>Back in the early days of </a:t>
            </a:r>
            <a:r>
              <a:rPr lang="en-US" dirty="0" err="1"/>
              <a:t>.Net</a:t>
            </a:r>
            <a:r>
              <a:rPr lang="en-US" dirty="0"/>
              <a:t>, if you wanted to interact with data, how you did so varied widely by the type of data.</a:t>
            </a:r>
          </a:p>
          <a:p>
            <a:endParaRPr lang="en-US" dirty="0"/>
          </a:p>
          <a:p>
            <a:r>
              <a:rPr lang="en-US" dirty="0"/>
              <a:t>If you wanted to query data in a relational database, there were established </a:t>
            </a:r>
            <a:r>
              <a:rPr lang="en-US" dirty="0" err="1"/>
              <a:t>.Net</a:t>
            </a:r>
            <a:r>
              <a:rPr lang="en-US" dirty="0"/>
              <a:t> libraries to do that. </a:t>
            </a:r>
          </a:p>
          <a:p>
            <a:endParaRPr lang="en-US" dirty="0"/>
          </a:p>
          <a:p>
            <a:r>
              <a:rPr lang="en-US" dirty="0"/>
              <a:t>If you wanted to work with in memory data, that was done in a different way.</a:t>
            </a:r>
          </a:p>
          <a:p>
            <a:endParaRPr lang="en-US" dirty="0"/>
          </a:p>
          <a:p>
            <a:r>
              <a:rPr lang="en-US" dirty="0"/>
              <a:t>Or if you wanted to query another data source like an XML file (XML was BIG back then…) there was yet another set of APIs to do so. </a:t>
            </a:r>
          </a:p>
          <a:p>
            <a:endParaRPr lang="en-US" dirty="0"/>
          </a:p>
          <a:p>
            <a:r>
              <a:rPr lang="en-US" dirty="0"/>
              <a:t>Microsoft wanted a unified syntax and feature set, as features varied some and syntax varied a lot.</a:t>
            </a:r>
          </a:p>
          <a:p>
            <a:endParaRPr lang="en-US" dirty="0"/>
          </a:p>
          <a:p>
            <a:r>
              <a:rPr lang="en-US" dirty="0"/>
              <a:t>And so, LINQ was born! </a:t>
            </a:r>
          </a:p>
        </p:txBody>
      </p:sp>
      <p:sp>
        <p:nvSpPr>
          <p:cNvPr id="4" name="Slide Number Placeholder 3"/>
          <p:cNvSpPr>
            <a:spLocks noGrp="1"/>
          </p:cNvSpPr>
          <p:nvPr>
            <p:ph type="sldNum" sz="quarter" idx="5"/>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178862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two syntaxes that you can compose LINQ in. </a:t>
            </a:r>
          </a:p>
          <a:p>
            <a:endParaRPr lang="en-US" dirty="0"/>
          </a:p>
          <a:p>
            <a:r>
              <a:rPr lang="en-US" dirty="0"/>
              <a:t>You can compose LINQ in one syntax referred to as </a:t>
            </a:r>
            <a:r>
              <a:rPr lang="en-US" i="1" dirty="0"/>
              <a:t>Query Syntax</a:t>
            </a:r>
            <a:r>
              <a:rPr lang="en-US" i="0" dirty="0"/>
              <a:t>.</a:t>
            </a:r>
          </a:p>
          <a:p>
            <a:endParaRPr lang="en-US" i="0" dirty="0"/>
          </a:p>
          <a:p>
            <a:r>
              <a:rPr lang="en-US" i="0" dirty="0"/>
              <a:t>This looks and reads much like SQL or other relational database querying languages, but with a few differences. </a:t>
            </a:r>
          </a:p>
          <a:p>
            <a:r>
              <a:rPr lang="en-US" i="0" dirty="0"/>
              <a:t>(For example the </a:t>
            </a:r>
            <a:r>
              <a:rPr lang="en-US" i="1" dirty="0"/>
              <a:t>Select </a:t>
            </a:r>
            <a:r>
              <a:rPr lang="en-US" i="0" dirty="0"/>
              <a:t>always comes last)</a:t>
            </a:r>
          </a:p>
          <a:p>
            <a:endParaRPr lang="en-US" i="0" dirty="0"/>
          </a:p>
          <a:p>
            <a:r>
              <a:rPr lang="en-US" i="0" dirty="0"/>
              <a:t>The second syntax is known as </a:t>
            </a:r>
            <a:r>
              <a:rPr lang="en-US" i="1" dirty="0"/>
              <a:t>Method Syntax</a:t>
            </a:r>
            <a:r>
              <a:rPr lang="en-US" i="0" dirty="0"/>
              <a:t>. This takes the form of chained method calls. </a:t>
            </a:r>
          </a:p>
          <a:p>
            <a:endParaRPr lang="en-US" i="0" dirty="0"/>
          </a:p>
          <a:p>
            <a:r>
              <a:rPr lang="en-US" i="0" dirty="0"/>
              <a:t>Generally speaking, these to syntaxes are SEMANTICALLY IDENTICAL. But…</a:t>
            </a:r>
          </a:p>
          <a:p>
            <a:endParaRPr lang="en-US" i="0" dirty="0"/>
          </a:p>
          <a:p>
            <a:r>
              <a:rPr lang="en-US" i="0" dirty="0"/>
              <a:t>Query Syntax can’t quite do </a:t>
            </a:r>
            <a:r>
              <a:rPr lang="en-US" i="1" dirty="0"/>
              <a:t>ALL </a:t>
            </a:r>
            <a:r>
              <a:rPr lang="en-US" i="0" dirty="0"/>
              <a:t>the operators Method Syntax can, </a:t>
            </a:r>
          </a:p>
          <a:p>
            <a:endParaRPr lang="en-US" i="0" dirty="0"/>
          </a:p>
          <a:p>
            <a:r>
              <a:rPr lang="en-US" i="0" dirty="0"/>
              <a:t>And Method Syntax is faster, </a:t>
            </a:r>
          </a:p>
          <a:p>
            <a:endParaRPr lang="en-US" i="0" dirty="0"/>
          </a:p>
          <a:p>
            <a:r>
              <a:rPr lang="en-US" i="0" dirty="0"/>
              <a:t>And simpler to write,</a:t>
            </a:r>
          </a:p>
          <a:p>
            <a:endParaRPr lang="en-US" i="0" dirty="0"/>
          </a:p>
          <a:p>
            <a:r>
              <a:rPr lang="en-US" i="0" dirty="0"/>
              <a:t>And just better, </a:t>
            </a:r>
          </a:p>
          <a:p>
            <a:endParaRPr lang="en-US" i="0" dirty="0"/>
          </a:p>
          <a:p>
            <a:r>
              <a:rPr lang="en-US" i="0" dirty="0"/>
              <a:t>But we digress, both syntaxes are “ valid “. For this presentation though, I will be showing code almost exclusively in Method Syntax. </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35164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code, let’s take a quick look at the data we will be using. </a:t>
            </a:r>
          </a:p>
          <a:p>
            <a:endParaRPr lang="en-US" dirty="0"/>
          </a:p>
          <a:p>
            <a:endParaRPr lang="en-US" dirty="0"/>
          </a:p>
          <a:p>
            <a:r>
              <a:rPr lang="en-US" dirty="0"/>
              <a:t>VOLCANOES!!!</a:t>
            </a:r>
          </a:p>
          <a:p>
            <a:r>
              <a:rPr lang="en-US" dirty="0"/>
              <a:t>(yes that’s a real eruption of a volcano in Chile)</a:t>
            </a:r>
          </a:p>
          <a:p>
            <a:endParaRPr lang="en-US" dirty="0"/>
          </a:p>
          <a:p>
            <a:r>
              <a:rPr lang="en-US" dirty="0"/>
              <a:t>We’ll be using a data set I retrieved from the Smithsonian. The data is a csv of ~1,400 rows containing fields like type, country, last eruption year, rocks, etc. </a:t>
            </a:r>
          </a:p>
          <a:p>
            <a:endParaRPr lang="en-US" dirty="0"/>
          </a:p>
          <a:p>
            <a:r>
              <a:rPr lang="en-US"/>
              <a:t>Let’s go code!</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401258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Title Case</a:t>
            </a:r>
          </a:p>
        </p:txBody>
      </p:sp>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cription Text and Three Item Icon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988902"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15" name="Text Placeholder 3"/>
          <p:cNvSpPr>
            <a:spLocks noGrp="1"/>
          </p:cNvSpPr>
          <p:nvPr>
            <p:ph type="body" sz="quarter" idx="15" hasCustomPrompt="1"/>
          </p:nvPr>
        </p:nvSpPr>
        <p:spPr>
          <a:xfrm>
            <a:off x="705974"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16" name="Text Placeholder 3"/>
          <p:cNvSpPr>
            <a:spLocks noGrp="1"/>
          </p:cNvSpPr>
          <p:nvPr>
            <p:ph type="body" sz="quarter" idx="20" hasCustomPrompt="1"/>
          </p:nvPr>
        </p:nvSpPr>
        <p:spPr>
          <a:xfrm>
            <a:off x="705973"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17" name="Content Placeholder 11"/>
          <p:cNvSpPr>
            <a:spLocks noGrp="1"/>
          </p:cNvSpPr>
          <p:nvPr>
            <p:ph sz="quarter" idx="21" hasCustomPrompt="1"/>
          </p:nvPr>
        </p:nvSpPr>
        <p:spPr>
          <a:xfrm>
            <a:off x="4654523"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18" name="Text Placeholder 3"/>
          <p:cNvSpPr>
            <a:spLocks noGrp="1"/>
          </p:cNvSpPr>
          <p:nvPr>
            <p:ph type="body" sz="quarter" idx="22" hasCustomPrompt="1"/>
          </p:nvPr>
        </p:nvSpPr>
        <p:spPr>
          <a:xfrm>
            <a:off x="437159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Text Placeholder 3"/>
          <p:cNvSpPr>
            <a:spLocks noGrp="1"/>
          </p:cNvSpPr>
          <p:nvPr>
            <p:ph type="body" sz="quarter" idx="23" hasCustomPrompt="1"/>
          </p:nvPr>
        </p:nvSpPr>
        <p:spPr>
          <a:xfrm>
            <a:off x="437159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20" name="Content Placeholder 11"/>
          <p:cNvSpPr>
            <a:spLocks noGrp="1"/>
          </p:cNvSpPr>
          <p:nvPr>
            <p:ph sz="quarter" idx="24" hasCustomPrompt="1"/>
          </p:nvPr>
        </p:nvSpPr>
        <p:spPr>
          <a:xfrm>
            <a:off x="8322657"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icon</a:t>
            </a:r>
          </a:p>
        </p:txBody>
      </p:sp>
      <p:sp>
        <p:nvSpPr>
          <p:cNvPr id="21" name="Text Placeholder 3"/>
          <p:cNvSpPr>
            <a:spLocks noGrp="1"/>
          </p:cNvSpPr>
          <p:nvPr>
            <p:ph type="body" sz="quarter" idx="25" hasCustomPrompt="1"/>
          </p:nvPr>
        </p:nvSpPr>
        <p:spPr>
          <a:xfrm>
            <a:off x="803721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2" name="Text Placeholder 3"/>
          <p:cNvSpPr>
            <a:spLocks noGrp="1"/>
          </p:cNvSpPr>
          <p:nvPr>
            <p:ph type="body" sz="quarter" idx="26" hasCustomPrompt="1"/>
          </p:nvPr>
        </p:nvSpPr>
        <p:spPr>
          <a:xfrm>
            <a:off x="803721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dirty="0"/>
              <a:t>Click to add description text on these lines. Keep it short and simple.</a:t>
            </a:r>
          </a:p>
        </p:txBody>
      </p:sp>
      <p:sp>
        <p:nvSpPr>
          <p:cNvPr id="13" name="Text Placeholder 3"/>
          <p:cNvSpPr>
            <a:spLocks noGrp="1"/>
          </p:cNvSpPr>
          <p:nvPr>
            <p:ph type="body" sz="quarter" idx="27" hasCustomPrompt="1"/>
          </p:nvPr>
        </p:nvSpPr>
        <p:spPr>
          <a:xfrm>
            <a:off x="705973" y="1310606"/>
            <a:ext cx="10779516" cy="1188658"/>
          </a:xfrm>
        </p:spPr>
        <p:txBody>
          <a:bodyPr lIns="182880" tIns="0" rIns="182880" bIns="0" anchor="ctr"/>
          <a:lstStyle>
            <a:lvl1pPr marL="0" indent="0" algn="l">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Add a short bit of description text in this area. Try keeping the text on a slide to a minimum. But sometimes we know descriptions are necessary. </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or Image Chunking: Two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a:t>
            </a:r>
            <a:br>
              <a:rPr lang="en-US" dirty="0"/>
            </a:br>
            <a:r>
              <a:rPr lang="en-US" dirty="0"/>
              <a:t>image or icon</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dirty="0"/>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a:t>
            </a:r>
            <a:br>
              <a:rPr lang="en-US" dirty="0"/>
            </a:br>
            <a:r>
              <a:rPr lang="en-US" dirty="0"/>
              <a:t>image or icon</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375101843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 or Image Chunking: Three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232459131"/>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or Image Chunking: Four Items">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 or icon</a:t>
            </a:r>
          </a:p>
        </p:txBody>
      </p:sp>
    </p:spTree>
    <p:extLst>
      <p:ext uri="{BB962C8B-B14F-4D97-AF65-F5344CB8AC3E}">
        <p14:creationId xmlns:p14="http://schemas.microsoft.com/office/powerpoint/2010/main" val="1131107296"/>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Only Image Chunking: Six Items">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a:t>
            </a:r>
            <a:br>
              <a:rPr lang="en-US" dirty="0"/>
            </a:br>
            <a:r>
              <a:rPr lang="en-US" dirty="0"/>
              <a:t>icon only</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Tree>
    <p:extLst>
      <p:ext uri="{BB962C8B-B14F-4D97-AF65-F5344CB8AC3E}">
        <p14:creationId xmlns:p14="http://schemas.microsoft.com/office/powerpoint/2010/main" val="2547072899"/>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Item List with Icon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11" name="Rectangle 10"/>
          <p:cNvSpPr/>
          <p:nvPr userDrawn="1"/>
        </p:nvSpPr>
        <p:spPr>
          <a:xfrm>
            <a:off x="1845276" y="1828799"/>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Content Placeholder 11"/>
          <p:cNvSpPr>
            <a:spLocks noGrp="1"/>
          </p:cNvSpPr>
          <p:nvPr>
            <p:ph sz="quarter" idx="12" hasCustomPrompt="1"/>
          </p:nvPr>
        </p:nvSpPr>
        <p:spPr>
          <a:xfrm>
            <a:off x="716872" y="2025263"/>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221399" y="1828799"/>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5" name="Rectangle 14"/>
          <p:cNvSpPr/>
          <p:nvPr userDrawn="1"/>
        </p:nvSpPr>
        <p:spPr>
          <a:xfrm>
            <a:off x="1845276" y="3258097"/>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8" name="Content Placeholder 11"/>
          <p:cNvSpPr>
            <a:spLocks noGrp="1"/>
          </p:cNvSpPr>
          <p:nvPr>
            <p:ph sz="quarter" idx="16" hasCustomPrompt="1"/>
          </p:nvPr>
        </p:nvSpPr>
        <p:spPr>
          <a:xfrm>
            <a:off x="716872" y="3454561"/>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9" name="Text Placeholder 3"/>
          <p:cNvSpPr>
            <a:spLocks noGrp="1"/>
          </p:cNvSpPr>
          <p:nvPr>
            <p:ph type="body" sz="quarter" idx="17" hasCustomPrompt="1"/>
          </p:nvPr>
        </p:nvSpPr>
        <p:spPr>
          <a:xfrm>
            <a:off x="2221399" y="3258097"/>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Rectangle 19"/>
          <p:cNvSpPr/>
          <p:nvPr userDrawn="1"/>
        </p:nvSpPr>
        <p:spPr>
          <a:xfrm>
            <a:off x="1845276" y="4687395"/>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2" name="Content Placeholder 11"/>
          <p:cNvSpPr>
            <a:spLocks noGrp="1"/>
          </p:cNvSpPr>
          <p:nvPr>
            <p:ph sz="quarter" idx="18" hasCustomPrompt="1"/>
          </p:nvPr>
        </p:nvSpPr>
        <p:spPr>
          <a:xfrm>
            <a:off x="716872" y="4883859"/>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Text Placeholder 3"/>
          <p:cNvSpPr>
            <a:spLocks noGrp="1"/>
          </p:cNvSpPr>
          <p:nvPr>
            <p:ph type="body" sz="quarter" idx="19" hasCustomPrompt="1"/>
          </p:nvPr>
        </p:nvSpPr>
        <p:spPr>
          <a:xfrm>
            <a:off x="2221399" y="4687395"/>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animBg="1"/>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animBg="1"/>
      <p:bldP spid="22" grpId="0" build="p">
        <p:tmplLst>
          <p:tmpl lvl="1">
            <p:tnLst>
              <p:par>
                <p:cTn presetID="1"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tem List with Icons">
    <p:spTree>
      <p:nvGrpSpPr>
        <p:cNvPr id="1" name=""/>
        <p:cNvGrpSpPr/>
        <p:nvPr/>
      </p:nvGrpSpPr>
      <p:grpSpPr>
        <a:xfrm>
          <a:off x="0" y="0"/>
          <a:ext cx="0" cy="0"/>
          <a:chOff x="0" y="0"/>
          <a:chExt cx="0" cy="0"/>
        </a:xfrm>
      </p:grpSpPr>
      <p:sp>
        <p:nvSpPr>
          <p:cNvPr id="2" name="Rectangle 1"/>
          <p:cNvSpPr/>
          <p:nvPr userDrawn="1"/>
        </p:nvSpPr>
        <p:spPr>
          <a:xfrm>
            <a:off x="1853514" y="1828800"/>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765858" y="1893322"/>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828800"/>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47" name="Rectangle 46"/>
          <p:cNvSpPr/>
          <p:nvPr userDrawn="1"/>
        </p:nvSpPr>
        <p:spPr>
          <a:xfrm>
            <a:off x="1853514" y="2921619"/>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9" name="Content Placeholder 11"/>
          <p:cNvSpPr>
            <a:spLocks noGrp="1"/>
          </p:cNvSpPr>
          <p:nvPr>
            <p:ph sz="quarter" idx="16" hasCustomPrompt="1"/>
          </p:nvPr>
        </p:nvSpPr>
        <p:spPr>
          <a:xfrm>
            <a:off x="765858" y="2986141"/>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0" name="Text Placeholder 3"/>
          <p:cNvSpPr>
            <a:spLocks noGrp="1"/>
          </p:cNvSpPr>
          <p:nvPr>
            <p:ph type="body" sz="quarter" idx="17" hasCustomPrompt="1"/>
          </p:nvPr>
        </p:nvSpPr>
        <p:spPr>
          <a:xfrm>
            <a:off x="2221399" y="2921619"/>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1853514" y="4014438"/>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3" name="Content Placeholder 11"/>
          <p:cNvSpPr>
            <a:spLocks noGrp="1"/>
          </p:cNvSpPr>
          <p:nvPr>
            <p:ph sz="quarter" idx="18" hasCustomPrompt="1"/>
          </p:nvPr>
        </p:nvSpPr>
        <p:spPr>
          <a:xfrm>
            <a:off x="765858" y="4078960"/>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4" name="Text Placeholder 3"/>
          <p:cNvSpPr>
            <a:spLocks noGrp="1"/>
          </p:cNvSpPr>
          <p:nvPr>
            <p:ph type="body" sz="quarter" idx="19" hasCustomPrompt="1"/>
          </p:nvPr>
        </p:nvSpPr>
        <p:spPr>
          <a:xfrm>
            <a:off x="2221399" y="4014438"/>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1853514" y="5107257"/>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7" name="Content Placeholder 11"/>
          <p:cNvSpPr>
            <a:spLocks noGrp="1"/>
          </p:cNvSpPr>
          <p:nvPr>
            <p:ph sz="quarter" idx="20" hasCustomPrompt="1"/>
          </p:nvPr>
        </p:nvSpPr>
        <p:spPr>
          <a:xfrm>
            <a:off x="765858" y="5171779"/>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8" name="Text Placeholder 3"/>
          <p:cNvSpPr>
            <a:spLocks noGrp="1"/>
          </p:cNvSpPr>
          <p:nvPr>
            <p:ph type="body" sz="quarter" idx="21" hasCustomPrompt="1"/>
          </p:nvPr>
        </p:nvSpPr>
        <p:spPr>
          <a:xfrm>
            <a:off x="2221399" y="5107257"/>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49" grpId="0" build="p">
        <p:tmplLst>
          <p:tmpl lvl="1">
            <p:tnLst>
              <p:par>
                <p:cTn presetID="1" presetClass="entr" presetSubtype="0" fill="hold" nodeType="click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3" grpId="0" build="p">
        <p:tmplLst>
          <p:tmpl lvl="1">
            <p:tnLst>
              <p:par>
                <p:cTn presetID="1" presetClass="entr" presetSubtype="0" fill="hold" nodeType="clickEffect">
                  <p:stCondLst>
                    <p:cond delay="0"/>
                  </p:stCondLst>
                  <p:childTnLst>
                    <p:set>
                      <p:cBhvr>
                        <p:cTn dur="1" fill="hold">
                          <p:stCondLst>
                            <p:cond delay="0"/>
                          </p:stCondLst>
                        </p:cTn>
                        <p:tgtEl>
                          <p:spTgt spid="53"/>
                        </p:tgtEl>
                        <p:attrNameLst>
                          <p:attrName>style.visibility</p:attrName>
                        </p:attrNameLst>
                      </p:cBhvr>
                      <p:to>
                        <p:strVal val="visible"/>
                      </p:to>
                    </p:set>
                  </p:childTnLst>
                </p:cTn>
              </p:par>
            </p:tnLst>
          </p:tmpl>
        </p:tmplLst>
      </p:bldP>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7" grpId="0" build="p">
        <p:tmplLst>
          <p:tmpl lvl="1">
            <p:tnLst>
              <p:par>
                <p:cTn presetID="1"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childTnLst>
                </p:cTn>
              </p:par>
            </p:tnLst>
          </p:tmpl>
        </p:tmplLst>
      </p:bldP>
      <p:bldP spid="58" grpId="0" build="p">
        <p:tmplLst>
          <p:tmpl lvl="1">
            <p:tnLst>
              <p:par>
                <p:cTn presetID="1"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Item List with Icons">
    <p:spTree>
      <p:nvGrpSpPr>
        <p:cNvPr id="1" name=""/>
        <p:cNvGrpSpPr/>
        <p:nvPr/>
      </p:nvGrpSpPr>
      <p:grpSpPr>
        <a:xfrm>
          <a:off x="0" y="0"/>
          <a:ext cx="0" cy="0"/>
          <a:chOff x="0" y="0"/>
          <a:chExt cx="0" cy="0"/>
        </a:xfrm>
      </p:grpSpPr>
      <p:sp>
        <p:nvSpPr>
          <p:cNvPr id="2" name="Rectangle 1"/>
          <p:cNvSpPr/>
          <p:nvPr userDrawn="1"/>
        </p:nvSpPr>
        <p:spPr>
          <a:xfrm>
            <a:off x="1853514" y="177581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887742" y="1797139"/>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77581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47" name="Rectangle 46"/>
          <p:cNvSpPr/>
          <p:nvPr userDrawn="1"/>
        </p:nvSpPr>
        <p:spPr>
          <a:xfrm>
            <a:off x="1853514" y="2685999"/>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0" name="Text Placeholder 3"/>
          <p:cNvSpPr>
            <a:spLocks noGrp="1"/>
          </p:cNvSpPr>
          <p:nvPr>
            <p:ph type="body" sz="quarter" idx="17" hasCustomPrompt="1"/>
          </p:nvPr>
        </p:nvSpPr>
        <p:spPr>
          <a:xfrm>
            <a:off x="2221399" y="2685999"/>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1853514" y="359618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4" name="Text Placeholder 3"/>
          <p:cNvSpPr>
            <a:spLocks noGrp="1"/>
          </p:cNvSpPr>
          <p:nvPr>
            <p:ph type="body" sz="quarter" idx="19" hasCustomPrompt="1"/>
          </p:nvPr>
        </p:nvSpPr>
        <p:spPr>
          <a:xfrm>
            <a:off x="2221399" y="359618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1853514" y="4502162"/>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8" name="Text Placeholder 3"/>
          <p:cNvSpPr>
            <a:spLocks noGrp="1"/>
          </p:cNvSpPr>
          <p:nvPr>
            <p:ph type="body" sz="quarter" idx="21" hasCustomPrompt="1"/>
          </p:nvPr>
        </p:nvSpPr>
        <p:spPr>
          <a:xfrm>
            <a:off x="2221399" y="4502162"/>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Rectangle 16"/>
          <p:cNvSpPr/>
          <p:nvPr userDrawn="1"/>
        </p:nvSpPr>
        <p:spPr>
          <a:xfrm>
            <a:off x="1860408" y="5408140"/>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9" name="Text Placeholder 3"/>
          <p:cNvSpPr>
            <a:spLocks noGrp="1"/>
          </p:cNvSpPr>
          <p:nvPr>
            <p:ph type="body" sz="quarter" idx="23" hasCustomPrompt="1"/>
          </p:nvPr>
        </p:nvSpPr>
        <p:spPr>
          <a:xfrm>
            <a:off x="2228293" y="5408140"/>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1"/>
          <p:cNvSpPr>
            <a:spLocks noGrp="1"/>
          </p:cNvSpPr>
          <p:nvPr>
            <p:ph sz="quarter" idx="24" hasCustomPrompt="1"/>
          </p:nvPr>
        </p:nvSpPr>
        <p:spPr>
          <a:xfrm>
            <a:off x="887742" y="2710470"/>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1" name="Content Placeholder 11"/>
          <p:cNvSpPr>
            <a:spLocks noGrp="1"/>
          </p:cNvSpPr>
          <p:nvPr>
            <p:ph sz="quarter" idx="25" hasCustomPrompt="1"/>
          </p:nvPr>
        </p:nvSpPr>
        <p:spPr>
          <a:xfrm>
            <a:off x="887742" y="362380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2" name="Content Placeholder 11"/>
          <p:cNvSpPr>
            <a:spLocks noGrp="1"/>
          </p:cNvSpPr>
          <p:nvPr>
            <p:ph sz="quarter" idx="26" hasCustomPrompt="1"/>
          </p:nvPr>
        </p:nvSpPr>
        <p:spPr>
          <a:xfrm>
            <a:off x="887742" y="4529992"/>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Content Placeholder 11"/>
          <p:cNvSpPr>
            <a:spLocks noGrp="1"/>
          </p:cNvSpPr>
          <p:nvPr>
            <p:ph sz="quarter" idx="27" hasCustomPrompt="1"/>
          </p:nvPr>
        </p:nvSpPr>
        <p:spPr>
          <a:xfrm>
            <a:off x="887742" y="543261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8" grpId="0" build="p">
        <p:tmplLst>
          <p:tmpl lvl="1">
            <p:tnLst>
              <p:par>
                <p:cTn presetID="1" presetClass="entr" presetSubtype="0" fill="hold" nodeType="click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P spid="17" grpId="0" animBg="1"/>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1" grpId="0" build="p">
        <p:tmplLst>
          <p:tmpl lvl="1">
            <p:tnLst>
              <p:par>
                <p:cTn presetID="1" presetClass="entr" presetSubtype="0" fill="hold" nodeType="clickEffect">
                  <p:stCondLst>
                    <p:cond delay="0"/>
                  </p:stCondLst>
                  <p:childTnLst>
                    <p:set>
                      <p:cBhvr>
                        <p:cTn dur="1" fill="hold">
                          <p:stCondLst>
                            <p:cond delay="0"/>
                          </p:stCondLst>
                        </p:cTn>
                        <p:tgtEl>
                          <p:spTgt spid="21"/>
                        </p:tgtEl>
                        <p:attrNameLst>
                          <p:attrName>style.visibility</p:attrName>
                        </p:attrNameLst>
                      </p:cBhvr>
                      <p:to>
                        <p:strVal val="visible"/>
                      </p:to>
                    </p:set>
                  </p:childTnLst>
                </p:cTn>
              </p:par>
            </p:tnLst>
          </p:tmpl>
        </p:tmplLst>
      </p:bldP>
      <p:bldP spid="22" grpId="0" build="p">
        <p:tmplLst>
          <p:tmpl lvl="1">
            <p:tnLst>
              <p:par>
                <p:cTn presetID="1"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hunking: Two Items">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14539024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10339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bldLvl="5">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hunking: Three Items">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70699907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hunking: Four Items">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41453755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hunking: Five Items">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24012596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Chunking: Six Items">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Title Case</a:t>
            </a:r>
          </a:p>
        </p:txBody>
      </p:sp>
    </p:spTree>
    <p:extLst>
      <p:ext uri="{BB962C8B-B14F-4D97-AF65-F5344CB8AC3E}">
        <p14:creationId xmlns:p14="http://schemas.microsoft.com/office/powerpoint/2010/main" val="78060036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ab">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0" y="2323987"/>
            <a:ext cx="12192000"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5" name="Rectangle 4"/>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633472"/>
            <a:ext cx="11436096" cy="3740904"/>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
        <p:nvSpPr>
          <p:cNvPr id="13"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10" name="Text Placeholder 9"/>
          <p:cNvSpPr>
            <a:spLocks noGrp="1"/>
          </p:cNvSpPr>
          <p:nvPr>
            <p:ph type="body" sz="quarter" idx="17" hasCustomPrompt="1"/>
          </p:nvPr>
        </p:nvSpPr>
        <p:spPr>
          <a:xfrm>
            <a:off x="374904" y="1938053"/>
            <a:ext cx="3696353" cy="447826"/>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wo Tabbed Sections">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1"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3" name="Rectangle 12"/>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6483" y="2756014"/>
            <a:ext cx="5098766" cy="3618362"/>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
        <p:nvSpPr>
          <p:cNvPr id="17"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3" name="Text Placeholder 2"/>
          <p:cNvSpPr>
            <a:spLocks noGrp="1"/>
          </p:cNvSpPr>
          <p:nvPr>
            <p:ph type="body" sz="quarter" idx="19" hasCustomPrompt="1"/>
          </p:nvPr>
        </p:nvSpPr>
        <p:spPr>
          <a:xfrm>
            <a:off x="376482" y="1934332"/>
            <a:ext cx="3626557" cy="442077"/>
          </a:xfrm>
        </p:spPr>
        <p:txBody>
          <a:bodyPr anchor="ctr"/>
          <a:lstStyle>
            <a:lvl1pPr>
              <a:defRPr sz="1800">
                <a:solidFill>
                  <a:schemeClr val="bg1"/>
                </a:solidFill>
              </a:defRPr>
            </a:lvl1pPr>
          </a:lstStyle>
          <a:p>
            <a:pPr lvl="0"/>
            <a:r>
              <a:rPr lang="en-US" dirty="0" err="1"/>
              <a:t>Filename.here</a:t>
            </a:r>
            <a:endParaRPr lang="en-US" dirty="0"/>
          </a:p>
        </p:txBody>
      </p:sp>
      <p:sp>
        <p:nvSpPr>
          <p:cNvPr id="30" name="Rectangle 29"/>
          <p:cNvSpPr/>
          <p:nvPr userDrawn="1"/>
        </p:nvSpPr>
        <p:spPr>
          <a:xfrm>
            <a:off x="6259552"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31" name="Rectangle 30"/>
          <p:cNvSpPr/>
          <p:nvPr userDrawn="1"/>
        </p:nvSpPr>
        <p:spPr>
          <a:xfrm>
            <a:off x="6259551"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 name="Text Placeholder 4"/>
          <p:cNvSpPr>
            <a:spLocks noGrp="1"/>
          </p:cNvSpPr>
          <p:nvPr>
            <p:ph type="body" sz="quarter" idx="20" hasCustomPrompt="1"/>
          </p:nvPr>
        </p:nvSpPr>
        <p:spPr>
          <a:xfrm>
            <a:off x="6624320" y="2755900"/>
            <a:ext cx="5212080" cy="3695700"/>
          </a:xfrm>
        </p:spPr>
        <p:txBody>
          <a:bodyPr anchor="ctr"/>
          <a:lstStyle>
            <a:lvl1pPr>
              <a:defRPr sz="2000">
                <a:solidFill>
                  <a:schemeClr val="bg1"/>
                </a:solidFill>
                <a:latin typeface="Roboto Mono" charset="0"/>
                <a:ea typeface="Roboto Mono" charset="0"/>
                <a:cs typeface="Roboto Mono" charset="0"/>
              </a:defRPr>
            </a:lvl1pPr>
          </a:lstStyle>
          <a:p>
            <a:pPr lvl="0"/>
            <a:r>
              <a:rPr lang="en-US"/>
              <a:t>Click to add code</a:t>
            </a:r>
            <a:endParaRPr lang="en-US" dirty="0"/>
          </a:p>
        </p:txBody>
      </p:sp>
      <p:sp>
        <p:nvSpPr>
          <p:cNvPr id="9" name="Text Placeholder 8"/>
          <p:cNvSpPr>
            <a:spLocks noGrp="1"/>
          </p:cNvSpPr>
          <p:nvPr>
            <p:ph type="body" sz="quarter" idx="21" hasCustomPrompt="1"/>
          </p:nvPr>
        </p:nvSpPr>
        <p:spPr>
          <a:xfrm>
            <a:off x="6624638" y="1933575"/>
            <a:ext cx="3738562" cy="442913"/>
          </a:xfrm>
        </p:spPr>
        <p:txBody>
          <a:bodyPr anchor="ctr"/>
          <a:lstStyle>
            <a:lvl1pPr>
              <a:defRPr sz="1800">
                <a:solidFill>
                  <a:schemeClr val="bg1"/>
                </a:solidFill>
              </a:defRPr>
            </a:lvl1pPr>
          </a:lstStyle>
          <a:p>
            <a:pPr lvl="0"/>
            <a:r>
              <a:rPr lang="en-US" dirty="0" err="1"/>
              <a:t>Filename.here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Half Page with Tab and Output Section">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7899657" y="2323987"/>
            <a:ext cx="4281714" cy="453401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3" name="Text Placeholder 6"/>
          <p:cNvSpPr>
            <a:spLocks noGrp="1"/>
          </p:cNvSpPr>
          <p:nvPr>
            <p:ph type="body" sz="quarter" idx="11" hasCustomPrompt="1"/>
          </p:nvPr>
        </p:nvSpPr>
        <p:spPr>
          <a:xfrm>
            <a:off x="8600992" y="2615862"/>
            <a:ext cx="3045576" cy="3758514"/>
          </a:xfrm>
        </p:spPr>
        <p:txBody>
          <a:bodyPr anchor="ctr"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Console</a:t>
            </a:r>
          </a:p>
        </p:txBody>
      </p:sp>
      <p:sp>
        <p:nvSpPr>
          <p:cNvPr id="3" name="Rectangle 2"/>
          <p:cNvSpPr/>
          <p:nvPr userDrawn="1"/>
        </p:nvSpPr>
        <p:spPr>
          <a:xfrm>
            <a:off x="-1" y="2323987"/>
            <a:ext cx="7899657"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615862"/>
            <a:ext cx="7125929" cy="3758514"/>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Title-Output</a:t>
            </a:r>
          </a:p>
        </p:txBody>
      </p:sp>
      <p:sp>
        <p:nvSpPr>
          <p:cNvPr id="10"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
        <p:nvSpPr>
          <p:cNvPr id="5" name="Text Placeholder 4"/>
          <p:cNvSpPr>
            <a:spLocks noGrp="1"/>
          </p:cNvSpPr>
          <p:nvPr>
            <p:ph type="body" idx="17" hasCustomPrompt="1"/>
          </p:nvPr>
        </p:nvSpPr>
        <p:spPr>
          <a:xfrm>
            <a:off x="365758" y="1934332"/>
            <a:ext cx="3606801" cy="442077"/>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Half Page Title Left and Tab Right">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4460534" y="495187"/>
            <a:ext cx="7731465"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12" name="Rectangle 11"/>
          <p:cNvSpPr/>
          <p:nvPr userDrawn="1"/>
        </p:nvSpPr>
        <p:spPr>
          <a:xfrm>
            <a:off x="4460535"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Text Placeholder 6"/>
          <p:cNvSpPr>
            <a:spLocks noGrp="1"/>
          </p:cNvSpPr>
          <p:nvPr>
            <p:ph type="body" sz="quarter" idx="11" hasCustomPrompt="1"/>
          </p:nvPr>
        </p:nvSpPr>
        <p:spPr>
          <a:xfrm>
            <a:off x="4738586" y="787061"/>
            <a:ext cx="7038886" cy="5573397"/>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464975" y="3022262"/>
            <a:ext cx="3526453" cy="635338"/>
          </a:xfrm>
          <a:prstGeom prst="rect">
            <a:avLst/>
          </a:prstGeom>
        </p:spPr>
        <p:txBody>
          <a:bodyPr vert="horz" lIns="0" tIns="0" rIns="87919" bIns="0" rtlCol="0" anchor="ctr" anchorCtr="0">
            <a:noAutofit/>
          </a:bodyPr>
          <a:lstStyle>
            <a:lvl1pPr algn="ctr">
              <a:defRPr sz="3000" baseline="0">
                <a:solidFill>
                  <a:schemeClr val="bg1">
                    <a:lumMod val="95000"/>
                  </a:schemeClr>
                </a:solidFill>
              </a:defRPr>
            </a:lvl1pPr>
          </a:lstStyle>
          <a:p>
            <a:r>
              <a:rPr lang="en-US"/>
              <a:t>Code Title-side</a:t>
            </a:r>
            <a:endParaRPr lang="en-US" dirty="0"/>
          </a:p>
        </p:txBody>
      </p:sp>
      <p:sp>
        <p:nvSpPr>
          <p:cNvPr id="3" name="Text Placeholder 2"/>
          <p:cNvSpPr>
            <a:spLocks noGrp="1"/>
          </p:cNvSpPr>
          <p:nvPr>
            <p:ph type="body" sz="quarter" idx="17" hasCustomPrompt="1"/>
          </p:nvPr>
        </p:nvSpPr>
        <p:spPr>
          <a:xfrm>
            <a:off x="4738688" y="105531"/>
            <a:ext cx="3810952" cy="442077"/>
          </a:xfrm>
        </p:spPr>
        <p:txBody>
          <a:bodyPr anchor="ctr"/>
          <a:lstStyle>
            <a:lvl1pPr>
              <a:defRPr sz="1800">
                <a:solidFill>
                  <a:schemeClr val="bg1"/>
                </a:solidFill>
              </a:defRPr>
            </a:lvl1pPr>
          </a:lstStyle>
          <a:p>
            <a:pPr lvl="0"/>
            <a:r>
              <a:rPr lang="en-US"/>
              <a:t>Filename.here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Full Page with Tab">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495187"/>
            <a:ext cx="12192000"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65760" y="787061"/>
            <a:ext cx="11436096" cy="5699083"/>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ext Placeholder 22"/>
          <p:cNvSpPr>
            <a:spLocks noGrp="1"/>
          </p:cNvSpPr>
          <p:nvPr>
            <p:ph type="body" sz="quarter" idx="13" hasCustomPrompt="1"/>
          </p:nvPr>
        </p:nvSpPr>
        <p:spPr>
          <a:xfrm>
            <a:off x="365760" y="157116"/>
            <a:ext cx="3265547" cy="419592"/>
          </a:xfrm>
        </p:spPr>
        <p:txBody>
          <a:bodyPr anchor="ctr"/>
          <a:lstStyle>
            <a:lvl1pPr>
              <a:defRPr sz="1600" baseline="0">
                <a:solidFill>
                  <a:schemeClr val="bg1"/>
                </a:solidFill>
                <a:latin typeface="+mn-lt"/>
              </a:defRPr>
            </a:lvl1pPr>
          </a:lstStyle>
          <a:p>
            <a:pPr lvl="0"/>
            <a:r>
              <a:rPr lang="en-US" dirty="0" err="1"/>
              <a:t>Filename.here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Dark Full Page with Title and Description">
    <p:bg>
      <p:bgPr>
        <a:solidFill>
          <a:schemeClr val="bg2">
            <a:lumMod val="10000"/>
          </a:schemeClr>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374904" y="1458410"/>
            <a:ext cx="11414760" cy="4915966"/>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5" name="Title Placeholder 1"/>
          <p:cNvSpPr>
            <a:spLocks noGrp="1"/>
          </p:cNvSpPr>
          <p:nvPr>
            <p:ph type="title" hasCustomPrompt="1"/>
          </p:nvPr>
        </p:nvSpPr>
        <p:spPr>
          <a:xfrm>
            <a:off x="374904" y="377071"/>
            <a:ext cx="11414760"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Title-Output</a:t>
            </a:r>
          </a:p>
        </p:txBody>
      </p:sp>
      <p:sp>
        <p:nvSpPr>
          <p:cNvPr id="8" name="Text Placeholder 12"/>
          <p:cNvSpPr>
            <a:spLocks noGrp="1"/>
          </p:cNvSpPr>
          <p:nvPr>
            <p:ph type="body" sz="quarter" idx="15" hasCustomPrompt="1"/>
          </p:nvPr>
        </p:nvSpPr>
        <p:spPr>
          <a:xfrm>
            <a:off x="374904" y="914953"/>
            <a:ext cx="11414759"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Section Header in Title Case</a:t>
            </a:r>
          </a:p>
        </p:txBody>
      </p:sp>
      <p:cxnSp>
        <p:nvCxnSpPr>
          <p:cNvPr id="4" name="Straight Connector 3"/>
          <p:cNvCxnSpPr/>
          <p:nvPr userDrawn="1"/>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283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Title Half Page with Tab and Output">
    <p:bg>
      <p:bgPr>
        <a:solidFill>
          <a:srgbClr val="404040"/>
        </a:solidFill>
        <a:effectLst/>
      </p:bgPr>
    </p:bg>
    <p:spTree>
      <p:nvGrpSpPr>
        <p:cNvPr id="1" name=""/>
        <p:cNvGrpSpPr/>
        <p:nvPr/>
      </p:nvGrpSpPr>
      <p:grpSpPr>
        <a:xfrm>
          <a:off x="0" y="0"/>
          <a:ext cx="0" cy="0"/>
          <a:chOff x="0" y="0"/>
          <a:chExt cx="0" cy="0"/>
        </a:xfrm>
      </p:grpSpPr>
      <p:sp>
        <p:nvSpPr>
          <p:cNvPr id="5" name="Rectangle 4"/>
          <p:cNvSpPr/>
          <p:nvPr userDrawn="1"/>
        </p:nvSpPr>
        <p:spPr>
          <a:xfrm>
            <a:off x="0" y="4642811"/>
            <a:ext cx="12192000" cy="221518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 name="Rectangle 2"/>
          <p:cNvSpPr/>
          <p:nvPr userDrawn="1"/>
        </p:nvSpPr>
        <p:spPr>
          <a:xfrm>
            <a:off x="0" y="2149450"/>
            <a:ext cx="12192000" cy="260911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dirty="0">
              <a:solidFill>
                <a:schemeClr val="bg1"/>
              </a:solidFill>
            </a:endParaRPr>
          </a:p>
        </p:txBody>
      </p:sp>
      <p:sp>
        <p:nvSpPr>
          <p:cNvPr id="2" name="Rectangle 1"/>
          <p:cNvSpPr/>
          <p:nvPr userDrawn="1"/>
        </p:nvSpPr>
        <p:spPr>
          <a:xfrm>
            <a:off x="0" y="1654263"/>
            <a:ext cx="3980329"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7" name="Text Placeholder 6"/>
          <p:cNvSpPr>
            <a:spLocks noGrp="1"/>
          </p:cNvSpPr>
          <p:nvPr>
            <p:ph type="body" sz="quarter" idx="10" hasCustomPrompt="1"/>
          </p:nvPr>
        </p:nvSpPr>
        <p:spPr>
          <a:xfrm>
            <a:off x="374904" y="2441325"/>
            <a:ext cx="11402568" cy="2014928"/>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380088" y="588391"/>
            <a:ext cx="11317222"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dirty="0"/>
              <a:t>Code Title Half Page-Output</a:t>
            </a:r>
          </a:p>
        </p:txBody>
      </p:sp>
      <p:sp>
        <p:nvSpPr>
          <p:cNvPr id="11" name="Text Placeholder 6"/>
          <p:cNvSpPr>
            <a:spLocks noGrp="1"/>
          </p:cNvSpPr>
          <p:nvPr>
            <p:ph type="body" sz="quarter" idx="11" hasCustomPrompt="1"/>
          </p:nvPr>
        </p:nvSpPr>
        <p:spPr>
          <a:xfrm>
            <a:off x="374904" y="5124351"/>
            <a:ext cx="11402568" cy="1367856"/>
          </a:xfrm>
        </p:spPr>
        <p:txBody>
          <a:bodyPr anchor="t"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Code output or other items</a:t>
            </a:r>
          </a:p>
        </p:txBody>
      </p:sp>
      <p:sp>
        <p:nvSpPr>
          <p:cNvPr id="12" name="Text Placeholder 22"/>
          <p:cNvSpPr>
            <a:spLocks noGrp="1"/>
          </p:cNvSpPr>
          <p:nvPr>
            <p:ph type="body" sz="quarter" idx="14" hasCustomPrompt="1"/>
          </p:nvPr>
        </p:nvSpPr>
        <p:spPr>
          <a:xfrm>
            <a:off x="365760" y="1811782"/>
            <a:ext cx="2915924" cy="419592"/>
          </a:xfrm>
        </p:spPr>
        <p:txBody>
          <a:bodyPr anchor="ctr"/>
          <a:lstStyle>
            <a:lvl1pPr>
              <a:defRPr sz="1600" baseline="0">
                <a:solidFill>
                  <a:schemeClr val="bg1"/>
                </a:solidFill>
                <a:latin typeface="+mn-lt"/>
              </a:defRPr>
            </a:lvl1pPr>
          </a:lstStyle>
          <a:p>
            <a:pPr lvl="0"/>
            <a:r>
              <a:rPr lang="en-US" dirty="0"/>
              <a:t>Click to add file name</a:t>
            </a:r>
          </a:p>
        </p:txBody>
      </p:sp>
      <p:sp>
        <p:nvSpPr>
          <p:cNvPr id="10" name="Text Placeholder 12"/>
          <p:cNvSpPr>
            <a:spLocks noGrp="1"/>
          </p:cNvSpPr>
          <p:nvPr>
            <p:ph type="body" sz="quarter" idx="15" hasCustomPrompt="1"/>
          </p:nvPr>
        </p:nvSpPr>
        <p:spPr>
          <a:xfrm>
            <a:off x="374904" y="1160399"/>
            <a:ext cx="11322406"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dirty="0"/>
              <a:t>Click to add a line </a:t>
            </a:r>
            <a:r>
              <a:rPr lang="en-US"/>
              <a:t>of text here </a:t>
            </a:r>
            <a:r>
              <a:rPr lang="en-US" dirty="0"/>
              <a:t>if needed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Dark Half Page Horizonta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1"/>
            <a:ext cx="12192000" cy="3888257"/>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134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Light Half Page Horizontal">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
            <a:ext cx="12192000" cy="3888257"/>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6"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79423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Dark Full Page with Title">
    <p:bg>
      <p:bgPr>
        <a:solidFill>
          <a:schemeClr val="bg2">
            <a:lumMod val="1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80166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ight Full Page with Title">
    <p:bg>
      <p:bgPr>
        <a:solidFill>
          <a:schemeClr val="bg2"/>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5"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2">
                    <a:lumMod val="10000"/>
                  </a:schemeClr>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7709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Dark Half Page Vertical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mn-lt"/>
            </a:endParaRPr>
          </a:p>
        </p:txBody>
      </p:sp>
      <p:sp>
        <p:nvSpPr>
          <p:cNvPr id="8"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11"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1036736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Light Half Vertical Page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5"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2">
                    <a:lumMod val="10000"/>
                  </a:schemeClr>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7"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4104346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eft | Title/Image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dirty="0"/>
              <a:t>Click to Add Title or Click Icon to Add Graphic</a:t>
            </a:r>
          </a:p>
        </p:txBody>
      </p:sp>
      <p:sp>
        <p:nvSpPr>
          <p:cNvPr id="5" name="Rectangle 4"/>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1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Image Left | Content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748145" y="1598903"/>
            <a:ext cx="3383892"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9040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itle/Image Left |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dirty="0"/>
              <a:t>Click to Add Slide Title in </a:t>
            </a:r>
            <a:r>
              <a:rPr lang="en-US" dirty="0" err="1"/>
              <a:t>Titlecase</a:t>
            </a:r>
            <a:endParaRPr lang="en-US" dirty="0"/>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706518" y="1813071"/>
            <a:ext cx="3425519"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Tree>
    <p:extLst>
      <p:ext uri="{BB962C8B-B14F-4D97-AF65-F5344CB8AC3E}">
        <p14:creationId xmlns:p14="http://schemas.microsoft.com/office/powerpoint/2010/main" val="7057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6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dirty="0"/>
              <a:t>Click to Add Slide Title in Title Case</a:t>
            </a:r>
          </a:p>
        </p:txBody>
      </p:sp>
    </p:spTree>
    <p:extLst>
      <p:ext uri="{BB962C8B-B14F-4D97-AF65-F5344CB8AC3E}">
        <p14:creationId xmlns:p14="http://schemas.microsoft.com/office/powerpoint/2010/main" val="3939610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Edge Bleed Image left | Content right">
    <p:spTree>
      <p:nvGrpSpPr>
        <p:cNvPr id="1" name=""/>
        <p:cNvGrpSpPr/>
        <p:nvPr/>
      </p:nvGrpSpPr>
      <p:grpSpPr>
        <a:xfrm>
          <a:off x="0" y="0"/>
          <a:ext cx="0" cy="0"/>
          <a:chOff x="0" y="0"/>
          <a:chExt cx="0" cy="0"/>
        </a:xfrm>
      </p:grpSpPr>
      <p:sp>
        <p:nvSpPr>
          <p:cNvPr id="11" name="Rectangle 10"/>
          <p:cNvSpPr/>
          <p:nvPr userDrawn="1"/>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0" name="Rectangle 9"/>
          <p:cNvSpPr/>
          <p:nvPr userDrawn="1"/>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dirty="0"/>
              <a:t>Click Icon</a:t>
            </a:r>
            <a:br>
              <a:rPr lang="en-US" dirty="0"/>
            </a:br>
            <a:r>
              <a:rPr lang="en-US" dirty="0"/>
              <a:t>to Add Graphic</a:t>
            </a:r>
          </a:p>
        </p:txBody>
      </p:sp>
    </p:spTree>
    <p:extLst>
      <p:ext uri="{BB962C8B-B14F-4D97-AF65-F5344CB8AC3E}">
        <p14:creationId xmlns:p14="http://schemas.microsoft.com/office/powerpoint/2010/main" val="958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cxnSp>
        <p:nvCxnSpPr>
          <p:cNvPr id="10" name="Straight Connector 9"/>
          <p:cNvCxnSpPr/>
          <p:nvPr userDrawn="1"/>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dirty="0"/>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marL="0" indent="0" algn="l">
              <a:buNone/>
              <a:defRPr baseline="0">
                <a:solidFill>
                  <a:schemeClr val="accent1"/>
                </a:solidFill>
                <a:latin typeface="+mn-lt"/>
              </a:defRPr>
            </a:lvl1pPr>
          </a:lstStyle>
          <a:p>
            <a:pPr lvl="0"/>
            <a:r>
              <a:rPr lang="en-US" dirty="0"/>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190562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18192865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ation-short">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200" b="0" i="0" smtClean="0">
                <a:effectLst/>
              </a:defRPr>
            </a:lvl1pPr>
          </a:lstStyle>
          <a:p>
            <a:r>
              <a:rPr lang="en-US" dirty="0"/>
              <a:t>“Life is trying things to see if </a:t>
            </a:r>
            <a:br>
              <a:rPr lang="en-US" dirty="0"/>
            </a:br>
            <a:r>
              <a:rPr lang="en-US" dirty="0"/>
              <a:t>they work.”</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Ray Bradbury</a:t>
            </a:r>
          </a:p>
        </p:txBody>
      </p:sp>
    </p:spTree>
    <p:extLst>
      <p:ext uri="{BB962C8B-B14F-4D97-AF65-F5344CB8AC3E}">
        <p14:creationId xmlns:p14="http://schemas.microsoft.com/office/powerpoint/2010/main" val="33652917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ation-lon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745959"/>
            <a:ext cx="10070239" cy="3724308"/>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000" b="0" i="0" smtClean="0">
                <a:effectLst/>
              </a:defRPr>
            </a:lvl1pPr>
          </a:lstStyle>
          <a:p>
            <a:r>
              <a:rPr lang="en-US" dirty="0"/>
              <a:t>“It had long since come to my attention that people of accomplishment rarely sat back and let things happen to them. They went out and happened to things.”</a:t>
            </a:r>
          </a:p>
        </p:txBody>
      </p:sp>
      <p:sp>
        <p:nvSpPr>
          <p:cNvPr id="5" name="Text Placeholder 4"/>
          <p:cNvSpPr>
            <a:spLocks noGrp="1"/>
          </p:cNvSpPr>
          <p:nvPr>
            <p:ph type="body" sz="quarter" idx="10" hasCustomPrompt="1"/>
          </p:nvPr>
        </p:nvSpPr>
        <p:spPr>
          <a:xfrm>
            <a:off x="1055981" y="4664744"/>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Leonardo Da Vinci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760927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0311" y="1913447"/>
            <a:ext cx="4572617" cy="1403345"/>
          </a:xfrm>
        </p:spPr>
        <p:txBody>
          <a:bodyPr lIns="91440"/>
          <a:lstStyle>
            <a:lvl1pPr algn="l">
              <a:lnSpc>
                <a:spcPts val="5000"/>
              </a:lnSpc>
              <a:defRPr sz="4000" baseline="0">
                <a:solidFill>
                  <a:schemeClr val="bg1"/>
                </a:solidFill>
              </a:defRPr>
            </a:lvl1pPr>
          </a:lstStyle>
          <a:p>
            <a:r>
              <a:rPr lang="en-US" dirty="0"/>
              <a:t>Topic or Title Introduction</a:t>
            </a:r>
          </a:p>
        </p:txBody>
      </p:sp>
      <p:sp>
        <p:nvSpPr>
          <p:cNvPr id="4" name="Picture Placeholder 3"/>
          <p:cNvSpPr>
            <a:spLocks noGrp="1"/>
          </p:cNvSpPr>
          <p:nvPr>
            <p:ph type="pic" sz="quarter" idx="10" hasCustomPrompt="1"/>
          </p:nvPr>
        </p:nvSpPr>
        <p:spPr>
          <a:xfrm>
            <a:off x="1085850" y="642938"/>
            <a:ext cx="3669602" cy="5572124"/>
          </a:xfrm>
        </p:spPr>
        <p:txBody>
          <a:bodyPr anchor="ctr"/>
          <a:lstStyle>
            <a:lvl1pPr algn="ctr">
              <a:defRPr sz="3200" baseline="0">
                <a:latin typeface="+mj-lt"/>
              </a:defRPr>
            </a:lvl1pPr>
          </a:lstStyle>
          <a:p>
            <a:r>
              <a:rPr lang="en-US" dirty="0"/>
              <a:t>Insert Icon Only</a:t>
            </a:r>
          </a:p>
        </p:txBody>
      </p:sp>
      <p:sp>
        <p:nvSpPr>
          <p:cNvPr id="5" name="Text Placeholder 3"/>
          <p:cNvSpPr>
            <a:spLocks noGrp="1"/>
          </p:cNvSpPr>
          <p:nvPr>
            <p:ph type="body" sz="quarter" idx="27" hasCustomPrompt="1"/>
          </p:nvPr>
        </p:nvSpPr>
        <p:spPr>
          <a:xfrm>
            <a:off x="5900311" y="3653756"/>
            <a:ext cx="4572617" cy="1539466"/>
          </a:xfrm>
        </p:spPr>
        <p:txBody>
          <a:bodyPr lIns="91440" tIns="0" rIns="91440" bIns="0"/>
          <a:lstStyle>
            <a:lvl1pPr marL="0" indent="0" algn="l">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dirty="0"/>
              <a:t>Add a short bit of description text in this area. This should be a quick intro slide to an idea without a lot of text. Stick to a few sentences.</a:t>
            </a:r>
          </a:p>
        </p:txBody>
      </p:sp>
    </p:spTree>
    <p:extLst>
      <p:ext uri="{BB962C8B-B14F-4D97-AF65-F5344CB8AC3E}">
        <p14:creationId xmlns:p14="http://schemas.microsoft.com/office/powerpoint/2010/main" val="15864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3937" y="4113728"/>
            <a:ext cx="6744127" cy="744028"/>
          </a:xfrm>
        </p:spPr>
        <p:txBody>
          <a:bodyPr lIns="91440"/>
          <a:lstStyle>
            <a:lvl1pPr algn="ctr">
              <a:lnSpc>
                <a:spcPts val="5000"/>
              </a:lnSpc>
              <a:defRPr sz="4000" baseline="0">
                <a:solidFill>
                  <a:schemeClr val="bg1"/>
                </a:solidFill>
              </a:defRPr>
            </a:lvl1pPr>
          </a:lstStyle>
          <a:p>
            <a:r>
              <a:rPr lang="en-US" dirty="0"/>
              <a:t>Topic or Title Introduction</a:t>
            </a:r>
          </a:p>
        </p:txBody>
      </p:sp>
      <p:sp>
        <p:nvSpPr>
          <p:cNvPr id="4" name="Picture Placeholder 3"/>
          <p:cNvSpPr>
            <a:spLocks noGrp="1"/>
          </p:cNvSpPr>
          <p:nvPr>
            <p:ph type="pic" sz="quarter" idx="10" hasCustomPrompt="1"/>
          </p:nvPr>
        </p:nvSpPr>
        <p:spPr>
          <a:xfrm>
            <a:off x="4076104" y="714374"/>
            <a:ext cx="4039791" cy="3288903"/>
          </a:xfrm>
        </p:spPr>
        <p:txBody>
          <a:bodyPr anchor="ctr"/>
          <a:lstStyle>
            <a:lvl1pPr algn="ctr">
              <a:defRPr sz="3200" baseline="0">
                <a:latin typeface="+mj-lt"/>
              </a:defRPr>
            </a:lvl1pPr>
          </a:lstStyle>
          <a:p>
            <a:r>
              <a:rPr lang="en-US" dirty="0"/>
              <a:t>Insert Icon Only</a:t>
            </a:r>
          </a:p>
        </p:txBody>
      </p:sp>
      <p:sp>
        <p:nvSpPr>
          <p:cNvPr id="5" name="Text Placeholder 3"/>
          <p:cNvSpPr>
            <a:spLocks noGrp="1"/>
          </p:cNvSpPr>
          <p:nvPr>
            <p:ph type="body" sz="quarter" idx="27" hasCustomPrompt="1"/>
          </p:nvPr>
        </p:nvSpPr>
        <p:spPr>
          <a:xfrm>
            <a:off x="2895387" y="4968206"/>
            <a:ext cx="6401227" cy="1218282"/>
          </a:xfrm>
        </p:spPr>
        <p:txBody>
          <a:bodyPr lIns="91440" tIns="0" rIns="91440" bIns="0"/>
          <a:lstStyle>
            <a:lvl1pPr marL="0" indent="0" algn="ctr">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dirty="0"/>
              <a:t>Add a short bit of description text in this area. This should be a quick intro slide to an idea without a lot of text. Stick to a few sentences.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Six Item List with Icons">
    <p:spTree>
      <p:nvGrpSpPr>
        <p:cNvPr id="1" name=""/>
        <p:cNvGrpSpPr/>
        <p:nvPr/>
      </p:nvGrpSpPr>
      <p:grpSpPr>
        <a:xfrm>
          <a:off x="0" y="0"/>
          <a:ext cx="0" cy="0"/>
          <a:chOff x="0" y="0"/>
          <a:chExt cx="0" cy="0"/>
        </a:xfrm>
      </p:grpSpPr>
      <p:sp>
        <p:nvSpPr>
          <p:cNvPr id="13" name="Content Placeholder 11"/>
          <p:cNvSpPr>
            <a:spLocks noGrp="1"/>
          </p:cNvSpPr>
          <p:nvPr>
            <p:ph sz="quarter" idx="12" hasCustomPrompt="1"/>
          </p:nvPr>
        </p:nvSpPr>
        <p:spPr>
          <a:xfrm>
            <a:off x="706518"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064230" y="1828799"/>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Text Placeholder 3"/>
          <p:cNvSpPr>
            <a:spLocks noGrp="1"/>
          </p:cNvSpPr>
          <p:nvPr>
            <p:ph type="body" sz="quarter" idx="17" hasCustomPrompt="1"/>
          </p:nvPr>
        </p:nvSpPr>
        <p:spPr>
          <a:xfrm>
            <a:off x="2064230" y="3258097"/>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3" name="Text Placeholder 3"/>
          <p:cNvSpPr>
            <a:spLocks noGrp="1"/>
          </p:cNvSpPr>
          <p:nvPr>
            <p:ph type="body" sz="quarter" idx="19" hasCustomPrompt="1"/>
          </p:nvPr>
        </p:nvSpPr>
        <p:spPr>
          <a:xfrm>
            <a:off x="2064230" y="468739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 name="Content Placeholder 4"/>
          <p:cNvSpPr>
            <a:spLocks noGrp="1"/>
          </p:cNvSpPr>
          <p:nvPr>
            <p:ph sz="quarter" idx="26" hasCustomPrompt="1"/>
          </p:nvPr>
        </p:nvSpPr>
        <p:spPr>
          <a:xfrm>
            <a:off x="717550" y="3335478"/>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6" name="Title 5"/>
          <p:cNvSpPr>
            <a:spLocks noGrp="1"/>
          </p:cNvSpPr>
          <p:nvPr>
            <p:ph type="title"/>
          </p:nvPr>
        </p:nvSpPr>
        <p:spPr/>
        <p:txBody>
          <a:bodyPr/>
          <a:lstStyle/>
          <a:p>
            <a:r>
              <a:rPr lang="en-US"/>
              <a:t>Click to edit Master title style</a:t>
            </a:r>
          </a:p>
        </p:txBody>
      </p:sp>
      <p:sp>
        <p:nvSpPr>
          <p:cNvPr id="38" name="Content Placeholder 4"/>
          <p:cNvSpPr>
            <a:spLocks noGrp="1"/>
          </p:cNvSpPr>
          <p:nvPr>
            <p:ph sz="quarter" idx="27" hasCustomPrompt="1"/>
          </p:nvPr>
        </p:nvSpPr>
        <p:spPr>
          <a:xfrm>
            <a:off x="706518" y="4763200"/>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45" name="Content Placeholder 11"/>
          <p:cNvSpPr>
            <a:spLocks noGrp="1"/>
          </p:cNvSpPr>
          <p:nvPr>
            <p:ph sz="quarter" idx="28" hasCustomPrompt="1"/>
          </p:nvPr>
        </p:nvSpPr>
        <p:spPr>
          <a:xfrm>
            <a:off x="6334132" y="189905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46" name="Text Placeholder 3"/>
          <p:cNvSpPr>
            <a:spLocks noGrp="1"/>
          </p:cNvSpPr>
          <p:nvPr>
            <p:ph type="body" sz="quarter" idx="29" hasCustomPrompt="1"/>
          </p:nvPr>
        </p:nvSpPr>
        <p:spPr>
          <a:xfrm>
            <a:off x="7691844" y="182324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7" name="Text Placeholder 3"/>
          <p:cNvSpPr>
            <a:spLocks noGrp="1"/>
          </p:cNvSpPr>
          <p:nvPr>
            <p:ph type="body" sz="quarter" idx="30" hasCustomPrompt="1"/>
          </p:nvPr>
        </p:nvSpPr>
        <p:spPr>
          <a:xfrm>
            <a:off x="7691844" y="3252543"/>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8" name="Text Placeholder 3"/>
          <p:cNvSpPr>
            <a:spLocks noGrp="1"/>
          </p:cNvSpPr>
          <p:nvPr>
            <p:ph type="body" sz="quarter" idx="31" hasCustomPrompt="1"/>
          </p:nvPr>
        </p:nvSpPr>
        <p:spPr>
          <a:xfrm>
            <a:off x="7691844" y="4681841"/>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49" name="Content Placeholder 4"/>
          <p:cNvSpPr>
            <a:spLocks noGrp="1"/>
          </p:cNvSpPr>
          <p:nvPr>
            <p:ph sz="quarter" idx="32" hasCustomPrompt="1"/>
          </p:nvPr>
        </p:nvSpPr>
        <p:spPr>
          <a:xfrm>
            <a:off x="6345164" y="3329924"/>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
        <p:nvSpPr>
          <p:cNvPr id="50" name="Content Placeholder 4"/>
          <p:cNvSpPr>
            <a:spLocks noGrp="1"/>
          </p:cNvSpPr>
          <p:nvPr>
            <p:ph sz="quarter" idx="33" hasCustomPrompt="1"/>
          </p:nvPr>
        </p:nvSpPr>
        <p:spPr>
          <a:xfrm>
            <a:off x="6334132" y="4757646"/>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dirty="0"/>
              <a:t>Click to add image</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eft | Three Item Chunking ">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1" name="Text Placeholder 3"/>
          <p:cNvSpPr>
            <a:spLocks noGrp="1"/>
          </p:cNvSpPr>
          <p:nvPr>
            <p:ph type="body" sz="quarter" idx="21" hasCustomPrompt="1"/>
          </p:nvPr>
        </p:nvSpPr>
        <p:spPr>
          <a:xfrm>
            <a:off x="7261347"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6" name="Text Placeholder 3"/>
          <p:cNvSpPr>
            <a:spLocks noGrp="1"/>
          </p:cNvSpPr>
          <p:nvPr>
            <p:ph type="body" sz="quarter" idx="23" hasCustomPrompt="1"/>
          </p:nvPr>
        </p:nvSpPr>
        <p:spPr>
          <a:xfrm>
            <a:off x="7261347"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9" name="Text Placeholder 3"/>
          <p:cNvSpPr>
            <a:spLocks noGrp="1"/>
          </p:cNvSpPr>
          <p:nvPr>
            <p:ph type="body" sz="quarter" idx="25" hasCustomPrompt="1"/>
          </p:nvPr>
        </p:nvSpPr>
        <p:spPr>
          <a:xfrm>
            <a:off x="7261347"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0" name="Text Placeholder 16"/>
          <p:cNvSpPr>
            <a:spLocks noGrp="1"/>
          </p:cNvSpPr>
          <p:nvPr>
            <p:ph type="body" sz="quarter" idx="12" hasCustomPrompt="1"/>
          </p:nvPr>
        </p:nvSpPr>
        <p:spPr>
          <a:xfrm>
            <a:off x="706519" y="1633727"/>
            <a:ext cx="4353162"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26" hasCustomPrompt="1"/>
          </p:nvPr>
        </p:nvSpPr>
        <p:spPr>
          <a:xfrm>
            <a:off x="5860372"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Content Placeholder 11"/>
          <p:cNvSpPr>
            <a:spLocks noGrp="1"/>
          </p:cNvSpPr>
          <p:nvPr>
            <p:ph sz="quarter" idx="20" hasCustomPrompt="1"/>
          </p:nvPr>
        </p:nvSpPr>
        <p:spPr>
          <a:xfrm>
            <a:off x="5860372" y="3333902"/>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Content Placeholder 11"/>
          <p:cNvSpPr>
            <a:spLocks noGrp="1"/>
          </p:cNvSpPr>
          <p:nvPr>
            <p:ph sz="quarter" idx="27" hasCustomPrompt="1"/>
          </p:nvPr>
        </p:nvSpPr>
        <p:spPr>
          <a:xfrm>
            <a:off x="5850018" y="476320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Right | Three Item Chunkin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Title Case</a:t>
            </a:r>
          </a:p>
        </p:txBody>
      </p:sp>
      <p:sp>
        <p:nvSpPr>
          <p:cNvPr id="21" name="Text Placeholder 3"/>
          <p:cNvSpPr>
            <a:spLocks noGrp="1"/>
          </p:cNvSpPr>
          <p:nvPr>
            <p:ph type="body" sz="quarter" idx="21" hasCustomPrompt="1"/>
          </p:nvPr>
        </p:nvSpPr>
        <p:spPr>
          <a:xfrm>
            <a:off x="2211045"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6" name="Text Placeholder 3"/>
          <p:cNvSpPr>
            <a:spLocks noGrp="1"/>
          </p:cNvSpPr>
          <p:nvPr>
            <p:ph type="body" sz="quarter" idx="23" hasCustomPrompt="1"/>
          </p:nvPr>
        </p:nvSpPr>
        <p:spPr>
          <a:xfrm>
            <a:off x="2211045"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9" name="Text Placeholder 3"/>
          <p:cNvSpPr>
            <a:spLocks noGrp="1"/>
          </p:cNvSpPr>
          <p:nvPr>
            <p:ph type="body" sz="quarter" idx="25" hasCustomPrompt="1"/>
          </p:nvPr>
        </p:nvSpPr>
        <p:spPr>
          <a:xfrm>
            <a:off x="2211045"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0" name="Text Placeholder 16"/>
          <p:cNvSpPr>
            <a:spLocks noGrp="1"/>
          </p:cNvSpPr>
          <p:nvPr>
            <p:ph type="body" sz="quarter" idx="12" hasCustomPrompt="1"/>
          </p:nvPr>
        </p:nvSpPr>
        <p:spPr>
          <a:xfrm>
            <a:off x="6936631" y="1633727"/>
            <a:ext cx="4548858"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26" hasCustomPrompt="1"/>
          </p:nvPr>
        </p:nvSpPr>
        <p:spPr>
          <a:xfrm>
            <a:off x="716872" y="1904604"/>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Content Placeholder 11"/>
          <p:cNvSpPr>
            <a:spLocks noGrp="1"/>
          </p:cNvSpPr>
          <p:nvPr>
            <p:ph sz="quarter" idx="20" hasCustomPrompt="1"/>
          </p:nvPr>
        </p:nvSpPr>
        <p:spPr>
          <a:xfrm>
            <a:off x="716872" y="3333902"/>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Content Placeholder 11"/>
          <p:cNvSpPr>
            <a:spLocks noGrp="1"/>
          </p:cNvSpPr>
          <p:nvPr>
            <p:ph sz="quarter" idx="27" hasCustomPrompt="1"/>
          </p:nvPr>
        </p:nvSpPr>
        <p:spPr>
          <a:xfrm>
            <a:off x="706518" y="4763200"/>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dirty="0"/>
              <a:t>Click to Add Slide Title in </a:t>
            </a:r>
            <a:r>
              <a:rPr lang="en-US" dirty="0" err="1"/>
              <a:t>Titlecase</a:t>
            </a:r>
            <a:endParaRPr lang="en-US" dirty="0"/>
          </a:p>
        </p:txBody>
      </p:sp>
      <p:pic>
        <p:nvPicPr>
          <p:cNvPr id="7" name="Picture 6"/>
          <p:cNvPicPr>
            <a:picLocks noChangeAspect="1"/>
          </p:cNvPicPr>
          <p:nvPr userDrawn="1"/>
        </p:nvPicPr>
        <p:blipFill>
          <a:blip r:embed="rId48" cstate="print">
            <a:alphaModFix amt="60000"/>
            <a:extLst>
              <a:ext uri="{BEBA8EAE-BF5A-486C-A8C5-ECC9F3942E4B}">
                <a14:imgProps xmlns:a14="http://schemas.microsoft.com/office/drawing/2010/main">
                  <a14:imgLayer r:embed="rId4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85489" y="6149463"/>
            <a:ext cx="449824" cy="44982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713" r:id="rId5"/>
    <p:sldLayoutId id="2147483717" r:id="rId6"/>
    <p:sldLayoutId id="2147483705" r:id="rId7"/>
    <p:sldLayoutId id="2147483715" r:id="rId8"/>
    <p:sldLayoutId id="2147483716" r:id="rId9"/>
    <p:sldLayoutId id="2147483701" r:id="rId10"/>
    <p:sldLayoutId id="2147483654" r:id="rId11"/>
    <p:sldLayoutId id="2147483655" r:id="rId12"/>
    <p:sldLayoutId id="2147483656" r:id="rId13"/>
    <p:sldLayoutId id="2147483657" r:id="rId14"/>
    <p:sldLayoutId id="2147483658" r:id="rId15"/>
    <p:sldLayoutId id="2147483685" r:id="rId16"/>
    <p:sldLayoutId id="2147483686" r:id="rId17"/>
    <p:sldLayoutId id="2147483687" r:id="rId18"/>
    <p:sldLayoutId id="2147483659" r:id="rId19"/>
    <p:sldLayoutId id="2147483660" r:id="rId20"/>
    <p:sldLayoutId id="2147483661" r:id="rId21"/>
    <p:sldLayoutId id="2147483662" r:id="rId22"/>
    <p:sldLayoutId id="2147483663" r:id="rId23"/>
    <p:sldLayoutId id="2147483683" r:id="rId24"/>
    <p:sldLayoutId id="2147483688" r:id="rId25"/>
    <p:sldLayoutId id="2147483690" r:id="rId26"/>
    <p:sldLayoutId id="2147483692" r:id="rId27"/>
    <p:sldLayoutId id="2147483694" r:id="rId28"/>
    <p:sldLayoutId id="2147483695" r:id="rId29"/>
    <p:sldLayoutId id="2147483697" r:id="rId30"/>
    <p:sldLayoutId id="2147483664" r:id="rId31"/>
    <p:sldLayoutId id="2147483665" r:id="rId32"/>
    <p:sldLayoutId id="2147483666" r:id="rId33"/>
    <p:sldLayoutId id="2147483667" r:id="rId34"/>
    <p:sldLayoutId id="2147483668" r:id="rId35"/>
    <p:sldLayoutId id="2147483669" r:id="rId36"/>
    <p:sldLayoutId id="2147483670" r:id="rId37"/>
    <p:sldLayoutId id="2147483671" r:id="rId38"/>
    <p:sldLayoutId id="2147483679" r:id="rId39"/>
    <p:sldLayoutId id="2147483678" r:id="rId40"/>
    <p:sldLayoutId id="2147483672" r:id="rId41"/>
    <p:sldLayoutId id="2147483673" r:id="rId42"/>
    <p:sldLayoutId id="2147483674" r:id="rId43"/>
    <p:sldLayoutId id="2147483699" r:id="rId44"/>
    <p:sldLayoutId id="2147483675" r:id="rId45"/>
    <p:sldLayoutId id="2147483676" r:id="rId4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694168-44FC-441C-9ACF-F8008E2A8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76" y="4656437"/>
            <a:ext cx="1663144" cy="1663144"/>
          </a:xfrm>
          <a:prstGeom prst="rect">
            <a:avLst/>
          </a:prstGeom>
        </p:spPr>
      </p:pic>
      <p:sp>
        <p:nvSpPr>
          <p:cNvPr id="18" name="Text Placeholder 17"/>
          <p:cNvSpPr>
            <a:spLocks noGrp="1"/>
          </p:cNvSpPr>
          <p:nvPr>
            <p:ph type="body" sz="quarter" idx="14"/>
          </p:nvPr>
        </p:nvSpPr>
        <p:spPr>
          <a:xfrm>
            <a:off x="2838075" y="5488009"/>
            <a:ext cx="6038989" cy="642666"/>
          </a:xfrm>
        </p:spPr>
        <p:txBody>
          <a:bodyPr>
            <a:noAutofit/>
          </a:bodyPr>
          <a:lstStyle/>
          <a:p>
            <a:pPr>
              <a:spcBef>
                <a:spcPts val="0"/>
              </a:spcBef>
            </a:pPr>
            <a:r>
              <a:rPr lang="en-US" dirty="0"/>
              <a:t>SOFTWARE ENGINEER</a:t>
            </a:r>
          </a:p>
          <a:p>
            <a:pPr>
              <a:spcBef>
                <a:spcPts val="0"/>
              </a:spcBef>
            </a:pPr>
            <a:r>
              <a:rPr lang="en-US" dirty="0"/>
              <a:t>Security/mitigations</a:t>
            </a:r>
          </a:p>
          <a:p>
            <a:endParaRPr lang="en-US" dirty="0"/>
          </a:p>
        </p:txBody>
      </p:sp>
      <p:sp>
        <p:nvSpPr>
          <p:cNvPr id="3" name="Text Placeholder 2"/>
          <p:cNvSpPr>
            <a:spLocks noGrp="1"/>
          </p:cNvSpPr>
          <p:nvPr>
            <p:ph type="body" sz="quarter" idx="10"/>
          </p:nvPr>
        </p:nvSpPr>
        <p:spPr/>
        <p:txBody>
          <a:bodyPr/>
          <a:lstStyle/>
          <a:p>
            <a:r>
              <a:rPr lang="en-US" dirty="0"/>
              <a:t>Chuck Bates</a:t>
            </a:r>
          </a:p>
        </p:txBody>
      </p:sp>
      <p:sp>
        <p:nvSpPr>
          <p:cNvPr id="5" name="Text Placeholder 4"/>
          <p:cNvSpPr>
            <a:spLocks noGrp="1"/>
          </p:cNvSpPr>
          <p:nvPr>
            <p:ph type="body" sz="quarter" idx="13"/>
          </p:nvPr>
        </p:nvSpPr>
        <p:spPr/>
        <p:txBody>
          <a:bodyPr/>
          <a:lstStyle/>
          <a:p>
            <a:r>
              <a:rPr lang="en-US" dirty="0"/>
              <a:t>See Also: </a:t>
            </a:r>
            <a:r>
              <a:rPr lang="en-US" i="1" dirty="0"/>
              <a:t>WIZARDRY, MAGIC, SORCERY</a:t>
            </a:r>
            <a:endParaRPr lang="en-US" dirty="0"/>
          </a:p>
        </p:txBody>
      </p:sp>
      <p:sp>
        <p:nvSpPr>
          <p:cNvPr id="2" name="Title 1"/>
          <p:cNvSpPr>
            <a:spLocks noGrp="1"/>
          </p:cNvSpPr>
          <p:nvPr>
            <p:ph type="title"/>
          </p:nvPr>
        </p:nvSpPr>
        <p:spPr/>
        <p:txBody>
          <a:bodyPr/>
          <a:lstStyle/>
          <a:p>
            <a:r>
              <a:rPr lang="en-US" dirty="0"/>
              <a:t>LINQ: Getting things you didn’t know you wanted, in ways that you don’t understand!</a:t>
            </a:r>
          </a:p>
        </p:txBody>
      </p:sp>
    </p:spTree>
    <p:extLst>
      <p:ext uri="{BB962C8B-B14F-4D97-AF65-F5344CB8AC3E}">
        <p14:creationId xmlns:p14="http://schemas.microsoft.com/office/powerpoint/2010/main" val="238455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History/Purpose of LINQ</a:t>
            </a:r>
          </a:p>
          <a:p>
            <a:r>
              <a:rPr lang="en-US" dirty="0"/>
              <a:t>Syntax</a:t>
            </a:r>
          </a:p>
          <a:p>
            <a:r>
              <a:rPr lang="en-US" dirty="0"/>
              <a:t>Common LINQ Operators</a:t>
            </a:r>
          </a:p>
          <a:p>
            <a:pPr lvl="1"/>
            <a:r>
              <a:rPr lang="en-US" sz="1800" dirty="0"/>
              <a:t>Filtering: </a:t>
            </a:r>
            <a:r>
              <a:rPr lang="en-US" sz="1800" i="1" dirty="0"/>
              <a:t>Where(), First(), </a:t>
            </a:r>
            <a:r>
              <a:rPr lang="en-US" sz="1800" i="1" dirty="0" err="1"/>
              <a:t>FirstOrDefault</a:t>
            </a:r>
            <a:r>
              <a:rPr lang="en-US" sz="1800" i="1" dirty="0"/>
              <a:t>(), etc.</a:t>
            </a:r>
          </a:p>
          <a:p>
            <a:pPr lvl="1"/>
            <a:r>
              <a:rPr lang="en-US" sz="1800" dirty="0"/>
              <a:t>Ordering: </a:t>
            </a:r>
            <a:r>
              <a:rPr lang="en-US" sz="1800" i="1" dirty="0" err="1"/>
              <a:t>OrderBy</a:t>
            </a:r>
            <a:r>
              <a:rPr lang="en-US" sz="1800" i="1" dirty="0"/>
              <a:t>(), </a:t>
            </a:r>
            <a:r>
              <a:rPr lang="en-US" sz="1800" i="1" dirty="0" err="1"/>
              <a:t>OrderByDescending</a:t>
            </a:r>
            <a:r>
              <a:rPr lang="en-US" sz="1800" i="1" dirty="0"/>
              <a:t>()</a:t>
            </a:r>
          </a:p>
          <a:p>
            <a:pPr lvl="1"/>
            <a:r>
              <a:rPr lang="en-US" sz="1800" dirty="0"/>
              <a:t>Quantifications: </a:t>
            </a:r>
            <a:r>
              <a:rPr lang="en-US" sz="1800" i="1" dirty="0"/>
              <a:t>Any(), All(), Contains(), etc.</a:t>
            </a:r>
          </a:p>
          <a:p>
            <a:pPr lvl="1"/>
            <a:r>
              <a:rPr lang="en-US" sz="1800" dirty="0"/>
              <a:t>Grouping: </a:t>
            </a:r>
            <a:r>
              <a:rPr lang="en-US" sz="1800" i="1" dirty="0" err="1"/>
              <a:t>GroupBy</a:t>
            </a:r>
            <a:r>
              <a:rPr lang="en-US" sz="1800" i="1" dirty="0"/>
              <a:t>()</a:t>
            </a:r>
          </a:p>
          <a:p>
            <a:pPr lvl="1"/>
            <a:r>
              <a:rPr lang="en-US" sz="1800" dirty="0"/>
              <a:t>Projecting: </a:t>
            </a:r>
            <a:r>
              <a:rPr lang="en-US" sz="1800" i="1" dirty="0"/>
              <a:t>Select()</a:t>
            </a:r>
          </a:p>
          <a:p>
            <a:pPr lvl="1"/>
            <a:r>
              <a:rPr lang="en-US" sz="1800" dirty="0"/>
              <a:t>Flatten: </a:t>
            </a:r>
            <a:r>
              <a:rPr lang="en-US" sz="1800" i="1" dirty="0" err="1"/>
              <a:t>SelectMany</a:t>
            </a:r>
            <a:r>
              <a:rPr lang="en-US" sz="1800" i="1" dirty="0"/>
              <a:t>()</a:t>
            </a:r>
            <a:endParaRPr lang="en-US" sz="1800" dirty="0"/>
          </a:p>
          <a:p>
            <a:r>
              <a:rPr lang="en-US" dirty="0"/>
              <a:t>Deferred Execution (Lazy vs. Eager)</a:t>
            </a:r>
          </a:p>
          <a:p>
            <a:r>
              <a:rPr lang="en-US" dirty="0"/>
              <a:t>Performance Comparisons (if time)</a:t>
            </a:r>
          </a:p>
        </p:txBody>
      </p:sp>
      <p:sp>
        <p:nvSpPr>
          <p:cNvPr id="5" name="Text Placeholder 4"/>
          <p:cNvSpPr>
            <a:spLocks noGrp="1"/>
          </p:cNvSpPr>
          <p:nvPr>
            <p:ph type="body" sz="quarter" idx="13"/>
          </p:nvPr>
        </p:nvSpPr>
        <p:spPr/>
        <p:txBody>
          <a:bodyPr/>
          <a:lstStyle/>
          <a:p>
            <a:r>
              <a:rPr lang="en-US" dirty="0"/>
              <a:t>Overview</a:t>
            </a:r>
          </a:p>
        </p:txBody>
      </p:sp>
    </p:spTree>
    <p:extLst>
      <p:ext uri="{BB962C8B-B14F-4D97-AF65-F5344CB8AC3E}">
        <p14:creationId xmlns:p14="http://schemas.microsoft.com/office/powerpoint/2010/main" val="370222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3" end="3"/>
                                            </p:txEl>
                                          </p:spTgt>
                                        </p:tgtEl>
                                        <p:attrNameLst>
                                          <p:attrName>ppt_c</p:attrName>
                                        </p:attrNameLst>
                                      </p:cBhvr>
                                      <p:to>
                                        <a:schemeClr val="tx1"/>
                                      </p:to>
                                    </p:animClr>
                                  </p:sub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4" end="4"/>
                                            </p:txEl>
                                          </p:spTgt>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5" end="5"/>
                                            </p:txEl>
                                          </p:spTgt>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6" end="6"/>
                                            </p:txEl>
                                          </p:spTgt>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7" end="7"/>
                                            </p:txEl>
                                          </p:spTgt>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8" end="8"/>
                                            </p:txEl>
                                          </p:spTgt>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9" end="9"/>
                                            </p:txEl>
                                          </p:spTgt>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0" end="1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DDE8-2AEF-4EF0-898D-E0B0F4C21560}"/>
              </a:ext>
            </a:extLst>
          </p:cNvPr>
          <p:cNvSpPr>
            <a:spLocks noGrp="1"/>
          </p:cNvSpPr>
          <p:nvPr>
            <p:ph type="title"/>
          </p:nvPr>
        </p:nvSpPr>
        <p:spPr/>
        <p:txBody>
          <a:bodyPr/>
          <a:lstStyle/>
          <a:p>
            <a:r>
              <a:rPr lang="en-US" dirty="0"/>
              <a:t>History of LINQ</a:t>
            </a:r>
          </a:p>
        </p:txBody>
      </p:sp>
      <p:sp>
        <p:nvSpPr>
          <p:cNvPr id="3" name="TextBox 2">
            <a:extLst>
              <a:ext uri="{FF2B5EF4-FFF2-40B4-BE49-F238E27FC236}">
                <a16:creationId xmlns:a16="http://schemas.microsoft.com/office/drawing/2014/main" id="{69210D25-714A-43E2-9183-E15495C4FAA4}"/>
              </a:ext>
            </a:extLst>
          </p:cNvPr>
          <p:cNvSpPr txBox="1"/>
          <p:nvPr/>
        </p:nvSpPr>
        <p:spPr>
          <a:xfrm>
            <a:off x="4521231" y="1162792"/>
            <a:ext cx="3149534" cy="400110"/>
          </a:xfrm>
          <a:prstGeom prst="rect">
            <a:avLst/>
          </a:prstGeom>
          <a:noFill/>
        </p:spPr>
        <p:txBody>
          <a:bodyPr wrap="square" rtlCol="0">
            <a:spAutoFit/>
          </a:bodyPr>
          <a:lstStyle/>
          <a:p>
            <a:r>
              <a:rPr lang="en-US" sz="2000" dirty="0"/>
              <a:t>(Language Integrated Query)</a:t>
            </a:r>
          </a:p>
        </p:txBody>
      </p:sp>
      <p:pic>
        <p:nvPicPr>
          <p:cNvPr id="5" name="Picture 4">
            <a:extLst>
              <a:ext uri="{FF2B5EF4-FFF2-40B4-BE49-F238E27FC236}">
                <a16:creationId xmlns:a16="http://schemas.microsoft.com/office/drawing/2014/main" id="{ABBBADF5-63B7-422D-9733-DE14F31AA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1627" y="4811752"/>
            <a:ext cx="1198643" cy="1188871"/>
          </a:xfrm>
          <a:prstGeom prst="rect">
            <a:avLst/>
          </a:prstGeom>
        </p:spPr>
      </p:pic>
      <p:pic>
        <p:nvPicPr>
          <p:cNvPr id="7" name="Picture 6">
            <a:extLst>
              <a:ext uri="{FF2B5EF4-FFF2-40B4-BE49-F238E27FC236}">
                <a16:creationId xmlns:a16="http://schemas.microsoft.com/office/drawing/2014/main" id="{E6FA0CD8-5FAF-4052-959B-FB60D25F6E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2021" y="3929839"/>
            <a:ext cx="1501191" cy="1476349"/>
          </a:xfrm>
          <a:prstGeom prst="rect">
            <a:avLst/>
          </a:prstGeom>
        </p:spPr>
      </p:pic>
      <p:pic>
        <p:nvPicPr>
          <p:cNvPr id="9" name="Picture 8">
            <a:extLst>
              <a:ext uri="{FF2B5EF4-FFF2-40B4-BE49-F238E27FC236}">
                <a16:creationId xmlns:a16="http://schemas.microsoft.com/office/drawing/2014/main" id="{E6187EAD-86D1-430A-8900-0DC7D364C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897" y="3896334"/>
            <a:ext cx="1269081" cy="1509855"/>
          </a:xfrm>
          <a:prstGeom prst="rect">
            <a:avLst/>
          </a:prstGeom>
        </p:spPr>
      </p:pic>
      <p:pic>
        <p:nvPicPr>
          <p:cNvPr id="11" name="Picture 10">
            <a:extLst>
              <a:ext uri="{FF2B5EF4-FFF2-40B4-BE49-F238E27FC236}">
                <a16:creationId xmlns:a16="http://schemas.microsoft.com/office/drawing/2014/main" id="{AC7E9865-DD68-4FC7-AAC1-53CFFA4EFF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5482" y="1934190"/>
            <a:ext cx="1141033" cy="1257277"/>
          </a:xfrm>
          <a:prstGeom prst="rect">
            <a:avLst/>
          </a:prstGeom>
        </p:spPr>
      </p:pic>
      <p:cxnSp>
        <p:nvCxnSpPr>
          <p:cNvPr id="15" name="Straight Arrow Connector 14">
            <a:extLst>
              <a:ext uri="{FF2B5EF4-FFF2-40B4-BE49-F238E27FC236}">
                <a16:creationId xmlns:a16="http://schemas.microsoft.com/office/drawing/2014/main" id="{852049D3-6C30-46E2-9E97-3C8A8E05324E}"/>
              </a:ext>
            </a:extLst>
          </p:cNvPr>
          <p:cNvCxnSpPr/>
          <p:nvPr/>
        </p:nvCxnSpPr>
        <p:spPr>
          <a:xfrm flipH="1">
            <a:off x="3216442" y="3191467"/>
            <a:ext cx="2165684" cy="1115838"/>
          </a:xfrm>
          <a:prstGeom prst="straightConnector1">
            <a:avLst/>
          </a:prstGeom>
          <a:ln>
            <a:solidFill>
              <a:srgbClr val="9BC84F"/>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4E9FB10-2144-41A9-8408-974CF956EF24}"/>
              </a:ext>
            </a:extLst>
          </p:cNvPr>
          <p:cNvCxnSpPr/>
          <p:nvPr/>
        </p:nvCxnSpPr>
        <p:spPr>
          <a:xfrm>
            <a:off x="6095998" y="3328737"/>
            <a:ext cx="0" cy="1339276"/>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2EA860C-3EED-456F-807D-D9E0C31B43F8}"/>
              </a:ext>
            </a:extLst>
          </p:cNvPr>
          <p:cNvCxnSpPr/>
          <p:nvPr/>
        </p:nvCxnSpPr>
        <p:spPr>
          <a:xfrm>
            <a:off x="6780270" y="3191467"/>
            <a:ext cx="2257996" cy="1139901"/>
          </a:xfrm>
          <a:prstGeom prst="straightConnector1">
            <a:avLst/>
          </a:prstGeom>
          <a:ln>
            <a:solidFill>
              <a:srgbClr val="F75C2A"/>
            </a:solidFill>
            <a:headEnd type="non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4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27FC-5C5D-447F-AA20-CCFF35CAC445}"/>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04CD8CF1-1066-40A4-8448-50E98384F676}"/>
              </a:ext>
            </a:extLst>
          </p:cNvPr>
          <p:cNvSpPr txBox="1"/>
          <p:nvPr/>
        </p:nvSpPr>
        <p:spPr>
          <a:xfrm>
            <a:off x="3083707" y="1371600"/>
            <a:ext cx="974947" cy="400110"/>
          </a:xfrm>
          <a:prstGeom prst="rect">
            <a:avLst/>
          </a:prstGeom>
          <a:noFill/>
        </p:spPr>
        <p:txBody>
          <a:bodyPr wrap="none" rtlCol="0">
            <a:spAutoFit/>
          </a:bodyPr>
          <a:lstStyle/>
          <a:p>
            <a:r>
              <a:rPr lang="en-US" sz="2000" dirty="0"/>
              <a:t>Query</a:t>
            </a:r>
          </a:p>
        </p:txBody>
      </p:sp>
      <p:sp>
        <p:nvSpPr>
          <p:cNvPr id="4" name="TextBox 3">
            <a:extLst>
              <a:ext uri="{FF2B5EF4-FFF2-40B4-BE49-F238E27FC236}">
                <a16:creationId xmlns:a16="http://schemas.microsoft.com/office/drawing/2014/main" id="{D4E3C58F-BF4A-4ADC-9A26-54AD1A4CC30B}"/>
              </a:ext>
            </a:extLst>
          </p:cNvPr>
          <p:cNvSpPr txBox="1"/>
          <p:nvPr/>
        </p:nvSpPr>
        <p:spPr>
          <a:xfrm>
            <a:off x="8133347" y="1371600"/>
            <a:ext cx="2189748" cy="400110"/>
          </a:xfrm>
          <a:prstGeom prst="rect">
            <a:avLst/>
          </a:prstGeom>
          <a:noFill/>
        </p:spPr>
        <p:txBody>
          <a:bodyPr wrap="square" rtlCol="0">
            <a:spAutoFit/>
          </a:bodyPr>
          <a:lstStyle/>
          <a:p>
            <a:r>
              <a:rPr lang="en-US" sz="2000" dirty="0"/>
              <a:t>Method</a:t>
            </a:r>
          </a:p>
        </p:txBody>
      </p:sp>
      <p:pic>
        <p:nvPicPr>
          <p:cNvPr id="6" name="Picture 5">
            <a:extLst>
              <a:ext uri="{FF2B5EF4-FFF2-40B4-BE49-F238E27FC236}">
                <a16:creationId xmlns:a16="http://schemas.microsoft.com/office/drawing/2014/main" id="{E428F6B7-7F13-434F-BDA3-A04A6EB87288}"/>
              </a:ext>
            </a:extLst>
          </p:cNvPr>
          <p:cNvPicPr>
            <a:picLocks noChangeAspect="1"/>
          </p:cNvPicPr>
          <p:nvPr/>
        </p:nvPicPr>
        <p:blipFill>
          <a:blip r:embed="rId3"/>
          <a:stretch>
            <a:fillRect/>
          </a:stretch>
        </p:blipFill>
        <p:spPr>
          <a:xfrm>
            <a:off x="1399480" y="2540167"/>
            <a:ext cx="4343400" cy="1200150"/>
          </a:xfrm>
          <a:prstGeom prst="rect">
            <a:avLst/>
          </a:prstGeom>
        </p:spPr>
      </p:pic>
      <p:pic>
        <p:nvPicPr>
          <p:cNvPr id="7" name="Picture 6">
            <a:extLst>
              <a:ext uri="{FF2B5EF4-FFF2-40B4-BE49-F238E27FC236}">
                <a16:creationId xmlns:a16="http://schemas.microsoft.com/office/drawing/2014/main" id="{E92FCE2B-7713-40AE-A36B-280964E2F2F6}"/>
              </a:ext>
            </a:extLst>
          </p:cNvPr>
          <p:cNvPicPr>
            <a:picLocks noChangeAspect="1"/>
          </p:cNvPicPr>
          <p:nvPr/>
        </p:nvPicPr>
        <p:blipFill>
          <a:blip r:embed="rId4"/>
          <a:stretch>
            <a:fillRect/>
          </a:stretch>
        </p:blipFill>
        <p:spPr>
          <a:xfrm>
            <a:off x="6449122" y="2540167"/>
            <a:ext cx="5257800" cy="733425"/>
          </a:xfrm>
          <a:prstGeom prst="rect">
            <a:avLst/>
          </a:prstGeom>
        </p:spPr>
      </p:pic>
      <p:sp>
        <p:nvSpPr>
          <p:cNvPr id="8" name="TextBox 7">
            <a:extLst>
              <a:ext uri="{FF2B5EF4-FFF2-40B4-BE49-F238E27FC236}">
                <a16:creationId xmlns:a16="http://schemas.microsoft.com/office/drawing/2014/main" id="{94E497DC-493F-4306-8792-32AEE223884B}"/>
              </a:ext>
            </a:extLst>
          </p:cNvPr>
          <p:cNvSpPr txBox="1"/>
          <p:nvPr/>
        </p:nvSpPr>
        <p:spPr>
          <a:xfrm>
            <a:off x="4730081" y="4042049"/>
            <a:ext cx="2731838" cy="369332"/>
          </a:xfrm>
          <a:prstGeom prst="rect">
            <a:avLst/>
          </a:prstGeom>
          <a:noFill/>
        </p:spPr>
        <p:txBody>
          <a:bodyPr wrap="none" rtlCol="0">
            <a:spAutoFit/>
          </a:bodyPr>
          <a:lstStyle/>
          <a:p>
            <a:r>
              <a:rPr lang="en-US" dirty="0"/>
              <a:t>Semantically Identical</a:t>
            </a:r>
            <a:endParaRPr lang="en-US" sz="2000" dirty="0"/>
          </a:p>
        </p:txBody>
      </p:sp>
      <p:sp>
        <p:nvSpPr>
          <p:cNvPr id="9" name="TextBox 8">
            <a:extLst>
              <a:ext uri="{FF2B5EF4-FFF2-40B4-BE49-F238E27FC236}">
                <a16:creationId xmlns:a16="http://schemas.microsoft.com/office/drawing/2014/main" id="{A8B4BF26-4FEA-419F-AD1D-6C0CA0E32C5D}"/>
              </a:ext>
            </a:extLst>
          </p:cNvPr>
          <p:cNvSpPr txBox="1"/>
          <p:nvPr/>
        </p:nvSpPr>
        <p:spPr>
          <a:xfrm>
            <a:off x="5683867" y="4313003"/>
            <a:ext cx="758541" cy="369332"/>
          </a:xfrm>
          <a:prstGeom prst="rect">
            <a:avLst/>
          </a:prstGeom>
          <a:noFill/>
        </p:spPr>
        <p:txBody>
          <a:bodyPr wrap="none" rtlCol="0">
            <a:spAutoFit/>
          </a:bodyPr>
          <a:lstStyle/>
          <a:p>
            <a:r>
              <a:rPr lang="en-US" dirty="0"/>
              <a:t>but…</a:t>
            </a:r>
          </a:p>
        </p:txBody>
      </p:sp>
      <p:sp>
        <p:nvSpPr>
          <p:cNvPr id="10" name="TextBox 9">
            <a:extLst>
              <a:ext uri="{FF2B5EF4-FFF2-40B4-BE49-F238E27FC236}">
                <a16:creationId xmlns:a16="http://schemas.microsoft.com/office/drawing/2014/main" id="{CE7312F9-0D5D-44EF-ACCD-A853A252B7B0}"/>
              </a:ext>
            </a:extLst>
          </p:cNvPr>
          <p:cNvSpPr txBox="1"/>
          <p:nvPr/>
        </p:nvSpPr>
        <p:spPr>
          <a:xfrm>
            <a:off x="2123629" y="5024735"/>
            <a:ext cx="7879016" cy="461665"/>
          </a:xfrm>
          <a:prstGeom prst="rect">
            <a:avLst/>
          </a:prstGeom>
          <a:noFill/>
        </p:spPr>
        <p:txBody>
          <a:bodyPr wrap="none" rtlCol="0">
            <a:spAutoFit/>
          </a:bodyPr>
          <a:lstStyle/>
          <a:p>
            <a:r>
              <a:rPr lang="en-US" sz="2400" dirty="0"/>
              <a:t>Some queries must be expressed as method calls!</a:t>
            </a:r>
          </a:p>
        </p:txBody>
      </p:sp>
      <p:sp>
        <p:nvSpPr>
          <p:cNvPr id="11" name="TextBox 10">
            <a:extLst>
              <a:ext uri="{FF2B5EF4-FFF2-40B4-BE49-F238E27FC236}">
                <a16:creationId xmlns:a16="http://schemas.microsoft.com/office/drawing/2014/main" id="{8D493C76-363B-4633-86E5-96B9BCC723EB}"/>
              </a:ext>
            </a:extLst>
          </p:cNvPr>
          <p:cNvSpPr txBox="1"/>
          <p:nvPr/>
        </p:nvSpPr>
        <p:spPr>
          <a:xfrm>
            <a:off x="4691000" y="5486400"/>
            <a:ext cx="2810000" cy="307777"/>
          </a:xfrm>
          <a:prstGeom prst="rect">
            <a:avLst/>
          </a:prstGeom>
          <a:noFill/>
        </p:spPr>
        <p:txBody>
          <a:bodyPr wrap="none" rtlCol="0">
            <a:spAutoFit/>
          </a:bodyPr>
          <a:lstStyle/>
          <a:p>
            <a:r>
              <a:rPr lang="en-US" sz="1400" dirty="0"/>
              <a:t>and method syntax is faster…</a:t>
            </a:r>
          </a:p>
        </p:txBody>
      </p:sp>
      <p:sp>
        <p:nvSpPr>
          <p:cNvPr id="12" name="TextBox 11">
            <a:extLst>
              <a:ext uri="{FF2B5EF4-FFF2-40B4-BE49-F238E27FC236}">
                <a16:creationId xmlns:a16="http://schemas.microsoft.com/office/drawing/2014/main" id="{1A293078-A288-411A-AA64-FE937B4EB0DB}"/>
              </a:ext>
            </a:extLst>
          </p:cNvPr>
          <p:cNvSpPr txBox="1"/>
          <p:nvPr/>
        </p:nvSpPr>
        <p:spPr>
          <a:xfrm>
            <a:off x="5244547" y="6097554"/>
            <a:ext cx="1637179" cy="307777"/>
          </a:xfrm>
          <a:prstGeom prst="rect">
            <a:avLst/>
          </a:prstGeom>
          <a:noFill/>
        </p:spPr>
        <p:txBody>
          <a:bodyPr wrap="none" rtlCol="0">
            <a:spAutoFit/>
          </a:bodyPr>
          <a:lstStyle/>
          <a:p>
            <a:r>
              <a:rPr lang="en-US" sz="1400" dirty="0"/>
              <a:t>and just better…</a:t>
            </a:r>
          </a:p>
        </p:txBody>
      </p:sp>
      <p:sp>
        <p:nvSpPr>
          <p:cNvPr id="13" name="TextBox 12">
            <a:extLst>
              <a:ext uri="{FF2B5EF4-FFF2-40B4-BE49-F238E27FC236}">
                <a16:creationId xmlns:a16="http://schemas.microsoft.com/office/drawing/2014/main" id="{C87E56E3-A0E5-4D33-87E0-90C4CA428800}"/>
              </a:ext>
            </a:extLst>
          </p:cNvPr>
          <p:cNvSpPr txBox="1"/>
          <p:nvPr/>
        </p:nvSpPr>
        <p:spPr>
          <a:xfrm>
            <a:off x="4993357" y="5791977"/>
            <a:ext cx="2139560" cy="307777"/>
          </a:xfrm>
          <a:prstGeom prst="rect">
            <a:avLst/>
          </a:prstGeom>
          <a:noFill/>
        </p:spPr>
        <p:txBody>
          <a:bodyPr wrap="none" rtlCol="0">
            <a:spAutoFit/>
          </a:bodyPr>
          <a:lstStyle/>
          <a:p>
            <a:r>
              <a:rPr lang="en-US" sz="1400" dirty="0"/>
              <a:t>and simpler to write…</a:t>
            </a:r>
          </a:p>
        </p:txBody>
      </p:sp>
    </p:spTree>
    <p:extLst>
      <p:ext uri="{BB962C8B-B14F-4D97-AF65-F5344CB8AC3E}">
        <p14:creationId xmlns:p14="http://schemas.microsoft.com/office/powerpoint/2010/main" val="31725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0" presetClass="entr" presetSubtype="0" fill="hold" grpId="0" nodeType="afterEffect">
                                  <p:stCondLst>
                                    <p:cond delay="3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12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2250"/>
                            </p:stCondLst>
                            <p:childTnLst>
                              <p:par>
                                <p:cTn id="43" presetID="10" presetClass="entr" presetSubtype="0" fill="hold" grpId="0" nodeType="after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AED9-B3F1-4C6A-B4D4-752FF1742F59}"/>
              </a:ext>
            </a:extLst>
          </p:cNvPr>
          <p:cNvSpPr>
            <a:spLocks noGrp="1"/>
          </p:cNvSpPr>
          <p:nvPr>
            <p:ph type="title"/>
          </p:nvPr>
        </p:nvSpPr>
        <p:spPr/>
        <p:txBody>
          <a:bodyPr/>
          <a:lstStyle/>
          <a:p>
            <a:r>
              <a:rPr lang="en-US" dirty="0"/>
              <a:t>The Data We Will Work With</a:t>
            </a:r>
          </a:p>
        </p:txBody>
      </p:sp>
      <p:pic>
        <p:nvPicPr>
          <p:cNvPr id="1026" name="Picture 2" descr="https://science.sciencemag.org/content/sci/355/6331/eaag3055/F1.large.jpg?width=800&amp;height=600&amp;carousel=1">
            <a:extLst>
              <a:ext uri="{FF2B5EF4-FFF2-40B4-BE49-F238E27FC236}">
                <a16:creationId xmlns:a16="http://schemas.microsoft.com/office/drawing/2014/main" id="{A15BB602-33BE-4DC3-AFFB-92A55F8CF1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5856" y="1172672"/>
            <a:ext cx="4040288" cy="42037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8D00193-2B74-4C93-9F7E-48E909932358}"/>
              </a:ext>
            </a:extLst>
          </p:cNvPr>
          <p:cNvPicPr>
            <a:picLocks noChangeAspect="1"/>
          </p:cNvPicPr>
          <p:nvPr/>
        </p:nvPicPr>
        <p:blipFill>
          <a:blip r:embed="rId4"/>
          <a:stretch>
            <a:fillRect/>
          </a:stretch>
        </p:blipFill>
        <p:spPr>
          <a:xfrm>
            <a:off x="852668" y="5523590"/>
            <a:ext cx="10486663" cy="1041831"/>
          </a:xfrm>
          <a:prstGeom prst="rect">
            <a:avLst/>
          </a:prstGeom>
        </p:spPr>
      </p:pic>
    </p:spTree>
    <p:extLst>
      <p:ext uri="{BB962C8B-B14F-4D97-AF65-F5344CB8AC3E}">
        <p14:creationId xmlns:p14="http://schemas.microsoft.com/office/powerpoint/2010/main" val="32541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LOTS OF CODE</a:t>
            </a:r>
          </a:p>
        </p:txBody>
      </p:sp>
    </p:spTree>
    <p:extLst>
      <p:ext uri="{BB962C8B-B14F-4D97-AF65-F5344CB8AC3E}">
        <p14:creationId xmlns:p14="http://schemas.microsoft.com/office/powerpoint/2010/main" val="123513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luralsight_PowerPoint_Template_October_2018.pptx" id="{2BDDEC3B-8D55-4AFC-8ED3-6CAF26EBB31F}" vid="{514194D0-3BD3-4C1D-A418-B7BC0CB87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Pluralsight_PowerPoint_Template_October_2018</Template>
  <TotalTime>32076</TotalTime>
  <Words>662</Words>
  <Application>Microsoft Office PowerPoint</Application>
  <PresentationFormat>Widescreen</PresentationFormat>
  <Paragraphs>103</Paragraphs>
  <Slides>6</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Arial</vt:lpstr>
      <vt:lpstr>Calibri</vt:lpstr>
      <vt:lpstr>Consolas</vt:lpstr>
      <vt:lpstr>Gotham Book</vt:lpstr>
      <vt:lpstr>Gotham Light</vt:lpstr>
      <vt:lpstr>Gotham Medium</vt:lpstr>
      <vt:lpstr>Lucida Grande</vt:lpstr>
      <vt:lpstr>Montserrat</vt:lpstr>
      <vt:lpstr>Myriad Pro</vt:lpstr>
      <vt:lpstr>Myriad Pro Light</vt:lpstr>
      <vt:lpstr>Roboto Mono</vt:lpstr>
      <vt:lpstr>Wingdings</vt:lpstr>
      <vt:lpstr>Wingdings 3</vt:lpstr>
      <vt:lpstr>Pluralsight default theme</vt:lpstr>
      <vt:lpstr>LINQ: Getting things you didn’t know you wanted, in ways that you don’t understand!</vt:lpstr>
      <vt:lpstr>PowerPoint Presentation</vt:lpstr>
      <vt:lpstr>History of LINQ</vt:lpstr>
      <vt:lpstr>Syntax</vt:lpstr>
      <vt:lpstr>The Data We Will Work With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Chuck Bates</cp:lastModifiedBy>
  <cp:revision>1448</cp:revision>
  <dcterms:created xsi:type="dcterms:W3CDTF">2019-07-15T18:42:32Z</dcterms:created>
  <dcterms:modified xsi:type="dcterms:W3CDTF">2020-01-10T16:45:52Z</dcterms:modified>
</cp:coreProperties>
</file>