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8"/>
  </p:notesMasterIdLst>
  <p:handoutMasterIdLst>
    <p:handoutMasterId r:id="rId9"/>
  </p:handoutMasterIdLst>
  <p:sldIdLst>
    <p:sldId id="267" r:id="rId2"/>
    <p:sldId id="270" r:id="rId3"/>
    <p:sldId id="272" r:id="rId4"/>
    <p:sldId id="273" r:id="rId5"/>
    <p:sldId id="274" r:id="rId6"/>
    <p:sldId id="27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n Grafelman" initials="AG" lastIdx="1" clrIdx="0"/>
  <p:cmAuthor id="2" name="Ann Grafelman" initials="AG [2]" lastIdx="1" clrIdx="1"/>
  <p:cmAuthor id="3" name="Ann Grafelman" initials="AG [3]" lastIdx="1" clrIdx="2"/>
  <p:cmAuthor id="4" name="Ann Grafelman" initials="AG [4]" lastIdx="1" clrIdx="3"/>
  <p:cmAuthor id="5" name="Ann Grafelman" initials="AG [5]" lastIdx="1" clrIdx="4"/>
  <p:cmAuthor id="6" name="Ann Grafelman" initials="AG [6]" lastIdx="1" clrIdx="5"/>
  <p:cmAuthor id="7" name="Ann Grafelman" initials="AG [7]" lastIdx="1" clrIdx="6"/>
  <p:cmAuthor id="8" name="Ann Grafelman" initials="AG [8]" lastIdx="1" clrIdx="7"/>
  <p:cmAuthor id="9" name="Ann Grafelman" initials="AG [9]" lastIdx="1" clrIdx="8"/>
  <p:cmAuthor id="10" name="Ann Grafelman" initials="AG [10]" lastIdx="1" clrIdx="9"/>
  <p:cmAuthor id="11" name="Ann Grafelman" initials="AG [11]" lastIdx="1" clrIdx="10"/>
  <p:cmAuthor id="12" name="Ann Grafelman" initials="AG [12]" lastIdx="1" clrIdx="11"/>
  <p:cmAuthor id="13" name="Ann Grafelman" initials="AG [13]" lastIdx="1" clrIdx="12"/>
  <p:cmAuthor id="14" name="Ann Grafelman" initials="AG [14]" lastIdx="1" clrIdx="13"/>
  <p:cmAuthor id="15" name="Ann Grafelman" initials="AG [15]" lastIdx="1" clrIdx="14"/>
  <p:cmAuthor id="16" name="Ann Grafelman" initials="AG [16]" lastIdx="1" clrIdx="15"/>
  <p:cmAuthor id="17" name="Ann Grafelman" initials="AG [17]" lastIdx="1" clrIdx="16"/>
  <p:cmAuthor id="18" name="Ann Grafelman" initials="AG [18]" lastIdx="1" clrIdx="17"/>
  <p:cmAuthor id="19" name="Ann Grafelman" initials="AG [19]" lastIdx="1" clrIdx="18"/>
  <p:cmAuthor id="20" name="Ann Grafelman" initials="AG [20]" lastIdx="1" clrIdx="19"/>
  <p:cmAuthor id="21" name="Ann Grafelman" initials="AG [12] [2]" lastIdx="1" clrIdx="20"/>
  <p:cmAuthor id="22" name="Ann Grafelman" initials="AG [12] [2] [2]" lastIdx="1" clrIdx="21"/>
  <p:cmAuthor id="23" name="Ann Grafelman" initials="AG [12] [2] [2] [2]" lastIdx="1" clrIdx="22"/>
  <p:cmAuthor id="24" name="Ann Grafelman" initials="AG [21]" lastIdx="1" clrIdx="2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5C2A"/>
    <a:srgbClr val="9BC84F"/>
    <a:srgbClr val="2A9EBC"/>
    <a:srgbClr val="2B9EBB"/>
    <a:srgbClr val="ABD5E1"/>
    <a:srgbClr val="E9E9E9"/>
    <a:srgbClr val="F55F53"/>
    <a:srgbClr val="F5536E"/>
    <a:srgbClr val="000000"/>
    <a:srgbClr val="F562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15" autoAdjust="0"/>
    <p:restoredTop sz="72855" autoAdjust="0"/>
  </p:normalViewPr>
  <p:slideViewPr>
    <p:cSldViewPr snapToGrid="0">
      <p:cViewPr varScale="1">
        <p:scale>
          <a:sx n="83" d="100"/>
          <a:sy n="83" d="100"/>
        </p:scale>
        <p:origin x="1830" y="84"/>
      </p:cViewPr>
      <p:guideLst>
        <p:guide orient="horz" pos="3336"/>
        <p:guide pos="3840"/>
      </p:guideLst>
    </p:cSldViewPr>
  </p:slideViewPr>
  <p:notesTextViewPr>
    <p:cViewPr>
      <p:scale>
        <a:sx n="1" d="1"/>
        <a:sy n="1" d="1"/>
      </p:scale>
      <p:origin x="0" y="0"/>
    </p:cViewPr>
  </p:notesTextViewPr>
  <p:sorterViewPr>
    <p:cViewPr>
      <p:scale>
        <a:sx n="107" d="100"/>
        <a:sy n="107" d="100"/>
      </p:scale>
      <p:origin x="0" y="0"/>
    </p:cViewPr>
  </p:sorterViewPr>
  <p:notesViewPr>
    <p:cSldViewPr snapToGrid="0">
      <p:cViewPr varScale="1">
        <p:scale>
          <a:sx n="65" d="100"/>
          <a:sy n="65" d="100"/>
        </p:scale>
        <p:origin x="3082"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1B5227-671A-4331-BA8E-6A194D65408B}" type="datetimeFigureOut">
              <a:rPr lang="en-US" smtClean="0"/>
              <a:t>1/10/2020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74F04C-40FA-419A-AAA9-81CED2695EAA}" type="slidenum">
              <a:rPr lang="en-US" smtClean="0"/>
              <a:t>‹#›</a:t>
            </a:fld>
            <a:endParaRPr lang="en-US"/>
          </a:p>
        </p:txBody>
      </p:sp>
    </p:spTree>
    <p:extLst>
      <p:ext uri="{BB962C8B-B14F-4D97-AF65-F5344CB8AC3E}">
        <p14:creationId xmlns:p14="http://schemas.microsoft.com/office/powerpoint/2010/main" val="39814398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872E6B-C85C-424E-AD51-4389090A2C7D}" type="datetimeFigureOut">
              <a:rPr lang="en-US" smtClean="0"/>
              <a:t>1/10/2020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12285D-B62D-0345-9A0E-5D91D31CA9B6}" type="slidenum">
              <a:rPr lang="en-US" smtClean="0"/>
              <a:t>‹#›</a:t>
            </a:fld>
            <a:endParaRPr lang="en-US"/>
          </a:p>
        </p:txBody>
      </p:sp>
    </p:spTree>
    <p:extLst>
      <p:ext uri="{BB962C8B-B14F-4D97-AF65-F5344CB8AC3E}">
        <p14:creationId xmlns:p14="http://schemas.microsoft.com/office/powerpoint/2010/main" val="1059911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a:t>
            </a:r>
            <a:r>
              <a:rPr lang="en-US" i="1" dirty="0"/>
              <a:t>LINQ: Getting things you didn’t know you wanted, in ways that you don’t understand!</a:t>
            </a:r>
          </a:p>
          <a:p>
            <a:endParaRPr lang="en-US" i="1" dirty="0"/>
          </a:p>
          <a:p>
            <a:r>
              <a:rPr lang="en-US" i="0" dirty="0"/>
              <a:t>If you don’t know me, I’m Chuck and I work in the Security BU. </a:t>
            </a:r>
          </a:p>
          <a:p>
            <a:endParaRPr lang="en-US" i="0" dirty="0"/>
          </a:p>
          <a:p>
            <a:r>
              <a:rPr lang="en-US" i="0" dirty="0"/>
              <a:t>Today we are going to dive into LINQ, but fair warning, this is not a deep dive into the obscure parts, this is meant as an introductory presentation for those new to </a:t>
            </a:r>
            <a:r>
              <a:rPr lang="en-US" i="0" dirty="0" err="1"/>
              <a:t>.Net</a:t>
            </a:r>
            <a:r>
              <a:rPr lang="en-US" i="0" dirty="0"/>
              <a:t>. </a:t>
            </a:r>
          </a:p>
        </p:txBody>
      </p:sp>
      <p:sp>
        <p:nvSpPr>
          <p:cNvPr id="4" name="Slide Number Placeholder 3"/>
          <p:cNvSpPr>
            <a:spLocks noGrp="1"/>
          </p:cNvSpPr>
          <p:nvPr>
            <p:ph type="sldNum" sz="quarter" idx="5"/>
          </p:nvPr>
        </p:nvSpPr>
        <p:spPr/>
        <p:txBody>
          <a:bodyPr/>
          <a:lstStyle/>
          <a:p>
            <a:fld id="{1112285D-B62D-0345-9A0E-5D91D31CA9B6}" type="slidenum">
              <a:rPr lang="en-US" smtClean="0"/>
              <a:t>1</a:t>
            </a:fld>
            <a:endParaRPr lang="en-US"/>
          </a:p>
        </p:txBody>
      </p:sp>
    </p:spTree>
    <p:extLst>
      <p:ext uri="{BB962C8B-B14F-4D97-AF65-F5344CB8AC3E}">
        <p14:creationId xmlns:p14="http://schemas.microsoft.com/office/powerpoint/2010/main" val="1561807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overview of what we are going to cover.</a:t>
            </a:r>
          </a:p>
          <a:p>
            <a:endParaRPr lang="en-US" dirty="0"/>
          </a:p>
          <a:p>
            <a:r>
              <a:rPr lang="en-US" dirty="0"/>
              <a:t>First we will briefly discuss the history and purpose of LINQ. </a:t>
            </a:r>
          </a:p>
          <a:p>
            <a:endParaRPr lang="en-US" dirty="0"/>
          </a:p>
          <a:p>
            <a:r>
              <a:rPr lang="en-US" dirty="0"/>
              <a:t>Second we will look at the different syntaxes that LINQ could be written in, with briefly touching on some of the tradeoffs.</a:t>
            </a:r>
          </a:p>
          <a:p>
            <a:endParaRPr lang="en-US" dirty="0"/>
          </a:p>
          <a:p>
            <a:r>
              <a:rPr lang="en-US" dirty="0"/>
              <a:t>Third, and the majority of our time, we will be looking at and running examples of the most common LINQ operators that we all should be familiar with. This includes operators that:</a:t>
            </a:r>
          </a:p>
          <a:p>
            <a:r>
              <a:rPr lang="en-US" dirty="0"/>
              <a:t>	- filter</a:t>
            </a:r>
          </a:p>
          <a:p>
            <a:r>
              <a:rPr lang="en-US" dirty="0"/>
              <a:t>	- order</a:t>
            </a:r>
          </a:p>
          <a:p>
            <a:r>
              <a:rPr lang="en-US" dirty="0"/>
              <a:t>	- quantify</a:t>
            </a:r>
          </a:p>
          <a:p>
            <a:r>
              <a:rPr lang="en-US" dirty="0"/>
              <a:t>	- group</a:t>
            </a:r>
          </a:p>
          <a:p>
            <a:r>
              <a:rPr lang="en-US" dirty="0"/>
              <a:t>	- project</a:t>
            </a:r>
          </a:p>
          <a:p>
            <a:r>
              <a:rPr lang="en-US" dirty="0"/>
              <a:t>	- flatten</a:t>
            </a:r>
          </a:p>
          <a:p>
            <a:endParaRPr lang="en-US" dirty="0"/>
          </a:p>
          <a:p>
            <a:r>
              <a:rPr lang="en-US" dirty="0"/>
              <a:t>I’ll explain more on what these mean when we go through them. </a:t>
            </a:r>
          </a:p>
          <a:p>
            <a:endParaRPr lang="en-US" dirty="0"/>
          </a:p>
          <a:p>
            <a:r>
              <a:rPr lang="en-US" dirty="0"/>
              <a:t>Fourth we will look at what’s called </a:t>
            </a:r>
            <a:r>
              <a:rPr lang="en-US" i="1" dirty="0"/>
              <a:t>Deferred Execution</a:t>
            </a:r>
            <a:r>
              <a:rPr lang="en-US" i="0" dirty="0"/>
              <a:t> and how it can affect your LINQ code.</a:t>
            </a:r>
          </a:p>
          <a:p>
            <a:endParaRPr lang="en-US" i="0" dirty="0"/>
          </a:p>
          <a:p>
            <a:r>
              <a:rPr lang="en-US" i="0" dirty="0"/>
              <a:t>Finally, if we have time, I have a simple performance comparison of using LINQ versus not. </a:t>
            </a:r>
          </a:p>
          <a:p>
            <a:endParaRPr lang="en-US" i="0" dirty="0"/>
          </a:p>
          <a:p>
            <a:r>
              <a:rPr lang="en-US" i="0" dirty="0"/>
              <a:t>Any questions before we go? Let’s go!</a:t>
            </a:r>
            <a:endParaRPr lang="en-US" dirty="0"/>
          </a:p>
        </p:txBody>
      </p:sp>
      <p:sp>
        <p:nvSpPr>
          <p:cNvPr id="4" name="Slide Number Placeholder 3"/>
          <p:cNvSpPr>
            <a:spLocks noGrp="1"/>
          </p:cNvSpPr>
          <p:nvPr>
            <p:ph type="sldNum" sz="quarter" idx="5"/>
          </p:nvPr>
        </p:nvSpPr>
        <p:spPr/>
        <p:txBody>
          <a:bodyPr/>
          <a:lstStyle/>
          <a:p>
            <a:fld id="{1112285D-B62D-0345-9A0E-5D91D31CA9B6}" type="slidenum">
              <a:rPr lang="en-US" smtClean="0"/>
              <a:t>2</a:t>
            </a:fld>
            <a:endParaRPr lang="en-US"/>
          </a:p>
        </p:txBody>
      </p:sp>
    </p:spTree>
    <p:extLst>
      <p:ext uri="{BB962C8B-B14F-4D97-AF65-F5344CB8AC3E}">
        <p14:creationId xmlns:p14="http://schemas.microsoft.com/office/powerpoint/2010/main" val="2009199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LINQ. LINQ stand for Language Integrated Query, and how it came about is a simple story really. </a:t>
            </a:r>
          </a:p>
          <a:p>
            <a:endParaRPr lang="en-US" dirty="0"/>
          </a:p>
          <a:p>
            <a:r>
              <a:rPr lang="en-US" dirty="0"/>
              <a:t>Back in the early days of </a:t>
            </a:r>
            <a:r>
              <a:rPr lang="en-US" dirty="0" err="1"/>
              <a:t>.Net</a:t>
            </a:r>
            <a:r>
              <a:rPr lang="en-US" dirty="0"/>
              <a:t>, if you wanted to interact with data, how you did so varied widely by the type of data.</a:t>
            </a:r>
          </a:p>
          <a:p>
            <a:endParaRPr lang="en-US" dirty="0"/>
          </a:p>
          <a:p>
            <a:r>
              <a:rPr lang="en-US" dirty="0"/>
              <a:t>If you wanted to query data in a relational database, there were established </a:t>
            </a:r>
            <a:r>
              <a:rPr lang="en-US" dirty="0" err="1"/>
              <a:t>.Net</a:t>
            </a:r>
            <a:r>
              <a:rPr lang="en-US" dirty="0"/>
              <a:t> libraries to do that. </a:t>
            </a:r>
          </a:p>
          <a:p>
            <a:endParaRPr lang="en-US" dirty="0"/>
          </a:p>
          <a:p>
            <a:r>
              <a:rPr lang="en-US" dirty="0"/>
              <a:t>If you wanted to work with in memory data, that was done in a different way.</a:t>
            </a:r>
          </a:p>
          <a:p>
            <a:endParaRPr lang="en-US" dirty="0"/>
          </a:p>
          <a:p>
            <a:r>
              <a:rPr lang="en-US" dirty="0"/>
              <a:t>Or if you wanted to query another data source like an XML file (XML was BIG back then…) there was yet another set of APIs to do so. </a:t>
            </a:r>
          </a:p>
          <a:p>
            <a:endParaRPr lang="en-US" dirty="0"/>
          </a:p>
          <a:p>
            <a:r>
              <a:rPr lang="en-US" dirty="0"/>
              <a:t>Microsoft wanted a unified syntax and feature set, as features varied some and syntax varied a lot.</a:t>
            </a:r>
          </a:p>
          <a:p>
            <a:endParaRPr lang="en-US" dirty="0"/>
          </a:p>
          <a:p>
            <a:r>
              <a:rPr lang="en-US" dirty="0"/>
              <a:t>And so, LINQ was born! </a:t>
            </a:r>
          </a:p>
        </p:txBody>
      </p:sp>
      <p:sp>
        <p:nvSpPr>
          <p:cNvPr id="4" name="Slide Number Placeholder 3"/>
          <p:cNvSpPr>
            <a:spLocks noGrp="1"/>
          </p:cNvSpPr>
          <p:nvPr>
            <p:ph type="sldNum" sz="quarter" idx="5"/>
          </p:nvPr>
        </p:nvSpPr>
        <p:spPr/>
        <p:txBody>
          <a:bodyPr/>
          <a:lstStyle/>
          <a:p>
            <a:fld id="{1112285D-B62D-0345-9A0E-5D91D31CA9B6}" type="slidenum">
              <a:rPr lang="en-US" smtClean="0"/>
              <a:t>3</a:t>
            </a:fld>
            <a:endParaRPr lang="en-US"/>
          </a:p>
        </p:txBody>
      </p:sp>
    </p:spTree>
    <p:extLst>
      <p:ext uri="{BB962C8B-B14F-4D97-AF65-F5344CB8AC3E}">
        <p14:creationId xmlns:p14="http://schemas.microsoft.com/office/powerpoint/2010/main" val="1788624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the two syntaxes that you can compose LINQ in. </a:t>
            </a:r>
          </a:p>
          <a:p>
            <a:endParaRPr lang="en-US" dirty="0"/>
          </a:p>
          <a:p>
            <a:r>
              <a:rPr lang="en-US" dirty="0"/>
              <a:t>You can compose LINQ in one syntax referred to as </a:t>
            </a:r>
            <a:r>
              <a:rPr lang="en-US" i="1" dirty="0"/>
              <a:t>Query Syntax</a:t>
            </a:r>
            <a:r>
              <a:rPr lang="en-US" i="0" dirty="0"/>
              <a:t>.</a:t>
            </a:r>
          </a:p>
          <a:p>
            <a:endParaRPr lang="en-US" i="0" dirty="0"/>
          </a:p>
          <a:p>
            <a:r>
              <a:rPr lang="en-US" i="0" dirty="0"/>
              <a:t>This looks and reads much like SQL or other relational database querying languages, but with a few differences. </a:t>
            </a:r>
          </a:p>
          <a:p>
            <a:r>
              <a:rPr lang="en-US" i="0" dirty="0"/>
              <a:t>(For example the </a:t>
            </a:r>
            <a:r>
              <a:rPr lang="en-US" i="1" dirty="0"/>
              <a:t>Select </a:t>
            </a:r>
            <a:r>
              <a:rPr lang="en-US" i="0" dirty="0"/>
              <a:t>always comes last)</a:t>
            </a:r>
          </a:p>
          <a:p>
            <a:endParaRPr lang="en-US" i="0" dirty="0"/>
          </a:p>
          <a:p>
            <a:r>
              <a:rPr lang="en-US" i="0" dirty="0"/>
              <a:t>The second syntax is known as </a:t>
            </a:r>
            <a:r>
              <a:rPr lang="en-US" i="1" dirty="0"/>
              <a:t>Method Syntax</a:t>
            </a:r>
            <a:r>
              <a:rPr lang="en-US" i="0" dirty="0"/>
              <a:t>. This takes the form of chained method calls. </a:t>
            </a:r>
          </a:p>
          <a:p>
            <a:endParaRPr lang="en-US" i="0" dirty="0"/>
          </a:p>
          <a:p>
            <a:r>
              <a:rPr lang="en-US" i="0" dirty="0"/>
              <a:t>Generally speaking, these to syntaxes are SEMANTICALLY IDENTICAL. But…</a:t>
            </a:r>
          </a:p>
          <a:p>
            <a:endParaRPr lang="en-US" i="0" dirty="0"/>
          </a:p>
          <a:p>
            <a:r>
              <a:rPr lang="en-US" i="0" dirty="0"/>
              <a:t>Query Syntax can’t quite do </a:t>
            </a:r>
            <a:r>
              <a:rPr lang="en-US" i="1" dirty="0"/>
              <a:t>ALL </a:t>
            </a:r>
            <a:r>
              <a:rPr lang="en-US" i="0" dirty="0"/>
              <a:t>the operators Method Syntax can, </a:t>
            </a:r>
          </a:p>
          <a:p>
            <a:endParaRPr lang="en-US" i="0" dirty="0"/>
          </a:p>
          <a:p>
            <a:r>
              <a:rPr lang="en-US" i="0" dirty="0"/>
              <a:t>And Method Syntax is faster, </a:t>
            </a:r>
          </a:p>
          <a:p>
            <a:endParaRPr lang="en-US" i="0" dirty="0"/>
          </a:p>
          <a:p>
            <a:r>
              <a:rPr lang="en-US" i="0" dirty="0"/>
              <a:t>And simpler to write,</a:t>
            </a:r>
          </a:p>
          <a:p>
            <a:endParaRPr lang="en-US" i="0" dirty="0"/>
          </a:p>
          <a:p>
            <a:r>
              <a:rPr lang="en-US" i="0" dirty="0"/>
              <a:t>And just better, </a:t>
            </a:r>
          </a:p>
          <a:p>
            <a:endParaRPr lang="en-US" i="0" dirty="0"/>
          </a:p>
          <a:p>
            <a:r>
              <a:rPr lang="en-US" i="0" dirty="0"/>
              <a:t>But we digress, both syntaxes are “ valid “. For this presentation though, I will be showing code almost exclusively in Method Syntax. </a:t>
            </a:r>
            <a:endParaRPr lang="en-US" dirty="0"/>
          </a:p>
        </p:txBody>
      </p:sp>
      <p:sp>
        <p:nvSpPr>
          <p:cNvPr id="4" name="Slide Number Placeholder 3"/>
          <p:cNvSpPr>
            <a:spLocks noGrp="1"/>
          </p:cNvSpPr>
          <p:nvPr>
            <p:ph type="sldNum" sz="quarter" idx="5"/>
          </p:nvPr>
        </p:nvSpPr>
        <p:spPr/>
        <p:txBody>
          <a:bodyPr/>
          <a:lstStyle/>
          <a:p>
            <a:fld id="{1112285D-B62D-0345-9A0E-5D91D31CA9B6}" type="slidenum">
              <a:rPr lang="en-US" smtClean="0"/>
              <a:t>4</a:t>
            </a:fld>
            <a:endParaRPr lang="en-US"/>
          </a:p>
        </p:txBody>
      </p:sp>
    </p:spTree>
    <p:extLst>
      <p:ext uri="{BB962C8B-B14F-4D97-AF65-F5344CB8AC3E}">
        <p14:creationId xmlns:p14="http://schemas.microsoft.com/office/powerpoint/2010/main" val="2351649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jump into code, let’s take a quick look at the data we will be using. </a:t>
            </a:r>
          </a:p>
          <a:p>
            <a:endParaRPr lang="en-US" dirty="0"/>
          </a:p>
          <a:p>
            <a:endParaRPr lang="en-US" dirty="0"/>
          </a:p>
          <a:p>
            <a:r>
              <a:rPr lang="en-US" dirty="0"/>
              <a:t>VOLCANOES!!!</a:t>
            </a:r>
          </a:p>
          <a:p>
            <a:r>
              <a:rPr lang="en-US" dirty="0"/>
              <a:t>(yes that’s a real eruption of a volcano in Chile)</a:t>
            </a:r>
          </a:p>
          <a:p>
            <a:endParaRPr lang="en-US" dirty="0"/>
          </a:p>
          <a:p>
            <a:r>
              <a:rPr lang="en-US" dirty="0"/>
              <a:t>We’ll be using a data set I retrieved from the Smithsonian. The data is a csv of ~1,400 rows containing fields like type, country, last eruption year, rocks, etc. </a:t>
            </a:r>
          </a:p>
          <a:p>
            <a:endParaRPr lang="en-US" dirty="0"/>
          </a:p>
          <a:p>
            <a:r>
              <a:rPr lang="en-US" dirty="0"/>
              <a:t>Let’s go code!</a:t>
            </a:r>
          </a:p>
        </p:txBody>
      </p:sp>
      <p:sp>
        <p:nvSpPr>
          <p:cNvPr id="4" name="Slide Number Placeholder 3"/>
          <p:cNvSpPr>
            <a:spLocks noGrp="1"/>
          </p:cNvSpPr>
          <p:nvPr>
            <p:ph type="sldNum" sz="quarter" idx="5"/>
          </p:nvPr>
        </p:nvSpPr>
        <p:spPr/>
        <p:txBody>
          <a:bodyPr/>
          <a:lstStyle/>
          <a:p>
            <a:fld id="{1112285D-B62D-0345-9A0E-5D91D31CA9B6}" type="slidenum">
              <a:rPr lang="en-US" smtClean="0"/>
              <a:t>5</a:t>
            </a:fld>
            <a:endParaRPr lang="en-US"/>
          </a:p>
        </p:txBody>
      </p:sp>
    </p:spTree>
    <p:extLst>
      <p:ext uri="{BB962C8B-B14F-4D97-AF65-F5344CB8AC3E}">
        <p14:creationId xmlns:p14="http://schemas.microsoft.com/office/powerpoint/2010/main" val="4012580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Author Contact"/>
          <p:cNvSpPr>
            <a:spLocks noGrp="1"/>
          </p:cNvSpPr>
          <p:nvPr>
            <p:ph type="body" sz="quarter" idx="12" hasCustomPrompt="1"/>
          </p:nvPr>
        </p:nvSpPr>
        <p:spPr>
          <a:xfrm>
            <a:off x="2838075" y="5649116"/>
            <a:ext cx="6038989" cy="291159"/>
          </a:xfrm>
        </p:spPr>
        <p:txBody>
          <a:bodyPr anchor="ctr"/>
          <a:lstStyle>
            <a:lvl1pPr marL="0" indent="0" algn="l">
              <a:buFontTx/>
              <a:buNone/>
              <a:defRPr sz="1800" b="0" i="0" baseline="0">
                <a:solidFill>
                  <a:schemeClr val="tx1">
                    <a:lumMod val="50000"/>
                  </a:schemeClr>
                </a:solidFill>
                <a:latin typeface="Gotham Book" panose="02000604040000020004" pitchFamily="50" charset="0"/>
                <a:ea typeface="Gotham Book" panose="02000604040000020004" pitchFamily="50" charset="0"/>
                <a:cs typeface="Gotham Book" panose="02000604040000020004" pitchFamily="50"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a:t>
            </a:r>
            <a:r>
              <a:rPr lang="en-US" dirty="0" err="1"/>
              <a:t>authortwitter</a:t>
            </a:r>
            <a:r>
              <a:rPr lang="en-US" dirty="0"/>
              <a:t>   www.authorsite.com</a:t>
            </a:r>
          </a:p>
        </p:txBody>
      </p:sp>
      <p:sp>
        <p:nvSpPr>
          <p:cNvPr id="12" name="Author Title"/>
          <p:cNvSpPr>
            <a:spLocks noGrp="1"/>
          </p:cNvSpPr>
          <p:nvPr>
            <p:ph type="body" sz="quarter" idx="14" hasCustomPrompt="1"/>
          </p:nvPr>
        </p:nvSpPr>
        <p:spPr>
          <a:xfrm>
            <a:off x="2838075" y="5297609"/>
            <a:ext cx="6038989" cy="190400"/>
          </a:xfrm>
        </p:spPr>
        <p:txBody>
          <a:bodyPr anchor="ctr"/>
          <a:lstStyle>
            <a:lvl1pPr marL="0" indent="0" algn="l">
              <a:buFontTx/>
              <a:buNone/>
              <a:defRPr sz="1600" b="0" i="0" cap="all" baseline="0">
                <a:solidFill>
                  <a:schemeClr val="tx1">
                    <a:lumMod val="50000"/>
                  </a:schemeClr>
                </a:solidFill>
                <a:latin typeface="Gotham Book" panose="02000604040000020004" pitchFamily="50" charset="0"/>
                <a:ea typeface="Gotham Book" panose="02000604040000020004" pitchFamily="50" charset="0"/>
                <a:cs typeface="Gotham Book" panose="02000604040000020004" pitchFamily="50"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AUTHOR TITLE IN ALL CAPS  </a:t>
            </a:r>
          </a:p>
        </p:txBody>
      </p:sp>
      <p:sp>
        <p:nvSpPr>
          <p:cNvPr id="13" name="Author Name"/>
          <p:cNvSpPr>
            <a:spLocks noGrp="1"/>
          </p:cNvSpPr>
          <p:nvPr>
            <p:ph type="body" sz="quarter" idx="10" hasCustomPrompt="1"/>
          </p:nvPr>
        </p:nvSpPr>
        <p:spPr>
          <a:xfrm>
            <a:off x="2838075" y="4957764"/>
            <a:ext cx="3544396" cy="291159"/>
          </a:xfrm>
        </p:spPr>
        <p:txBody>
          <a:bodyPr anchor="ctr"/>
          <a:lstStyle>
            <a:lvl1pPr marL="0" indent="0" algn="l">
              <a:buFontTx/>
              <a:buNone/>
              <a:defRPr sz="2400" b="0" i="0" baseline="0">
                <a:solidFill>
                  <a:schemeClr val="accent1"/>
                </a:solidFill>
                <a:latin typeface="Gotham Medium" panose="02000604030000020004" pitchFamily="50" charset="0"/>
                <a:ea typeface="Gotham Medium" panose="02000604030000020004" pitchFamily="50" charset="0"/>
                <a:cs typeface="Gotham Medium" panose="02000604030000020004" pitchFamily="50"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Author Name</a:t>
            </a:r>
          </a:p>
        </p:txBody>
      </p:sp>
      <p:sp>
        <p:nvSpPr>
          <p:cNvPr id="9" name="Picture Placeholder 2"/>
          <p:cNvSpPr>
            <a:spLocks noGrp="1"/>
          </p:cNvSpPr>
          <p:nvPr>
            <p:ph type="pic" sz="quarter" idx="15" hasCustomPrompt="1"/>
          </p:nvPr>
        </p:nvSpPr>
        <p:spPr>
          <a:xfrm>
            <a:off x="963976" y="4623383"/>
            <a:ext cx="1627632" cy="1627632"/>
          </a:xfrm>
          <a:prstGeom prst="ellipse">
            <a:avLst/>
          </a:prstGeom>
          <a:noFill/>
          <a:ln>
            <a:solidFill>
              <a:srgbClr val="F8F8F8"/>
            </a:solidFill>
          </a:ln>
        </p:spPr>
        <p:txBody>
          <a:bodyPr anchor="ctr"/>
          <a:lstStyle>
            <a:lvl1pPr algn="ctr">
              <a:defRPr sz="2000" b="0" i="0">
                <a:latin typeface="Gotham Book" panose="02000604040000020004" pitchFamily="50" charset="0"/>
                <a:ea typeface="Gotham Book" panose="02000604040000020004" pitchFamily="50" charset="0"/>
                <a:cs typeface="Gotham Book" panose="02000604040000020004" pitchFamily="50" charset="0"/>
              </a:defRPr>
            </a:lvl1pPr>
          </a:lstStyle>
          <a:p>
            <a:r>
              <a:rPr lang="en-US" dirty="0"/>
              <a:t>Click to add author photo</a:t>
            </a:r>
          </a:p>
        </p:txBody>
      </p:sp>
      <p:sp>
        <p:nvSpPr>
          <p:cNvPr id="8" name="Subtitle"/>
          <p:cNvSpPr>
            <a:spLocks noGrp="1"/>
          </p:cNvSpPr>
          <p:nvPr>
            <p:ph type="body" sz="quarter" idx="13" hasCustomPrompt="1"/>
          </p:nvPr>
        </p:nvSpPr>
        <p:spPr>
          <a:xfrm>
            <a:off x="963976" y="3293590"/>
            <a:ext cx="10516334" cy="1006258"/>
          </a:xfrm>
        </p:spPr>
        <p:txBody>
          <a:bodyPr/>
          <a:lstStyle>
            <a:lvl1pPr marL="0" indent="0">
              <a:buNone/>
              <a:defRPr sz="2800" b="0" i="0" cap="all" baseline="0">
                <a:solidFill>
                  <a:schemeClr val="bg2">
                    <a:lumMod val="10000"/>
                  </a:schemeClr>
                </a:solidFill>
                <a:latin typeface="Gotham Book" panose="02000604040000020004" pitchFamily="50" charset="0"/>
                <a:ea typeface="Gotham Book" panose="02000604040000020004" pitchFamily="50" charset="0"/>
                <a:cs typeface="Gotham Book" panose="02000604040000020004" pitchFamily="50" charset="0"/>
              </a:defRPr>
            </a:lvl1pPr>
          </a:lstStyle>
          <a:p>
            <a:pPr lvl="0"/>
            <a:r>
              <a:rPr lang="en-US" dirty="0"/>
              <a:t>MODULE ONE TITLE IN ALL CAPS</a:t>
            </a:r>
          </a:p>
        </p:txBody>
      </p:sp>
      <p:cxnSp>
        <p:nvCxnSpPr>
          <p:cNvPr id="14" name="Straight Connector 13"/>
          <p:cNvCxnSpPr/>
          <p:nvPr userDrawn="1"/>
        </p:nvCxnSpPr>
        <p:spPr>
          <a:xfrm>
            <a:off x="711695" y="2996630"/>
            <a:ext cx="10768615" cy="0"/>
          </a:xfrm>
          <a:prstGeom prst="line">
            <a:avLst/>
          </a:prstGeom>
          <a:ln w="38100">
            <a:gradFill>
              <a:gsLst>
                <a:gs pos="0">
                  <a:schemeClr val="accent1"/>
                </a:gs>
                <a:gs pos="100000">
                  <a:srgbClr val="EC0D7D"/>
                </a:gs>
              </a:gsLst>
              <a:lin ang="4800000" scaled="0"/>
            </a:gra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1" name="Title 10"/>
          <p:cNvSpPr>
            <a:spLocks noGrp="1"/>
          </p:cNvSpPr>
          <p:nvPr>
            <p:ph type="title" hasCustomPrompt="1"/>
          </p:nvPr>
        </p:nvSpPr>
        <p:spPr>
          <a:xfrm>
            <a:off x="964084" y="394774"/>
            <a:ext cx="10516226" cy="2381119"/>
          </a:xfrm>
        </p:spPr>
        <p:txBody>
          <a:bodyPr anchor="b"/>
          <a:lstStyle>
            <a:lvl1pPr algn="l">
              <a:defRPr sz="4499" b="0" i="0" spc="-112" baseline="0">
                <a:solidFill>
                  <a:schemeClr val="bg2">
                    <a:lumMod val="10000"/>
                  </a:schemeClr>
                </a:solidFill>
                <a:latin typeface="Gotham Book" panose="02000604040000020004" pitchFamily="50" charset="0"/>
                <a:ea typeface="Gotham Book" panose="02000604040000020004" pitchFamily="50" charset="0"/>
                <a:cs typeface="Gotham Book" panose="02000604040000020004" pitchFamily="50" charset="0"/>
              </a:defRPr>
            </a:lvl1pPr>
          </a:lstStyle>
          <a:p>
            <a:r>
              <a:rPr lang="en-US" dirty="0"/>
              <a:t>Course/Module Title in Title Case</a:t>
            </a:r>
          </a:p>
        </p:txBody>
      </p:sp>
    </p:spTree>
    <p:extLst>
      <p:ext uri="{BB962C8B-B14F-4D97-AF65-F5344CB8AC3E}">
        <p14:creationId xmlns:p14="http://schemas.microsoft.com/office/powerpoint/2010/main" val="2280363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scription Text and Three Item Icons">
    <p:spTree>
      <p:nvGrpSpPr>
        <p:cNvPr id="1" name=""/>
        <p:cNvGrpSpPr/>
        <p:nvPr/>
      </p:nvGrpSpPr>
      <p:grpSpPr>
        <a:xfrm>
          <a:off x="0" y="0"/>
          <a:ext cx="0" cy="0"/>
          <a:chOff x="0" y="0"/>
          <a:chExt cx="0" cy="0"/>
        </a:xfrm>
      </p:grpSpPr>
      <p:sp>
        <p:nvSpPr>
          <p:cNvPr id="12" name="Content Placeholder 11"/>
          <p:cNvSpPr>
            <a:spLocks noGrp="1"/>
          </p:cNvSpPr>
          <p:nvPr>
            <p:ph sz="quarter" idx="12" hasCustomPrompt="1"/>
          </p:nvPr>
        </p:nvSpPr>
        <p:spPr>
          <a:xfrm>
            <a:off x="988902" y="2798629"/>
            <a:ext cx="2730207" cy="1641453"/>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icon</a:t>
            </a:r>
          </a:p>
        </p:txBody>
      </p:sp>
      <p:sp>
        <p:nvSpPr>
          <p:cNvPr id="15" name="Text Placeholder 3"/>
          <p:cNvSpPr>
            <a:spLocks noGrp="1"/>
          </p:cNvSpPr>
          <p:nvPr>
            <p:ph type="body" sz="quarter" idx="15" hasCustomPrompt="1"/>
          </p:nvPr>
        </p:nvSpPr>
        <p:spPr>
          <a:xfrm>
            <a:off x="705974" y="4725166"/>
            <a:ext cx="3296065" cy="352404"/>
          </a:xfrm>
        </p:spPr>
        <p:txBody>
          <a:bodyPr lIns="182880" tIns="0" rIns="182880" bIns="0"/>
          <a:lstStyle>
            <a:lvl1pPr marL="0" indent="0" algn="ctr">
              <a:lnSpc>
                <a:spcPct val="100000"/>
              </a:lnSpc>
              <a:spcBef>
                <a:spcPts val="600"/>
              </a:spcBef>
              <a:buNone/>
              <a:defRPr sz="2000" b="0" i="0" baseline="0">
                <a:solidFill>
                  <a:schemeClr val="accent1"/>
                </a:solidFill>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0"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vl1pPr>
          </a:lstStyle>
          <a:p>
            <a:r>
              <a:rPr lang="en-US" dirty="0"/>
              <a:t>Click to Add Slide Title in Title Case</a:t>
            </a:r>
          </a:p>
        </p:txBody>
      </p:sp>
      <p:sp>
        <p:nvSpPr>
          <p:cNvPr id="16" name="Text Placeholder 3"/>
          <p:cNvSpPr>
            <a:spLocks noGrp="1"/>
          </p:cNvSpPr>
          <p:nvPr>
            <p:ph type="body" sz="quarter" idx="20" hasCustomPrompt="1"/>
          </p:nvPr>
        </p:nvSpPr>
        <p:spPr>
          <a:xfrm>
            <a:off x="705973" y="5186451"/>
            <a:ext cx="3296066" cy="1238656"/>
          </a:xfrm>
        </p:spPr>
        <p:txBody>
          <a:bodyPr lIns="182880" tIns="0" rIns="182880" bIns="0"/>
          <a:lstStyle>
            <a:lvl1pPr marL="0" indent="0" algn="ctr">
              <a:lnSpc>
                <a:spcPct val="100000"/>
              </a:lnSpc>
              <a:spcBef>
                <a:spcPts val="600"/>
              </a:spcBef>
              <a:buNone/>
              <a:defRPr sz="1800" b="0" i="0" baseline="0">
                <a:latin typeface="+mn-lt"/>
                <a:ea typeface="Gotham Book" panose="02000604040000020004" pitchFamily="50" charset="0"/>
                <a:cs typeface="Gotham Book" panose="02000604040000020004" pitchFamily="50" charset="0"/>
              </a:defRPr>
            </a:lvl1pPr>
          </a:lstStyle>
          <a:p>
            <a:pPr lvl="0"/>
            <a:r>
              <a:rPr lang="en-US" dirty="0"/>
              <a:t>Click to add description text on these lines. Keep it short and simple.</a:t>
            </a:r>
          </a:p>
        </p:txBody>
      </p:sp>
      <p:sp>
        <p:nvSpPr>
          <p:cNvPr id="17" name="Content Placeholder 11"/>
          <p:cNvSpPr>
            <a:spLocks noGrp="1"/>
          </p:cNvSpPr>
          <p:nvPr>
            <p:ph sz="quarter" idx="21" hasCustomPrompt="1"/>
          </p:nvPr>
        </p:nvSpPr>
        <p:spPr>
          <a:xfrm>
            <a:off x="4654523" y="2798629"/>
            <a:ext cx="2730207" cy="1641453"/>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icon</a:t>
            </a:r>
          </a:p>
        </p:txBody>
      </p:sp>
      <p:sp>
        <p:nvSpPr>
          <p:cNvPr id="18" name="Text Placeholder 3"/>
          <p:cNvSpPr>
            <a:spLocks noGrp="1"/>
          </p:cNvSpPr>
          <p:nvPr>
            <p:ph type="body" sz="quarter" idx="22" hasCustomPrompt="1"/>
          </p:nvPr>
        </p:nvSpPr>
        <p:spPr>
          <a:xfrm>
            <a:off x="4371595" y="4725166"/>
            <a:ext cx="3296065" cy="352404"/>
          </a:xfrm>
        </p:spPr>
        <p:txBody>
          <a:bodyPr lIns="182880" tIns="0" rIns="182880" bIns="0"/>
          <a:lstStyle>
            <a:lvl1pPr marL="0" indent="0" algn="ctr">
              <a:lnSpc>
                <a:spcPct val="100000"/>
              </a:lnSpc>
              <a:spcBef>
                <a:spcPts val="600"/>
              </a:spcBef>
              <a:buNone/>
              <a:defRPr sz="2000" b="0" i="0" baseline="0">
                <a:solidFill>
                  <a:schemeClr val="accent1"/>
                </a:solidFill>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9" name="Text Placeholder 3"/>
          <p:cNvSpPr>
            <a:spLocks noGrp="1"/>
          </p:cNvSpPr>
          <p:nvPr>
            <p:ph type="body" sz="quarter" idx="23" hasCustomPrompt="1"/>
          </p:nvPr>
        </p:nvSpPr>
        <p:spPr>
          <a:xfrm>
            <a:off x="4371594" y="5186451"/>
            <a:ext cx="3296066" cy="1238656"/>
          </a:xfrm>
        </p:spPr>
        <p:txBody>
          <a:bodyPr lIns="182880" tIns="0" rIns="182880" bIns="0"/>
          <a:lstStyle>
            <a:lvl1pPr marL="0" indent="0" algn="ctr">
              <a:lnSpc>
                <a:spcPct val="100000"/>
              </a:lnSpc>
              <a:spcBef>
                <a:spcPts val="600"/>
              </a:spcBef>
              <a:buNone/>
              <a:defRPr sz="1800" b="0" i="0" baseline="0">
                <a:latin typeface="+mn-lt"/>
                <a:ea typeface="Gotham Book" panose="02000604040000020004" pitchFamily="50" charset="0"/>
                <a:cs typeface="Gotham Book" panose="02000604040000020004" pitchFamily="50" charset="0"/>
              </a:defRPr>
            </a:lvl1pPr>
          </a:lstStyle>
          <a:p>
            <a:pPr lvl="0"/>
            <a:r>
              <a:rPr lang="en-US" dirty="0"/>
              <a:t>Click to add description text on these lines. Keep it short and simple.</a:t>
            </a:r>
          </a:p>
        </p:txBody>
      </p:sp>
      <p:sp>
        <p:nvSpPr>
          <p:cNvPr id="20" name="Content Placeholder 11"/>
          <p:cNvSpPr>
            <a:spLocks noGrp="1"/>
          </p:cNvSpPr>
          <p:nvPr>
            <p:ph sz="quarter" idx="24" hasCustomPrompt="1"/>
          </p:nvPr>
        </p:nvSpPr>
        <p:spPr>
          <a:xfrm>
            <a:off x="8322657" y="2798629"/>
            <a:ext cx="2730207" cy="1641453"/>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icon</a:t>
            </a:r>
          </a:p>
        </p:txBody>
      </p:sp>
      <p:sp>
        <p:nvSpPr>
          <p:cNvPr id="21" name="Text Placeholder 3"/>
          <p:cNvSpPr>
            <a:spLocks noGrp="1"/>
          </p:cNvSpPr>
          <p:nvPr>
            <p:ph type="body" sz="quarter" idx="25" hasCustomPrompt="1"/>
          </p:nvPr>
        </p:nvSpPr>
        <p:spPr>
          <a:xfrm>
            <a:off x="8037215" y="4725166"/>
            <a:ext cx="3296065" cy="352404"/>
          </a:xfrm>
        </p:spPr>
        <p:txBody>
          <a:bodyPr lIns="182880" tIns="0" rIns="182880" bIns="0"/>
          <a:lstStyle>
            <a:lvl1pPr marL="0" indent="0" algn="ctr">
              <a:lnSpc>
                <a:spcPct val="100000"/>
              </a:lnSpc>
              <a:spcBef>
                <a:spcPts val="600"/>
              </a:spcBef>
              <a:buNone/>
              <a:defRPr sz="2000" b="0" i="0" baseline="0">
                <a:solidFill>
                  <a:schemeClr val="accent1"/>
                </a:solidFill>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22" name="Text Placeholder 3"/>
          <p:cNvSpPr>
            <a:spLocks noGrp="1"/>
          </p:cNvSpPr>
          <p:nvPr>
            <p:ph type="body" sz="quarter" idx="26" hasCustomPrompt="1"/>
          </p:nvPr>
        </p:nvSpPr>
        <p:spPr>
          <a:xfrm>
            <a:off x="8037214" y="5186451"/>
            <a:ext cx="3296066" cy="1238656"/>
          </a:xfrm>
        </p:spPr>
        <p:txBody>
          <a:bodyPr lIns="182880" tIns="0" rIns="182880" bIns="0"/>
          <a:lstStyle>
            <a:lvl1pPr marL="0" indent="0" algn="ctr">
              <a:lnSpc>
                <a:spcPct val="100000"/>
              </a:lnSpc>
              <a:spcBef>
                <a:spcPts val="600"/>
              </a:spcBef>
              <a:buNone/>
              <a:defRPr sz="1800" b="0" i="0" baseline="0">
                <a:latin typeface="+mn-lt"/>
                <a:ea typeface="Gotham Book" panose="02000604040000020004" pitchFamily="50" charset="0"/>
                <a:cs typeface="Gotham Book" panose="02000604040000020004" pitchFamily="50" charset="0"/>
              </a:defRPr>
            </a:lvl1pPr>
          </a:lstStyle>
          <a:p>
            <a:pPr lvl="0"/>
            <a:r>
              <a:rPr lang="en-US" dirty="0"/>
              <a:t>Click to add description text on these lines. Keep it short and simple.</a:t>
            </a:r>
          </a:p>
        </p:txBody>
      </p:sp>
      <p:sp>
        <p:nvSpPr>
          <p:cNvPr id="13" name="Text Placeholder 3"/>
          <p:cNvSpPr>
            <a:spLocks noGrp="1"/>
          </p:cNvSpPr>
          <p:nvPr>
            <p:ph type="body" sz="quarter" idx="27" hasCustomPrompt="1"/>
          </p:nvPr>
        </p:nvSpPr>
        <p:spPr>
          <a:xfrm>
            <a:off x="705973" y="1310606"/>
            <a:ext cx="10779516" cy="1188658"/>
          </a:xfrm>
        </p:spPr>
        <p:txBody>
          <a:bodyPr lIns="182880" tIns="0" rIns="182880" bIns="0" anchor="ctr"/>
          <a:lstStyle>
            <a:lvl1pPr marL="0" indent="0" algn="l">
              <a:spcBef>
                <a:spcPts val="600"/>
              </a:spcBef>
              <a:buNone/>
              <a:defRPr sz="2000" b="0" i="0" baseline="0">
                <a:latin typeface="+mn-lt"/>
                <a:ea typeface="Gotham Book" panose="02000604040000020004" pitchFamily="50" charset="0"/>
                <a:cs typeface="Gotham Book" panose="02000604040000020004" pitchFamily="50" charset="0"/>
              </a:defRPr>
            </a:lvl1pPr>
          </a:lstStyle>
          <a:p>
            <a:pPr lvl="0"/>
            <a:r>
              <a:rPr lang="en-US" dirty="0"/>
              <a:t>Add a short bit of description text in this area. Try keeping the text on a slide to a minimum. But sometimes we know descriptions are necessary. </a:t>
            </a:r>
          </a:p>
        </p:txBody>
      </p:sp>
    </p:spTree>
  </p:cSld>
  <p:clrMapOvr>
    <a:masterClrMapping/>
  </p:clrMapOvr>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mo (Optional)">
    <p:spTree>
      <p:nvGrpSpPr>
        <p:cNvPr id="1" name=""/>
        <p:cNvGrpSpPr/>
        <p:nvPr/>
      </p:nvGrpSpPr>
      <p:grpSpPr>
        <a:xfrm>
          <a:off x="0" y="0"/>
          <a:ext cx="0" cy="0"/>
          <a:chOff x="0" y="0"/>
          <a:chExt cx="0" cy="0"/>
        </a:xfrm>
      </p:grpSpPr>
      <p:sp>
        <p:nvSpPr>
          <p:cNvPr id="13" name="Rectangle 12"/>
          <p:cNvSpPr/>
          <p:nvPr userDrawn="1"/>
        </p:nvSpPr>
        <p:spPr>
          <a:xfrm>
            <a:off x="0" y="0"/>
            <a:ext cx="4635500" cy="6858000"/>
          </a:xfrm>
          <a:prstGeom prst="rect">
            <a:avLst/>
          </a:prstGeom>
          <a:solidFill>
            <a:schemeClr val="accent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bg1"/>
              </a:solidFill>
              <a:latin typeface="Gotham Medium" panose="02000604030000020004" pitchFamily="50" charset="0"/>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635500" cy="6858000"/>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4635500" cy="6858000"/>
          </a:xfrm>
          <a:prstGeom prst="rect">
            <a:avLst/>
          </a:prstGeom>
        </p:spPr>
      </p:pic>
      <p:sp>
        <p:nvSpPr>
          <p:cNvPr id="10" name="TextBox 9"/>
          <p:cNvSpPr txBox="1"/>
          <p:nvPr userDrawn="1"/>
        </p:nvSpPr>
        <p:spPr>
          <a:xfrm>
            <a:off x="0" y="2054618"/>
            <a:ext cx="4629149" cy="477054"/>
          </a:xfrm>
          <a:prstGeom prst="rect">
            <a:avLst/>
          </a:prstGeom>
          <a:noFill/>
        </p:spPr>
        <p:txBody>
          <a:bodyPr wrap="square" rtlCol="0">
            <a:spAutoFit/>
          </a:bodyPr>
          <a:lstStyle/>
          <a:p>
            <a:pPr algn="ctr">
              <a:lnSpc>
                <a:spcPts val="3000"/>
              </a:lnSpc>
            </a:pPr>
            <a:r>
              <a:rPr lang="en-US" sz="3600" b="0" i="0" dirty="0">
                <a:solidFill>
                  <a:schemeClr val="bg1"/>
                </a:solidFill>
                <a:latin typeface="+mj-lt"/>
                <a:ea typeface="Gotham Light" charset="0"/>
                <a:cs typeface="Gotham Light" charset="0"/>
              </a:rPr>
              <a:t>Demo</a:t>
            </a:r>
          </a:p>
        </p:txBody>
      </p:sp>
      <p:sp>
        <p:nvSpPr>
          <p:cNvPr id="8" name="Text Placeholder 16"/>
          <p:cNvSpPr>
            <a:spLocks noGrp="1"/>
          </p:cNvSpPr>
          <p:nvPr>
            <p:ph type="body" sz="quarter" idx="12" hasCustomPrompt="1"/>
          </p:nvPr>
        </p:nvSpPr>
        <p:spPr>
          <a:xfrm>
            <a:off x="5181600" y="328230"/>
            <a:ext cx="6463307" cy="5990425"/>
          </a:xfrm>
        </p:spPr>
        <p:txBody>
          <a:bodyPr anchor="ctr"/>
          <a:lstStyle>
            <a:lvl1pPr algn="l">
              <a:lnSpc>
                <a:spcPct val="100000"/>
              </a:lnSpc>
              <a:defRPr sz="2400" baseline="0">
                <a:solidFill>
                  <a:schemeClr val="accent2"/>
                </a:solidFill>
              </a:defRPr>
            </a:lvl1pPr>
            <a:lvl2pPr algn="l">
              <a:defRPr sz="2400" b="0" i="0">
                <a:solidFill>
                  <a:schemeClr val="accent2"/>
                </a:solidFill>
                <a:latin typeface="Gotham Book" panose="02000604040000020004" pitchFamily="50" charset="0"/>
                <a:ea typeface="Gotham Book" panose="02000604040000020004" pitchFamily="50" charset="0"/>
                <a:cs typeface="Gotham Book" panose="02000604040000020004" pitchFamily="50" charset="0"/>
              </a:defRPr>
            </a:lvl2pPr>
            <a:lvl3pPr algn="l">
              <a:defRPr sz="2400" b="0" i="0">
                <a:solidFill>
                  <a:schemeClr val="accent2"/>
                </a:solidFill>
                <a:latin typeface="Gotham Book" panose="02000604040000020004" pitchFamily="50" charset="0"/>
                <a:ea typeface="Gotham Book" panose="02000604040000020004" pitchFamily="50" charset="0"/>
                <a:cs typeface="Gotham Book" panose="02000604040000020004" pitchFamily="50" charset="0"/>
              </a:defRPr>
            </a:lvl3pPr>
            <a:lvl4pPr algn="l">
              <a:defRPr sz="2400" b="0" i="0">
                <a:solidFill>
                  <a:schemeClr val="accent2"/>
                </a:solidFill>
                <a:latin typeface="Gotham Book" panose="02000604040000020004" pitchFamily="50" charset="0"/>
                <a:ea typeface="Gotham Book" panose="02000604040000020004" pitchFamily="50" charset="0"/>
                <a:cs typeface="Gotham Book" panose="02000604040000020004" pitchFamily="50" charset="0"/>
              </a:defRPr>
            </a:lvl4pPr>
            <a:lvl5pPr algn="l">
              <a:defRPr sz="2400" b="0" i="0">
                <a:solidFill>
                  <a:schemeClr val="accent2"/>
                </a:solidFill>
                <a:latin typeface="Gotham Book" panose="02000604040000020004" pitchFamily="50" charset="0"/>
                <a:ea typeface="Gotham Book" panose="02000604040000020004" pitchFamily="50" charset="0"/>
                <a:cs typeface="Gotham Book" panose="02000604040000020004" pitchFamily="50" charset="0"/>
              </a:defRPr>
            </a:lvl5pPr>
            <a:lvl6pPr>
              <a:defRPr>
                <a:solidFill>
                  <a:schemeClr val="accent2"/>
                </a:solidFill>
              </a:defRPr>
            </a:lvl6pPr>
            <a:lvl7pPr>
              <a:defRPr>
                <a:solidFill>
                  <a:schemeClr val="accent2"/>
                </a:solidFill>
              </a:defRPr>
            </a:lvl7pPr>
            <a:lvl8pPr>
              <a:defRPr>
                <a:solidFill>
                  <a:schemeClr val="accent2"/>
                </a:solidFill>
              </a:defRPr>
            </a:lvl8pPr>
            <a:lvl9pPr marL="2286000" indent="0">
              <a:buNone/>
              <a:defRPr>
                <a:solidFill>
                  <a:schemeClr val="accent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p:cNvSpPr/>
          <p:nvPr userDrawn="1"/>
        </p:nvSpPr>
        <p:spPr>
          <a:xfrm>
            <a:off x="-1463041" y="0"/>
            <a:ext cx="1463041" cy="738664"/>
          </a:xfrm>
          <a:prstGeom prst="rect">
            <a:avLst/>
          </a:prstGeom>
        </p:spPr>
        <p:txBody>
          <a:bodyPr wrap="square">
            <a:spAutoFit/>
          </a:bodyPr>
          <a:lstStyle/>
          <a:p>
            <a:pPr algn="r"/>
            <a:r>
              <a:rPr lang="en-US" sz="1400" b="0" dirty="0">
                <a:latin typeface="Gotham Medium" panose="02000604030000020004" pitchFamily="50" charset="0"/>
              </a:rPr>
              <a:t>This bullet list is </a:t>
            </a:r>
            <a:r>
              <a:rPr lang="en-US" sz="1400" b="1" dirty="0">
                <a:solidFill>
                  <a:schemeClr val="accent1"/>
                </a:solidFill>
                <a:latin typeface="Gotham Medium" panose="02000604030000020004" pitchFamily="50" charset="0"/>
              </a:rPr>
              <a:t>preset</a:t>
            </a:r>
            <a:r>
              <a:rPr lang="en-US" sz="1400" b="0" dirty="0">
                <a:solidFill>
                  <a:schemeClr val="accent1"/>
                </a:solidFill>
                <a:latin typeface="Gotham Medium" panose="02000604030000020004" pitchFamily="50" charset="0"/>
              </a:rPr>
              <a:t> </a:t>
            </a:r>
            <a:r>
              <a:rPr lang="en-US" sz="1400" b="0" dirty="0">
                <a:latin typeface="Gotham Medium" panose="02000604030000020004" pitchFamily="50" charset="0"/>
              </a:rPr>
              <a:t>with </a:t>
            </a:r>
            <a:r>
              <a:rPr lang="en-US" sz="1400" b="1" dirty="0">
                <a:solidFill>
                  <a:schemeClr val="accent1"/>
                </a:solidFill>
                <a:latin typeface="Gotham Medium" panose="02000604030000020004" pitchFamily="50" charset="0"/>
              </a:rPr>
              <a:t>animations</a:t>
            </a:r>
          </a:p>
        </p:txBody>
      </p:sp>
    </p:spTree>
    <p:extLst>
      <p:ext uri="{BB962C8B-B14F-4D97-AF65-F5344CB8AC3E}">
        <p14:creationId xmlns:p14="http://schemas.microsoft.com/office/powerpoint/2010/main" val="1815017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ntr" presetSubtype="0" fill="hold" nodeType="withEffect">
                                  <p:stCondLst>
                                    <p:cond delay="50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xit" presetSubtype="0" fill="hold" nodeType="withEffect">
                                  <p:stCondLst>
                                    <p:cond delay="5000"/>
                                  </p:stCondLst>
                                  <p:childTnLst>
                                    <p:set>
                                      <p:cBhvr>
                                        <p:cTn id="10" dur="1" fill="hold">
                                          <p:stCondLst>
                                            <p:cond delay="0"/>
                                          </p:stCondLst>
                                        </p:cTn>
                                        <p:tgtEl>
                                          <p:spTgt spid="2"/>
                                        </p:tgtEl>
                                        <p:attrNameLst>
                                          <p:attrName>style.visibility</p:attrName>
                                        </p:attrNameLst>
                                      </p:cBhvr>
                                      <p:to>
                                        <p:strVal val="hidden"/>
                                      </p:to>
                                    </p:set>
                                  </p:childTnLst>
                                </p:cTn>
                              </p:par>
                            </p:childTnLst>
                          </p:cTn>
                        </p:par>
                        <p:par>
                          <p:cTn id="11" fill="hold">
                            <p:stCondLst>
                              <p:cond delay="5000"/>
                            </p:stCondLst>
                            <p:childTnLst>
                              <p:par>
                                <p:cTn id="12" presetID="1"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8">
                                            <p:txEl>
                                              <p:pRg st="0" end="0"/>
                                            </p:txEl>
                                          </p:spTgt>
                                        </p:tgtEl>
                                        <p:attrNameLst>
                                          <p:attrName>ppt_c</p:attrName>
                                        </p:attrNameLst>
                                      </p:cBhvr>
                                      <p:to>
                                        <a:schemeClr val="tx2"/>
                                      </p:to>
                                    </p:animClr>
                                  </p:sub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8">
                                            <p:txEl>
                                              <p:pRg st="1" end="1"/>
                                            </p:txEl>
                                          </p:spTgt>
                                        </p:tgtEl>
                                        <p:attrNameLst>
                                          <p:attrName>ppt_c</p:attrName>
                                        </p:attrNameLst>
                                      </p:cBhvr>
                                      <p:to>
                                        <a:schemeClr val="tx2"/>
                                      </p:to>
                                    </p:animClr>
                                  </p:sub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8">
                                            <p:txEl>
                                              <p:pRg st="2" end="2"/>
                                            </p:txEl>
                                          </p:spTgt>
                                        </p:tgtEl>
                                        <p:attrNameLst>
                                          <p:attrName>ppt_c</p:attrName>
                                        </p:attrNameLst>
                                      </p:cBhvr>
                                      <p:to>
                                        <a:schemeClr val="tx2"/>
                                      </p:to>
                                    </p:animClr>
                                  </p:sub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8">
                                            <p:txEl>
                                              <p:pRg st="3" end="3"/>
                                            </p:txEl>
                                          </p:spTgt>
                                        </p:tgtEl>
                                        <p:attrNameLst>
                                          <p:attrName>ppt_c</p:attrName>
                                        </p:attrNameLst>
                                      </p:cBhvr>
                                      <p:to>
                                        <a:schemeClr val="tx2"/>
                                      </p:to>
                                    </p:animClr>
                                  </p:sub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8">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8">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6">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7">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8">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9">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Lst>
      </p:bldP>
    </p:bldLst>
  </p:timing>
  <p:extLst>
    <p:ext uri="{DCECCB84-F9BA-43D5-87BE-67443E8EF086}">
      <p15:sldGuideLst xmlns:p15="http://schemas.microsoft.com/office/powerpoint/2012/main">
        <p15:guide id="1" orient="horz" pos="2160">
          <p15:clr>
            <a:srgbClr val="FBAE40"/>
          </p15:clr>
        </p15:guide>
        <p15:guide id="2" pos="326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con or Image Chunking: Two Items">
    <p:spTree>
      <p:nvGrpSpPr>
        <p:cNvPr id="1" name=""/>
        <p:cNvGrpSpPr/>
        <p:nvPr/>
      </p:nvGrpSpPr>
      <p:grpSpPr>
        <a:xfrm>
          <a:off x="0" y="0"/>
          <a:ext cx="0" cy="0"/>
          <a:chOff x="0" y="0"/>
          <a:chExt cx="0" cy="0"/>
        </a:xfrm>
      </p:grpSpPr>
      <p:sp>
        <p:nvSpPr>
          <p:cNvPr id="12" name="Content Placeholder 11"/>
          <p:cNvSpPr>
            <a:spLocks noGrp="1"/>
          </p:cNvSpPr>
          <p:nvPr>
            <p:ph sz="quarter" idx="12" hasCustomPrompt="1"/>
          </p:nvPr>
        </p:nvSpPr>
        <p:spPr>
          <a:xfrm>
            <a:off x="1117466" y="1828800"/>
            <a:ext cx="4267334" cy="2429933"/>
          </a:xfrm>
        </p:spPr>
        <p:txBody>
          <a:bodyPr lIns="182880" tIns="0" rIns="182880" bIns="0" anchor="ctr"/>
          <a:lstStyle>
            <a:lvl1pPr marL="0" indent="0" algn="ctr">
              <a:buNone/>
              <a:defRPr sz="2400" b="0" i="0" baseline="0">
                <a:latin typeface="Gotham Light" pitchFamily="50" charset="0"/>
                <a:ea typeface="Gotham Light" pitchFamily="50" charset="0"/>
                <a:cs typeface="Gotham Light" pitchFamily="50" charset="0"/>
              </a:defRPr>
            </a:lvl1pPr>
            <a:lvl2pPr marL="297073" indent="0" algn="l">
              <a:buNone/>
              <a:defRPr sz="2200"/>
            </a:lvl2pPr>
            <a:lvl3pPr marL="596176" indent="0" algn="l">
              <a:buNone/>
              <a:defRPr sz="2200"/>
            </a:lvl3pPr>
            <a:lvl4pPr marL="883076" indent="0" algn="l">
              <a:buNone/>
              <a:defRPr sz="2200"/>
            </a:lvl4pPr>
            <a:lvl5pPr marL="1096722" indent="0" algn="l">
              <a:buNone/>
              <a:defRPr sz="2200"/>
            </a:lvl5pPr>
          </a:lstStyle>
          <a:p>
            <a:pPr lvl="0"/>
            <a:r>
              <a:rPr lang="en-US" dirty="0"/>
              <a:t>Click to add </a:t>
            </a:r>
            <a:br>
              <a:rPr lang="en-US" dirty="0"/>
            </a:br>
            <a:r>
              <a:rPr lang="en-US" dirty="0"/>
              <a:t>image or icon</a:t>
            </a:r>
          </a:p>
        </p:txBody>
      </p:sp>
      <p:sp>
        <p:nvSpPr>
          <p:cNvPr id="4" name="Text Placeholder 3"/>
          <p:cNvSpPr>
            <a:spLocks noGrp="1"/>
          </p:cNvSpPr>
          <p:nvPr>
            <p:ph type="body" sz="quarter" idx="14" hasCustomPrompt="1"/>
          </p:nvPr>
        </p:nvSpPr>
        <p:spPr>
          <a:xfrm>
            <a:off x="705972" y="4568349"/>
            <a:ext cx="5095377" cy="1408906"/>
          </a:xfrm>
        </p:spPr>
        <p:txBody>
          <a:bodyPr lIns="182880" tIns="0" rIns="182880" bIns="0"/>
          <a:lstStyle>
            <a:lvl1pPr marL="0" indent="0" algn="ctr">
              <a:lnSpc>
                <a:spcPct val="100000"/>
              </a:lnSpc>
              <a:spcBef>
                <a:spcPts val="600"/>
              </a:spcBef>
              <a:buNone/>
              <a:defRPr sz="2000" b="0" i="0">
                <a:latin typeface="+mn-lt"/>
                <a:ea typeface="Gotham Book" panose="02000604040000020004" pitchFamily="50" charset="0"/>
                <a:cs typeface="Gotham Book" panose="02000604040000020004" pitchFamily="50" charset="0"/>
              </a:defRPr>
            </a:lvl1pPr>
            <a:lvl2pPr>
              <a:defRPr/>
            </a:lvl2pPr>
          </a:lstStyle>
          <a:p>
            <a:pPr lvl="0"/>
            <a:r>
              <a:rPr lang="en-US" dirty="0"/>
              <a:t>Click to add text</a:t>
            </a:r>
          </a:p>
        </p:txBody>
      </p:sp>
      <p:sp>
        <p:nvSpPr>
          <p:cNvPr id="13" name="Text Placeholder 3"/>
          <p:cNvSpPr>
            <a:spLocks noGrp="1"/>
          </p:cNvSpPr>
          <p:nvPr>
            <p:ph type="body" sz="quarter" idx="15" hasCustomPrompt="1"/>
          </p:nvPr>
        </p:nvSpPr>
        <p:spPr>
          <a:xfrm>
            <a:off x="6393999" y="4568349"/>
            <a:ext cx="5095377" cy="1408906"/>
          </a:xfrm>
        </p:spPr>
        <p:txBody>
          <a:bodyPr lIns="182880" tIns="0" rIns="182880" bIns="0"/>
          <a:lstStyle>
            <a:lvl1pPr marL="0" indent="0" algn="ctr">
              <a:spcBef>
                <a:spcPts val="600"/>
              </a:spcBef>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9" name="Content Placeholder 11"/>
          <p:cNvSpPr>
            <a:spLocks noGrp="1"/>
          </p:cNvSpPr>
          <p:nvPr>
            <p:ph sz="quarter" idx="16" hasCustomPrompt="1"/>
          </p:nvPr>
        </p:nvSpPr>
        <p:spPr>
          <a:xfrm>
            <a:off x="6808974" y="1829393"/>
            <a:ext cx="4265426" cy="2429340"/>
          </a:xfrm>
        </p:spPr>
        <p:txBody>
          <a:bodyPr lIns="182880" tIns="0" rIns="182880" bIns="0" anchor="ctr"/>
          <a:lstStyle>
            <a:lvl1pPr marL="0" indent="0" algn="ctr">
              <a:buNone/>
              <a:defRPr sz="2400" b="0" i="0" baseline="0">
                <a:latin typeface="Gotham Light" pitchFamily="50" charset="0"/>
                <a:ea typeface="Gotham Light" pitchFamily="50" charset="0"/>
                <a:cs typeface="Gotham Light" pitchFamily="50" charset="0"/>
              </a:defRPr>
            </a:lvl1pPr>
            <a:lvl2pPr marL="297073" indent="0" algn="l">
              <a:buNone/>
              <a:defRPr sz="2200"/>
            </a:lvl2pPr>
            <a:lvl3pPr marL="596176" indent="0" algn="l">
              <a:buNone/>
              <a:defRPr sz="2200"/>
            </a:lvl3pPr>
            <a:lvl4pPr marL="883076" indent="0" algn="l">
              <a:buNone/>
              <a:defRPr sz="2200"/>
            </a:lvl4pPr>
            <a:lvl5pPr marL="1096722" indent="0" algn="l">
              <a:buNone/>
              <a:defRPr sz="2200"/>
            </a:lvl5pPr>
          </a:lstStyle>
          <a:p>
            <a:pPr lvl="0"/>
            <a:r>
              <a:rPr lang="en-US" dirty="0"/>
              <a:t>Click to add </a:t>
            </a:r>
            <a:br>
              <a:rPr lang="en-US" dirty="0"/>
            </a:br>
            <a:r>
              <a:rPr lang="en-US" dirty="0"/>
              <a:t>image or icon</a:t>
            </a:r>
          </a:p>
        </p:txBody>
      </p:sp>
      <p:sp>
        <p:nvSpPr>
          <p:cNvPr id="10"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atin typeface="+mj-lt"/>
              </a:defRPr>
            </a:lvl1pPr>
          </a:lstStyle>
          <a:p>
            <a:r>
              <a:rPr lang="en-US" dirty="0"/>
              <a:t>Click to Add Slide Title in Title Case</a:t>
            </a:r>
          </a:p>
        </p:txBody>
      </p:sp>
    </p:spTree>
    <p:extLst>
      <p:ext uri="{BB962C8B-B14F-4D97-AF65-F5344CB8AC3E}">
        <p14:creationId xmlns:p14="http://schemas.microsoft.com/office/powerpoint/2010/main" val="3751018430"/>
      </p:ext>
    </p:extLst>
  </p:cSld>
  <p:clrMapOvr>
    <a:masterClrMapping/>
  </p:clrMapOvr>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con or Image Chunking: Three Items">
    <p:spTree>
      <p:nvGrpSpPr>
        <p:cNvPr id="1" name=""/>
        <p:cNvGrpSpPr/>
        <p:nvPr/>
      </p:nvGrpSpPr>
      <p:grpSpPr>
        <a:xfrm>
          <a:off x="0" y="0"/>
          <a:ext cx="0" cy="0"/>
          <a:chOff x="0" y="0"/>
          <a:chExt cx="0" cy="0"/>
        </a:xfrm>
      </p:grpSpPr>
      <p:sp>
        <p:nvSpPr>
          <p:cNvPr id="12" name="Content Placeholder 11"/>
          <p:cNvSpPr>
            <a:spLocks noGrp="1"/>
          </p:cNvSpPr>
          <p:nvPr>
            <p:ph sz="quarter" idx="12" hasCustomPrompt="1"/>
          </p:nvPr>
        </p:nvSpPr>
        <p:spPr>
          <a:xfrm>
            <a:off x="1081602" y="1828800"/>
            <a:ext cx="2550598" cy="2442596"/>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 or icon</a:t>
            </a:r>
          </a:p>
        </p:txBody>
      </p:sp>
      <p:sp>
        <p:nvSpPr>
          <p:cNvPr id="11" name="Content Placeholder 11"/>
          <p:cNvSpPr>
            <a:spLocks noGrp="1"/>
          </p:cNvSpPr>
          <p:nvPr>
            <p:ph sz="quarter" idx="13" hasCustomPrompt="1"/>
          </p:nvPr>
        </p:nvSpPr>
        <p:spPr>
          <a:xfrm>
            <a:off x="4817659" y="1825884"/>
            <a:ext cx="2556688" cy="2448428"/>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 or icon</a:t>
            </a:r>
          </a:p>
        </p:txBody>
      </p:sp>
      <p:sp>
        <p:nvSpPr>
          <p:cNvPr id="13" name="Content Placeholder 11"/>
          <p:cNvSpPr>
            <a:spLocks noGrp="1"/>
          </p:cNvSpPr>
          <p:nvPr>
            <p:ph sz="quarter" idx="14" hasCustomPrompt="1"/>
          </p:nvPr>
        </p:nvSpPr>
        <p:spPr>
          <a:xfrm>
            <a:off x="8568647" y="1842230"/>
            <a:ext cx="2522550" cy="2415736"/>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 or icon</a:t>
            </a:r>
          </a:p>
        </p:txBody>
      </p:sp>
      <p:sp>
        <p:nvSpPr>
          <p:cNvPr id="15" name="Text Placeholder 3"/>
          <p:cNvSpPr>
            <a:spLocks noGrp="1"/>
          </p:cNvSpPr>
          <p:nvPr>
            <p:ph type="body" sz="quarter" idx="15" hasCustomPrompt="1"/>
          </p:nvPr>
        </p:nvSpPr>
        <p:spPr>
          <a:xfrm>
            <a:off x="705974" y="4568512"/>
            <a:ext cx="3296065" cy="1231106"/>
          </a:xfrm>
        </p:spPr>
        <p:txBody>
          <a:bodyPr lIns="182880" tIns="0" rIns="182880" bIns="0"/>
          <a:lstStyle>
            <a:lvl1pPr marL="0" indent="0" algn="ctr">
              <a:lnSpc>
                <a:spcPct val="100000"/>
              </a:lnSpc>
              <a:spcBef>
                <a:spcPts val="600"/>
              </a:spcBef>
              <a:buNone/>
              <a:defRPr sz="2000" b="0" i="0" baseline="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0"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vl1pPr>
          </a:lstStyle>
          <a:p>
            <a:r>
              <a:rPr lang="en-US" dirty="0"/>
              <a:t>Click to Add Slide Title in Title Case</a:t>
            </a:r>
          </a:p>
        </p:txBody>
      </p:sp>
      <p:sp>
        <p:nvSpPr>
          <p:cNvPr id="9" name="Text Placeholder 3"/>
          <p:cNvSpPr>
            <a:spLocks noGrp="1"/>
          </p:cNvSpPr>
          <p:nvPr>
            <p:ph type="body" sz="quarter" idx="18" hasCustomPrompt="1"/>
          </p:nvPr>
        </p:nvSpPr>
        <p:spPr>
          <a:xfrm>
            <a:off x="4456692" y="4568512"/>
            <a:ext cx="3296065" cy="1231106"/>
          </a:xfrm>
        </p:spPr>
        <p:txBody>
          <a:bodyPr lIns="182880" tIns="0" rIns="182880" bIns="0"/>
          <a:lstStyle>
            <a:lvl1pPr marL="0" indent="0" algn="ctr">
              <a:lnSpc>
                <a:spcPct val="100000"/>
              </a:lnSpc>
              <a:spcBef>
                <a:spcPts val="600"/>
              </a:spcBef>
              <a:buNone/>
              <a:defRPr sz="2000" b="0" i="0" baseline="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4" name="Text Placeholder 3"/>
          <p:cNvSpPr>
            <a:spLocks noGrp="1"/>
          </p:cNvSpPr>
          <p:nvPr>
            <p:ph type="body" sz="quarter" idx="19" hasCustomPrompt="1"/>
          </p:nvPr>
        </p:nvSpPr>
        <p:spPr>
          <a:xfrm>
            <a:off x="8181890" y="4568512"/>
            <a:ext cx="3296065" cy="1231106"/>
          </a:xfrm>
        </p:spPr>
        <p:txBody>
          <a:bodyPr lIns="182880" tIns="0" rIns="182880" bIns="0"/>
          <a:lstStyle>
            <a:lvl1pPr marL="0" indent="0" algn="ctr">
              <a:lnSpc>
                <a:spcPct val="100000"/>
              </a:lnSpc>
              <a:spcBef>
                <a:spcPts val="600"/>
              </a:spcBef>
              <a:buNone/>
              <a:defRPr sz="2000" b="0" i="0" baseline="0">
                <a:latin typeface="+mn-lt"/>
                <a:ea typeface="Gotham Book" panose="02000604040000020004" pitchFamily="50" charset="0"/>
                <a:cs typeface="Gotham Book" panose="02000604040000020004" pitchFamily="50" charset="0"/>
              </a:defRPr>
            </a:lvl1pPr>
          </a:lstStyle>
          <a:p>
            <a:pPr lvl="0"/>
            <a:r>
              <a:rPr lang="en-US" dirty="0"/>
              <a:t>Click to add text</a:t>
            </a:r>
          </a:p>
        </p:txBody>
      </p:sp>
    </p:spTree>
    <p:extLst>
      <p:ext uri="{BB962C8B-B14F-4D97-AF65-F5344CB8AC3E}">
        <p14:creationId xmlns:p14="http://schemas.microsoft.com/office/powerpoint/2010/main" val="1232459131"/>
      </p:ext>
    </p:extLst>
  </p:cSld>
  <p:clrMapOvr>
    <a:masterClrMapping/>
  </p:clrMapOvr>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con or Image Chunking: Four Items">
    <p:spTree>
      <p:nvGrpSpPr>
        <p:cNvPr id="1" name=""/>
        <p:cNvGrpSpPr/>
        <p:nvPr/>
      </p:nvGrpSpPr>
      <p:grpSpPr>
        <a:xfrm>
          <a:off x="0" y="0"/>
          <a:ext cx="0" cy="0"/>
          <a:chOff x="0" y="0"/>
          <a:chExt cx="0" cy="0"/>
        </a:xfrm>
      </p:grpSpPr>
      <p:sp>
        <p:nvSpPr>
          <p:cNvPr id="20" name="Content Placeholder 11"/>
          <p:cNvSpPr>
            <a:spLocks noGrp="1"/>
          </p:cNvSpPr>
          <p:nvPr>
            <p:ph sz="quarter" idx="20" hasCustomPrompt="1"/>
          </p:nvPr>
        </p:nvSpPr>
        <p:spPr>
          <a:xfrm>
            <a:off x="3470669" y="1831339"/>
            <a:ext cx="2503258" cy="2658533"/>
          </a:xfrm>
        </p:spPr>
        <p:txBody>
          <a:bodyPr lIns="182880" tIns="0" rIns="182880" bIns="0" anchor="ctr"/>
          <a:lstStyle>
            <a:lvl1pPr marL="0" indent="0" algn="ctr">
              <a:buNone/>
              <a:defRPr sz="2200" b="0" i="0" baseline="0">
                <a:latin typeface="Gotham Light" pitchFamily="50" charset="0"/>
                <a:ea typeface="Gotham Light" pitchFamily="50" charset="0"/>
                <a:cs typeface="Gotham Light" pitchFamily="50" charset="0"/>
              </a:defRPr>
            </a:lvl1pPr>
            <a:lvl2pPr algn="ctr">
              <a:defRPr sz="2200"/>
            </a:lvl2pPr>
            <a:lvl3pPr algn="ctr">
              <a:defRPr sz="2200"/>
            </a:lvl3pPr>
            <a:lvl4pPr algn="ctr">
              <a:defRPr sz="2200"/>
            </a:lvl4pPr>
            <a:lvl5pPr algn="ctr">
              <a:defRPr sz="2200"/>
            </a:lvl5pPr>
          </a:lstStyle>
          <a:p>
            <a:pPr lvl="0"/>
            <a:r>
              <a:rPr lang="en-US" dirty="0"/>
              <a:t>Click to add image or icon</a:t>
            </a:r>
          </a:p>
        </p:txBody>
      </p:sp>
      <p:sp>
        <p:nvSpPr>
          <p:cNvPr id="15" name="Text Placeholder 3"/>
          <p:cNvSpPr>
            <a:spLocks noGrp="1"/>
          </p:cNvSpPr>
          <p:nvPr>
            <p:ph type="body" sz="quarter" idx="15" hasCustomPrompt="1"/>
          </p:nvPr>
        </p:nvSpPr>
        <p:spPr>
          <a:xfrm>
            <a:off x="701336" y="4683936"/>
            <a:ext cx="2503258" cy="1231106"/>
          </a:xfrm>
        </p:spPr>
        <p:txBody>
          <a:bodyPr lIns="182880" tIns="0" rIns="182880" bIns="0"/>
          <a:lstStyle>
            <a:lvl1pPr marL="0" indent="0" algn="ctr">
              <a:spcBef>
                <a:spcPts val="600"/>
              </a:spcBef>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 </a:t>
            </a:r>
          </a:p>
        </p:txBody>
      </p:sp>
      <p:sp>
        <p:nvSpPr>
          <p:cNvPr id="13"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vl1pPr>
          </a:lstStyle>
          <a:p>
            <a:r>
              <a:rPr lang="en-US" dirty="0"/>
              <a:t>Click to Add Slide Title in Title Case</a:t>
            </a:r>
          </a:p>
        </p:txBody>
      </p:sp>
      <p:sp>
        <p:nvSpPr>
          <p:cNvPr id="26" name="Content Placeholder 11"/>
          <p:cNvSpPr>
            <a:spLocks noGrp="1"/>
          </p:cNvSpPr>
          <p:nvPr>
            <p:ph sz="quarter" idx="23" hasCustomPrompt="1"/>
          </p:nvPr>
        </p:nvSpPr>
        <p:spPr>
          <a:xfrm>
            <a:off x="6245473" y="1831340"/>
            <a:ext cx="2503258" cy="2658533"/>
          </a:xfrm>
        </p:spPr>
        <p:txBody>
          <a:bodyPr lIns="182880" tIns="0" rIns="182880" bIns="0" anchor="ctr"/>
          <a:lstStyle>
            <a:lvl1pPr marL="0" indent="0" algn="ctr">
              <a:buNone/>
              <a:defRPr sz="2200" b="0" i="0" baseline="0">
                <a:latin typeface="Gotham Light" pitchFamily="50" charset="0"/>
                <a:ea typeface="Gotham Light" pitchFamily="50" charset="0"/>
                <a:cs typeface="Gotham Light" pitchFamily="50" charset="0"/>
              </a:defRPr>
            </a:lvl1pPr>
            <a:lvl2pPr algn="ctr">
              <a:defRPr sz="2200"/>
            </a:lvl2pPr>
            <a:lvl3pPr algn="ctr">
              <a:defRPr sz="2200"/>
            </a:lvl3pPr>
            <a:lvl4pPr algn="ctr">
              <a:defRPr sz="2200"/>
            </a:lvl4pPr>
            <a:lvl5pPr algn="ctr">
              <a:defRPr sz="2200"/>
            </a:lvl5pPr>
          </a:lstStyle>
          <a:p>
            <a:pPr lvl="0"/>
            <a:r>
              <a:rPr lang="en-US" dirty="0"/>
              <a:t>Click to add image or icon</a:t>
            </a:r>
          </a:p>
        </p:txBody>
      </p:sp>
      <p:sp>
        <p:nvSpPr>
          <p:cNvPr id="27" name="Content Placeholder 11"/>
          <p:cNvSpPr>
            <a:spLocks noGrp="1"/>
          </p:cNvSpPr>
          <p:nvPr>
            <p:ph sz="quarter" idx="24" hasCustomPrompt="1"/>
          </p:nvPr>
        </p:nvSpPr>
        <p:spPr>
          <a:xfrm>
            <a:off x="8982231" y="1831340"/>
            <a:ext cx="2503258" cy="2658533"/>
          </a:xfrm>
        </p:spPr>
        <p:txBody>
          <a:bodyPr lIns="182880" tIns="0" rIns="182880" bIns="0" anchor="ctr"/>
          <a:lstStyle>
            <a:lvl1pPr marL="0" indent="0" algn="ctr">
              <a:buNone/>
              <a:defRPr sz="2200" b="0" i="0" baseline="0">
                <a:latin typeface="Gotham Light" pitchFamily="50" charset="0"/>
                <a:ea typeface="Gotham Light" pitchFamily="50" charset="0"/>
                <a:cs typeface="Gotham Light" pitchFamily="50" charset="0"/>
              </a:defRPr>
            </a:lvl1pPr>
            <a:lvl2pPr algn="ctr">
              <a:defRPr sz="2200"/>
            </a:lvl2pPr>
            <a:lvl3pPr algn="ctr">
              <a:defRPr sz="2200"/>
            </a:lvl3pPr>
            <a:lvl4pPr algn="ctr">
              <a:defRPr sz="2200"/>
            </a:lvl4pPr>
            <a:lvl5pPr algn="ctr">
              <a:defRPr sz="2200"/>
            </a:lvl5pPr>
          </a:lstStyle>
          <a:p>
            <a:pPr lvl="0"/>
            <a:r>
              <a:rPr lang="en-US" dirty="0"/>
              <a:t>Click to add image or icon</a:t>
            </a:r>
          </a:p>
        </p:txBody>
      </p:sp>
      <p:sp>
        <p:nvSpPr>
          <p:cNvPr id="34" name="Text Placeholder 3"/>
          <p:cNvSpPr>
            <a:spLocks noGrp="1"/>
          </p:cNvSpPr>
          <p:nvPr>
            <p:ph type="body" sz="quarter" idx="25" hasCustomPrompt="1"/>
          </p:nvPr>
        </p:nvSpPr>
        <p:spPr>
          <a:xfrm>
            <a:off x="3464068" y="4683936"/>
            <a:ext cx="2503258" cy="1231106"/>
          </a:xfrm>
        </p:spPr>
        <p:txBody>
          <a:bodyPr lIns="182880" tIns="0" rIns="182880" bIns="0"/>
          <a:lstStyle>
            <a:lvl1pPr marL="0" indent="0" algn="ctr">
              <a:spcBef>
                <a:spcPts val="600"/>
              </a:spcBef>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 </a:t>
            </a:r>
          </a:p>
        </p:txBody>
      </p:sp>
      <p:sp>
        <p:nvSpPr>
          <p:cNvPr id="35" name="Text Placeholder 3"/>
          <p:cNvSpPr>
            <a:spLocks noGrp="1"/>
          </p:cNvSpPr>
          <p:nvPr>
            <p:ph type="body" sz="quarter" idx="26" hasCustomPrompt="1"/>
          </p:nvPr>
        </p:nvSpPr>
        <p:spPr>
          <a:xfrm>
            <a:off x="6226800" y="4683936"/>
            <a:ext cx="2503258" cy="1231106"/>
          </a:xfrm>
        </p:spPr>
        <p:txBody>
          <a:bodyPr lIns="182880" tIns="0" rIns="182880" bIns="0"/>
          <a:lstStyle>
            <a:lvl1pPr marL="0" indent="0" algn="ctr">
              <a:spcBef>
                <a:spcPts val="600"/>
              </a:spcBef>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 </a:t>
            </a:r>
          </a:p>
        </p:txBody>
      </p:sp>
      <p:sp>
        <p:nvSpPr>
          <p:cNvPr id="36" name="Text Placeholder 3"/>
          <p:cNvSpPr>
            <a:spLocks noGrp="1"/>
          </p:cNvSpPr>
          <p:nvPr>
            <p:ph type="body" sz="quarter" idx="27" hasCustomPrompt="1"/>
          </p:nvPr>
        </p:nvSpPr>
        <p:spPr>
          <a:xfrm>
            <a:off x="8991098" y="4683936"/>
            <a:ext cx="2503258" cy="1231106"/>
          </a:xfrm>
        </p:spPr>
        <p:txBody>
          <a:bodyPr lIns="182880" tIns="0" rIns="182880" bIns="0"/>
          <a:lstStyle>
            <a:lvl1pPr marL="0" indent="0" algn="ctr">
              <a:spcBef>
                <a:spcPts val="600"/>
              </a:spcBef>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 </a:t>
            </a:r>
          </a:p>
        </p:txBody>
      </p:sp>
      <p:sp>
        <p:nvSpPr>
          <p:cNvPr id="12" name="Content Placeholder 11"/>
          <p:cNvSpPr>
            <a:spLocks noGrp="1"/>
          </p:cNvSpPr>
          <p:nvPr>
            <p:ph sz="quarter" idx="12" hasCustomPrompt="1"/>
          </p:nvPr>
        </p:nvSpPr>
        <p:spPr>
          <a:xfrm>
            <a:off x="695865" y="1831340"/>
            <a:ext cx="2503258" cy="2658533"/>
          </a:xfrm>
        </p:spPr>
        <p:txBody>
          <a:bodyPr lIns="182880" tIns="0" rIns="182880" bIns="0" anchor="ctr"/>
          <a:lstStyle>
            <a:lvl1pPr marL="0" indent="0" algn="ctr">
              <a:buNone/>
              <a:defRPr sz="2200" b="0" i="0" baseline="0">
                <a:latin typeface="Gotham Light" pitchFamily="50" charset="0"/>
                <a:ea typeface="Gotham Light" pitchFamily="50" charset="0"/>
                <a:cs typeface="Gotham Light" pitchFamily="50" charset="0"/>
              </a:defRPr>
            </a:lvl1pPr>
            <a:lvl2pPr algn="ctr">
              <a:defRPr sz="2200"/>
            </a:lvl2pPr>
            <a:lvl3pPr algn="ctr">
              <a:defRPr sz="2200"/>
            </a:lvl3pPr>
            <a:lvl4pPr algn="ctr">
              <a:defRPr sz="2200"/>
            </a:lvl4pPr>
            <a:lvl5pPr algn="ctr">
              <a:defRPr sz="2200"/>
            </a:lvl5pPr>
          </a:lstStyle>
          <a:p>
            <a:pPr lvl="0"/>
            <a:r>
              <a:rPr lang="en-US" dirty="0"/>
              <a:t>Click to add image or icon</a:t>
            </a:r>
          </a:p>
        </p:txBody>
      </p:sp>
    </p:spTree>
    <p:extLst>
      <p:ext uri="{BB962C8B-B14F-4D97-AF65-F5344CB8AC3E}">
        <p14:creationId xmlns:p14="http://schemas.microsoft.com/office/powerpoint/2010/main" val="1131107296"/>
      </p:ext>
    </p:extLst>
  </p:cSld>
  <p:clrMapOvr>
    <a:masterClrMapping/>
  </p:clrMapOvr>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con Only Image Chunking: Six Items">
    <p:spTree>
      <p:nvGrpSpPr>
        <p:cNvPr id="1" name=""/>
        <p:cNvGrpSpPr/>
        <p:nvPr/>
      </p:nvGrpSpPr>
      <p:grpSpPr>
        <a:xfrm>
          <a:off x="0" y="0"/>
          <a:ext cx="0" cy="0"/>
          <a:chOff x="0" y="0"/>
          <a:chExt cx="0" cy="0"/>
        </a:xfrm>
      </p:grpSpPr>
      <p:sp>
        <p:nvSpPr>
          <p:cNvPr id="29" name="Content Placeholder 11"/>
          <p:cNvSpPr>
            <a:spLocks noGrp="1"/>
          </p:cNvSpPr>
          <p:nvPr>
            <p:ph sz="quarter" idx="18" hasCustomPrompt="1"/>
          </p:nvPr>
        </p:nvSpPr>
        <p:spPr>
          <a:xfrm>
            <a:off x="8163932" y="1828800"/>
            <a:ext cx="3311130" cy="1393959"/>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a:t>
            </a:r>
            <a:br>
              <a:rPr lang="en-US" dirty="0"/>
            </a:br>
            <a:r>
              <a:rPr lang="en-US" dirty="0"/>
              <a:t>icon only</a:t>
            </a:r>
          </a:p>
        </p:txBody>
      </p:sp>
      <p:sp>
        <p:nvSpPr>
          <p:cNvPr id="30" name="Text Placeholder 3"/>
          <p:cNvSpPr>
            <a:spLocks noGrp="1"/>
          </p:cNvSpPr>
          <p:nvPr>
            <p:ph type="body" sz="quarter" idx="19" hasCustomPrompt="1"/>
          </p:nvPr>
        </p:nvSpPr>
        <p:spPr>
          <a:xfrm>
            <a:off x="8168570" y="3365945"/>
            <a:ext cx="3296065" cy="472978"/>
          </a:xfrm>
        </p:spPr>
        <p:txBody>
          <a:bodyPr lIns="182880" tIns="0" rIns="182880" bIns="0"/>
          <a:lstStyle>
            <a:lvl1pPr algn="ctr">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35" name="Content Placeholder 11"/>
          <p:cNvSpPr>
            <a:spLocks noGrp="1"/>
          </p:cNvSpPr>
          <p:nvPr>
            <p:ph sz="quarter" idx="24" hasCustomPrompt="1"/>
          </p:nvPr>
        </p:nvSpPr>
        <p:spPr>
          <a:xfrm>
            <a:off x="8163932" y="4026037"/>
            <a:ext cx="3311130" cy="1393959"/>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a:t>
            </a:r>
            <a:br>
              <a:rPr lang="en-US" dirty="0"/>
            </a:br>
            <a:r>
              <a:rPr lang="en-US" dirty="0"/>
              <a:t>icon only</a:t>
            </a:r>
          </a:p>
        </p:txBody>
      </p:sp>
      <p:sp>
        <p:nvSpPr>
          <p:cNvPr id="36" name="Text Placeholder 3"/>
          <p:cNvSpPr>
            <a:spLocks noGrp="1"/>
          </p:cNvSpPr>
          <p:nvPr>
            <p:ph type="body" sz="quarter" idx="25" hasCustomPrompt="1"/>
          </p:nvPr>
        </p:nvSpPr>
        <p:spPr>
          <a:xfrm>
            <a:off x="4437272" y="5563182"/>
            <a:ext cx="3296065" cy="472978"/>
          </a:xfrm>
        </p:spPr>
        <p:txBody>
          <a:bodyPr lIns="182880" tIns="0" rIns="182880" bIns="0"/>
          <a:lstStyle>
            <a:lvl1pPr algn="ctr">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2" name="Content Placeholder 11"/>
          <p:cNvSpPr>
            <a:spLocks noGrp="1"/>
          </p:cNvSpPr>
          <p:nvPr>
            <p:ph sz="quarter" idx="12" hasCustomPrompt="1"/>
          </p:nvPr>
        </p:nvSpPr>
        <p:spPr>
          <a:xfrm>
            <a:off x="701336" y="1828800"/>
            <a:ext cx="3311130" cy="1393959"/>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a:t>
            </a:r>
            <a:br>
              <a:rPr lang="en-US" dirty="0"/>
            </a:br>
            <a:r>
              <a:rPr lang="en-US" dirty="0"/>
              <a:t>icon only</a:t>
            </a:r>
          </a:p>
        </p:txBody>
      </p:sp>
      <p:sp>
        <p:nvSpPr>
          <p:cNvPr id="15" name="Text Placeholder 3"/>
          <p:cNvSpPr>
            <a:spLocks noGrp="1"/>
          </p:cNvSpPr>
          <p:nvPr>
            <p:ph type="body" sz="quarter" idx="15" hasCustomPrompt="1"/>
          </p:nvPr>
        </p:nvSpPr>
        <p:spPr>
          <a:xfrm>
            <a:off x="705974" y="3365945"/>
            <a:ext cx="3296065" cy="472978"/>
          </a:xfrm>
        </p:spPr>
        <p:txBody>
          <a:bodyPr lIns="182880" tIns="0" rIns="182880" bIns="0"/>
          <a:lstStyle>
            <a:lvl1pPr marL="0" indent="0" algn="ctr">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27" name="Content Placeholder 11"/>
          <p:cNvSpPr>
            <a:spLocks noGrp="1"/>
          </p:cNvSpPr>
          <p:nvPr>
            <p:ph sz="quarter" idx="16" hasCustomPrompt="1"/>
          </p:nvPr>
        </p:nvSpPr>
        <p:spPr>
          <a:xfrm>
            <a:off x="4443061" y="1828800"/>
            <a:ext cx="3311130" cy="1393959"/>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a:t>
            </a:r>
            <a:br>
              <a:rPr lang="en-US" dirty="0"/>
            </a:br>
            <a:r>
              <a:rPr lang="en-US" dirty="0"/>
              <a:t>icon only</a:t>
            </a:r>
          </a:p>
        </p:txBody>
      </p:sp>
      <p:sp>
        <p:nvSpPr>
          <p:cNvPr id="28" name="Text Placeholder 3"/>
          <p:cNvSpPr>
            <a:spLocks noGrp="1"/>
          </p:cNvSpPr>
          <p:nvPr>
            <p:ph type="body" sz="quarter" idx="17" hasCustomPrompt="1"/>
          </p:nvPr>
        </p:nvSpPr>
        <p:spPr>
          <a:xfrm>
            <a:off x="4447699" y="3365945"/>
            <a:ext cx="3296065" cy="472978"/>
          </a:xfrm>
        </p:spPr>
        <p:txBody>
          <a:bodyPr lIns="182880" tIns="0" rIns="182880" bIns="0"/>
          <a:lstStyle>
            <a:lvl1pPr algn="ctr">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31" name="Content Placeholder 11"/>
          <p:cNvSpPr>
            <a:spLocks noGrp="1"/>
          </p:cNvSpPr>
          <p:nvPr>
            <p:ph sz="quarter" idx="20" hasCustomPrompt="1"/>
          </p:nvPr>
        </p:nvSpPr>
        <p:spPr>
          <a:xfrm>
            <a:off x="701336" y="4026037"/>
            <a:ext cx="3311130" cy="1393959"/>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a:t>
            </a:r>
            <a:br>
              <a:rPr lang="en-US" dirty="0"/>
            </a:br>
            <a:r>
              <a:rPr lang="en-US" dirty="0"/>
              <a:t>icon only</a:t>
            </a:r>
          </a:p>
        </p:txBody>
      </p:sp>
      <p:sp>
        <p:nvSpPr>
          <p:cNvPr id="32" name="Text Placeholder 3"/>
          <p:cNvSpPr>
            <a:spLocks noGrp="1"/>
          </p:cNvSpPr>
          <p:nvPr>
            <p:ph type="body" sz="quarter" idx="21" hasCustomPrompt="1"/>
          </p:nvPr>
        </p:nvSpPr>
        <p:spPr>
          <a:xfrm>
            <a:off x="705974" y="5563182"/>
            <a:ext cx="3296065" cy="472978"/>
          </a:xfrm>
        </p:spPr>
        <p:txBody>
          <a:bodyPr lIns="182880" tIns="0" rIns="182880" bIns="0"/>
          <a:lstStyle>
            <a:lvl1pPr algn="ctr">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33" name="Content Placeholder 11"/>
          <p:cNvSpPr>
            <a:spLocks noGrp="1"/>
          </p:cNvSpPr>
          <p:nvPr>
            <p:ph sz="quarter" idx="22" hasCustomPrompt="1"/>
          </p:nvPr>
        </p:nvSpPr>
        <p:spPr>
          <a:xfrm>
            <a:off x="4443061" y="4026037"/>
            <a:ext cx="3311130" cy="1393959"/>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a:t>
            </a:r>
            <a:br>
              <a:rPr lang="en-US" dirty="0"/>
            </a:br>
            <a:r>
              <a:rPr lang="en-US" dirty="0"/>
              <a:t>icon only</a:t>
            </a:r>
          </a:p>
        </p:txBody>
      </p:sp>
      <p:sp>
        <p:nvSpPr>
          <p:cNvPr id="34" name="Text Placeholder 3"/>
          <p:cNvSpPr>
            <a:spLocks noGrp="1"/>
          </p:cNvSpPr>
          <p:nvPr>
            <p:ph type="body" sz="quarter" idx="23" hasCustomPrompt="1"/>
          </p:nvPr>
        </p:nvSpPr>
        <p:spPr>
          <a:xfrm>
            <a:off x="8178997" y="5563182"/>
            <a:ext cx="3296065" cy="472978"/>
          </a:xfrm>
        </p:spPr>
        <p:txBody>
          <a:bodyPr lIns="182880" tIns="0" rIns="182880" bIns="0"/>
          <a:lstStyle>
            <a:lvl1pPr algn="ctr">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6"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vl1pPr>
          </a:lstStyle>
          <a:p>
            <a:r>
              <a:rPr lang="en-US" dirty="0"/>
              <a:t>Click to Add Slide Title in Title Case</a:t>
            </a:r>
          </a:p>
        </p:txBody>
      </p:sp>
    </p:spTree>
    <p:extLst>
      <p:ext uri="{BB962C8B-B14F-4D97-AF65-F5344CB8AC3E}">
        <p14:creationId xmlns:p14="http://schemas.microsoft.com/office/powerpoint/2010/main" val="2547072899"/>
      </p:ext>
    </p:extLst>
  </p:cSld>
  <p:clrMapOvr>
    <a:masterClrMapping/>
  </p:clrMapOvr>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Item List with Icons">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vl1pPr>
          </a:lstStyle>
          <a:p>
            <a:r>
              <a:rPr lang="en-US" dirty="0"/>
              <a:t>Click to Add Slide Title in Title Case</a:t>
            </a:r>
          </a:p>
        </p:txBody>
      </p:sp>
      <p:sp>
        <p:nvSpPr>
          <p:cNvPr id="11" name="Rectangle 10"/>
          <p:cNvSpPr/>
          <p:nvPr userDrawn="1"/>
        </p:nvSpPr>
        <p:spPr>
          <a:xfrm>
            <a:off x="1845276" y="1828799"/>
            <a:ext cx="91440" cy="1252043"/>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13" name="Content Placeholder 11"/>
          <p:cNvSpPr>
            <a:spLocks noGrp="1"/>
          </p:cNvSpPr>
          <p:nvPr>
            <p:ph sz="quarter" idx="12" hasCustomPrompt="1"/>
          </p:nvPr>
        </p:nvSpPr>
        <p:spPr>
          <a:xfrm>
            <a:off x="716872" y="2025263"/>
            <a:ext cx="883328" cy="859114"/>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14" name="Text Placeholder 3"/>
          <p:cNvSpPr>
            <a:spLocks noGrp="1"/>
          </p:cNvSpPr>
          <p:nvPr>
            <p:ph type="body" sz="quarter" idx="15" hasCustomPrompt="1"/>
          </p:nvPr>
        </p:nvSpPr>
        <p:spPr>
          <a:xfrm>
            <a:off x="2221399" y="1828799"/>
            <a:ext cx="9264090"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5" name="Rectangle 14"/>
          <p:cNvSpPr/>
          <p:nvPr userDrawn="1"/>
        </p:nvSpPr>
        <p:spPr>
          <a:xfrm>
            <a:off x="1845276" y="3258097"/>
            <a:ext cx="91440" cy="1252043"/>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18" name="Content Placeholder 11"/>
          <p:cNvSpPr>
            <a:spLocks noGrp="1"/>
          </p:cNvSpPr>
          <p:nvPr>
            <p:ph sz="quarter" idx="16" hasCustomPrompt="1"/>
          </p:nvPr>
        </p:nvSpPr>
        <p:spPr>
          <a:xfrm>
            <a:off x="716872" y="3454561"/>
            <a:ext cx="883328" cy="859114"/>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19" name="Text Placeholder 3"/>
          <p:cNvSpPr>
            <a:spLocks noGrp="1"/>
          </p:cNvSpPr>
          <p:nvPr>
            <p:ph type="body" sz="quarter" idx="17" hasCustomPrompt="1"/>
          </p:nvPr>
        </p:nvSpPr>
        <p:spPr>
          <a:xfrm>
            <a:off x="2221399" y="3258097"/>
            <a:ext cx="9264090"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20" name="Rectangle 19"/>
          <p:cNvSpPr/>
          <p:nvPr userDrawn="1"/>
        </p:nvSpPr>
        <p:spPr>
          <a:xfrm>
            <a:off x="1845276" y="4687395"/>
            <a:ext cx="91440" cy="1252043"/>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22" name="Content Placeholder 11"/>
          <p:cNvSpPr>
            <a:spLocks noGrp="1"/>
          </p:cNvSpPr>
          <p:nvPr>
            <p:ph sz="quarter" idx="18" hasCustomPrompt="1"/>
          </p:nvPr>
        </p:nvSpPr>
        <p:spPr>
          <a:xfrm>
            <a:off x="716872" y="4883859"/>
            <a:ext cx="883328" cy="859114"/>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23" name="Text Placeholder 3"/>
          <p:cNvSpPr>
            <a:spLocks noGrp="1"/>
          </p:cNvSpPr>
          <p:nvPr>
            <p:ph type="body" sz="quarter" idx="19" hasCustomPrompt="1"/>
          </p:nvPr>
        </p:nvSpPr>
        <p:spPr>
          <a:xfrm>
            <a:off x="2221399" y="4687395"/>
            <a:ext cx="9264090"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build="p">
        <p:tmplLst>
          <p:tmpl lvl="1">
            <p:tnLst>
              <p:par>
                <p:cTn presetID="1"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Lst>
      </p:bldP>
      <p:bldP spid="14" grpId="0" build="p">
        <p:tmplLst>
          <p:tmpl lvl="1">
            <p:tnLst>
              <p:par>
                <p:cTn presetID="1"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childTnLst>
                </p:cTn>
              </p:par>
            </p:tnLst>
          </p:tmpl>
        </p:tmplLst>
      </p:bldP>
      <p:bldP spid="15" grpId="0" animBg="1"/>
      <p:bldP spid="18" grpId="0" build="p">
        <p:tmplLst>
          <p:tmpl lvl="1">
            <p:tnLst>
              <p:par>
                <p:cTn presetID="1" presetClass="entr" presetSubtype="0" fill="hold" nodeType="clickEffect">
                  <p:stCondLst>
                    <p:cond delay="0"/>
                  </p:stCondLst>
                  <p:childTnLst>
                    <p:set>
                      <p:cBhvr>
                        <p:cTn dur="1" fill="hold">
                          <p:stCondLst>
                            <p:cond delay="0"/>
                          </p:stCondLst>
                        </p:cTn>
                        <p:tgtEl>
                          <p:spTgt spid="18"/>
                        </p:tgtEl>
                        <p:attrNameLst>
                          <p:attrName>style.visibility</p:attrName>
                        </p:attrNameLst>
                      </p:cBhvr>
                      <p:to>
                        <p:strVal val="visible"/>
                      </p:to>
                    </p:set>
                  </p:childTnLst>
                </p:cTn>
              </p:par>
            </p:tnLst>
          </p:tmpl>
        </p:tmplLst>
      </p:bldP>
      <p:bldP spid="19" grpId="0" build="p">
        <p:tmplLst>
          <p:tmpl lvl="1">
            <p:tnLst>
              <p:par>
                <p:cTn presetID="1"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childTnLst>
                </p:cTn>
              </p:par>
            </p:tnLst>
          </p:tmpl>
        </p:tmplLst>
      </p:bldP>
      <p:bldP spid="20" grpId="0" animBg="1"/>
      <p:bldP spid="22" grpId="0" build="p">
        <p:tmplLst>
          <p:tmpl lvl="1">
            <p:tnLst>
              <p:par>
                <p:cTn presetID="1" presetClass="entr" presetSubtype="0" fill="hold" nodeType="clickEffect">
                  <p:stCondLst>
                    <p:cond delay="0"/>
                  </p:stCondLst>
                  <p:childTnLst>
                    <p:set>
                      <p:cBhvr>
                        <p:cTn dur="1" fill="hold">
                          <p:stCondLst>
                            <p:cond delay="0"/>
                          </p:stCondLst>
                        </p:cTn>
                        <p:tgtEl>
                          <p:spTgt spid="22"/>
                        </p:tgtEl>
                        <p:attrNameLst>
                          <p:attrName>style.visibility</p:attrName>
                        </p:attrNameLst>
                      </p:cBhvr>
                      <p:to>
                        <p:strVal val="visible"/>
                      </p:to>
                    </p:set>
                  </p:childTnLst>
                </p:cTn>
              </p:par>
            </p:tnLst>
          </p:tmpl>
        </p:tmplLst>
      </p:bldP>
      <p:bldP spid="23" grpId="0" build="p">
        <p:tmplLst>
          <p:tmpl lvl="1">
            <p:tnLst>
              <p:par>
                <p:cTn presetID="1"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childTnLst>
                </p:cTn>
              </p:par>
            </p:tnLst>
          </p:tmpl>
        </p:tmplLst>
      </p:bldP>
    </p:bldLst>
  </p:timing>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Item List with Icons">
    <p:spTree>
      <p:nvGrpSpPr>
        <p:cNvPr id="1" name=""/>
        <p:cNvGrpSpPr/>
        <p:nvPr/>
      </p:nvGrpSpPr>
      <p:grpSpPr>
        <a:xfrm>
          <a:off x="0" y="0"/>
          <a:ext cx="0" cy="0"/>
          <a:chOff x="0" y="0"/>
          <a:chExt cx="0" cy="0"/>
        </a:xfrm>
      </p:grpSpPr>
      <p:sp>
        <p:nvSpPr>
          <p:cNvPr id="2" name="Rectangle 1"/>
          <p:cNvSpPr/>
          <p:nvPr userDrawn="1"/>
        </p:nvSpPr>
        <p:spPr>
          <a:xfrm>
            <a:off x="1853514" y="1828800"/>
            <a:ext cx="87913" cy="914400"/>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12" name="Content Placeholder 11"/>
          <p:cNvSpPr>
            <a:spLocks noGrp="1"/>
          </p:cNvSpPr>
          <p:nvPr>
            <p:ph sz="quarter" idx="12" hasCustomPrompt="1"/>
          </p:nvPr>
        </p:nvSpPr>
        <p:spPr>
          <a:xfrm>
            <a:off x="765858" y="1893322"/>
            <a:ext cx="785356" cy="785356"/>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15" name="Text Placeholder 3"/>
          <p:cNvSpPr>
            <a:spLocks noGrp="1"/>
          </p:cNvSpPr>
          <p:nvPr>
            <p:ph type="body" sz="quarter" idx="15" hasCustomPrompt="1"/>
          </p:nvPr>
        </p:nvSpPr>
        <p:spPr>
          <a:xfrm>
            <a:off x="2221399" y="1828800"/>
            <a:ext cx="9264090" cy="914400"/>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6"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vl1pPr>
          </a:lstStyle>
          <a:p>
            <a:r>
              <a:rPr lang="en-US" dirty="0"/>
              <a:t>Click to Add Slide Title in Title Case</a:t>
            </a:r>
          </a:p>
        </p:txBody>
      </p:sp>
      <p:sp>
        <p:nvSpPr>
          <p:cNvPr id="47" name="Rectangle 46"/>
          <p:cNvSpPr/>
          <p:nvPr userDrawn="1"/>
        </p:nvSpPr>
        <p:spPr>
          <a:xfrm>
            <a:off x="1853514" y="2921619"/>
            <a:ext cx="87913" cy="914400"/>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49" name="Content Placeholder 11"/>
          <p:cNvSpPr>
            <a:spLocks noGrp="1"/>
          </p:cNvSpPr>
          <p:nvPr>
            <p:ph sz="quarter" idx="16" hasCustomPrompt="1"/>
          </p:nvPr>
        </p:nvSpPr>
        <p:spPr>
          <a:xfrm>
            <a:off x="765858" y="2986141"/>
            <a:ext cx="785356" cy="785356"/>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50" name="Text Placeholder 3"/>
          <p:cNvSpPr>
            <a:spLocks noGrp="1"/>
          </p:cNvSpPr>
          <p:nvPr>
            <p:ph type="body" sz="quarter" idx="17" hasCustomPrompt="1"/>
          </p:nvPr>
        </p:nvSpPr>
        <p:spPr>
          <a:xfrm>
            <a:off x="2221399" y="2921619"/>
            <a:ext cx="9264090" cy="914400"/>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51" name="Rectangle 50"/>
          <p:cNvSpPr/>
          <p:nvPr userDrawn="1"/>
        </p:nvSpPr>
        <p:spPr>
          <a:xfrm>
            <a:off x="1853514" y="4014438"/>
            <a:ext cx="87913" cy="914400"/>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53" name="Content Placeholder 11"/>
          <p:cNvSpPr>
            <a:spLocks noGrp="1"/>
          </p:cNvSpPr>
          <p:nvPr>
            <p:ph sz="quarter" idx="18" hasCustomPrompt="1"/>
          </p:nvPr>
        </p:nvSpPr>
        <p:spPr>
          <a:xfrm>
            <a:off x="765858" y="4078960"/>
            <a:ext cx="785356" cy="785356"/>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54" name="Text Placeholder 3"/>
          <p:cNvSpPr>
            <a:spLocks noGrp="1"/>
          </p:cNvSpPr>
          <p:nvPr>
            <p:ph type="body" sz="quarter" idx="19" hasCustomPrompt="1"/>
          </p:nvPr>
        </p:nvSpPr>
        <p:spPr>
          <a:xfrm>
            <a:off x="2221399" y="4014438"/>
            <a:ext cx="9264090" cy="914400"/>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55" name="Rectangle 54"/>
          <p:cNvSpPr/>
          <p:nvPr userDrawn="1"/>
        </p:nvSpPr>
        <p:spPr>
          <a:xfrm>
            <a:off x="1853514" y="5107257"/>
            <a:ext cx="87913" cy="914400"/>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57" name="Content Placeholder 11"/>
          <p:cNvSpPr>
            <a:spLocks noGrp="1"/>
          </p:cNvSpPr>
          <p:nvPr>
            <p:ph sz="quarter" idx="20" hasCustomPrompt="1"/>
          </p:nvPr>
        </p:nvSpPr>
        <p:spPr>
          <a:xfrm>
            <a:off x="765858" y="5171779"/>
            <a:ext cx="785356" cy="785356"/>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58" name="Text Placeholder 3"/>
          <p:cNvSpPr>
            <a:spLocks noGrp="1"/>
          </p:cNvSpPr>
          <p:nvPr>
            <p:ph type="body" sz="quarter" idx="21" hasCustomPrompt="1"/>
          </p:nvPr>
        </p:nvSpPr>
        <p:spPr>
          <a:xfrm>
            <a:off x="2221399" y="5107257"/>
            <a:ext cx="9264090" cy="914400"/>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8">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build="p">
        <p:tmplLst>
          <p:tmpl lvl="1">
            <p:tnLst>
              <p:par>
                <p:cTn presetID="1"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childTnLst>
                </p:cTn>
              </p:par>
            </p:tnLst>
          </p:tmpl>
        </p:tmplLst>
      </p:bldP>
      <p:bldP spid="15" grpId="0" build="p">
        <p:tmplLst>
          <p:tmpl lvl="1">
            <p:tnLst>
              <p:par>
                <p:cTn presetID="1"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childTnLst>
                </p:cTn>
              </p:par>
            </p:tnLst>
          </p:tmpl>
        </p:tmplLst>
      </p:bldP>
      <p:bldP spid="47" grpId="0" animBg="1"/>
      <p:bldP spid="49" grpId="0" build="p">
        <p:tmplLst>
          <p:tmpl lvl="1">
            <p:tnLst>
              <p:par>
                <p:cTn presetID="1" presetClass="entr" presetSubtype="0" fill="hold" nodeType="clickEffect">
                  <p:stCondLst>
                    <p:cond delay="0"/>
                  </p:stCondLst>
                  <p:childTnLst>
                    <p:set>
                      <p:cBhvr>
                        <p:cTn dur="1" fill="hold">
                          <p:stCondLst>
                            <p:cond delay="0"/>
                          </p:stCondLst>
                        </p:cTn>
                        <p:tgtEl>
                          <p:spTgt spid="49"/>
                        </p:tgtEl>
                        <p:attrNameLst>
                          <p:attrName>style.visibility</p:attrName>
                        </p:attrNameLst>
                      </p:cBhvr>
                      <p:to>
                        <p:strVal val="visible"/>
                      </p:to>
                    </p:set>
                  </p:childTnLst>
                </p:cTn>
              </p:par>
            </p:tnLst>
          </p:tmpl>
        </p:tmplLst>
      </p:bldP>
      <p:bldP spid="50" grpId="0" build="p">
        <p:tmplLst>
          <p:tmpl lvl="1">
            <p:tnLst>
              <p:par>
                <p:cTn presetID="1"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childTnLst>
                </p:cTn>
              </p:par>
            </p:tnLst>
          </p:tmpl>
        </p:tmplLst>
      </p:bldP>
      <p:bldP spid="51" grpId="0" animBg="1"/>
      <p:bldP spid="53" grpId="0" build="p">
        <p:tmplLst>
          <p:tmpl lvl="1">
            <p:tnLst>
              <p:par>
                <p:cTn presetID="1" presetClass="entr" presetSubtype="0" fill="hold" nodeType="clickEffect">
                  <p:stCondLst>
                    <p:cond delay="0"/>
                  </p:stCondLst>
                  <p:childTnLst>
                    <p:set>
                      <p:cBhvr>
                        <p:cTn dur="1" fill="hold">
                          <p:stCondLst>
                            <p:cond delay="0"/>
                          </p:stCondLst>
                        </p:cTn>
                        <p:tgtEl>
                          <p:spTgt spid="53"/>
                        </p:tgtEl>
                        <p:attrNameLst>
                          <p:attrName>style.visibility</p:attrName>
                        </p:attrNameLst>
                      </p:cBhvr>
                      <p:to>
                        <p:strVal val="visible"/>
                      </p:to>
                    </p:set>
                  </p:childTnLst>
                </p:cTn>
              </p:par>
            </p:tnLst>
          </p:tmpl>
        </p:tmplLst>
      </p:bldP>
      <p:bldP spid="54" grpId="0" build="p">
        <p:tmplLst>
          <p:tmpl lvl="1">
            <p:tnLst>
              <p:par>
                <p:cTn presetID="1" presetClass="entr" presetSubtype="0" fill="hold" nodeType="withEffect">
                  <p:stCondLst>
                    <p:cond delay="0"/>
                  </p:stCondLst>
                  <p:childTnLst>
                    <p:set>
                      <p:cBhvr>
                        <p:cTn dur="1" fill="hold">
                          <p:stCondLst>
                            <p:cond delay="0"/>
                          </p:stCondLst>
                        </p:cTn>
                        <p:tgtEl>
                          <p:spTgt spid="54"/>
                        </p:tgtEl>
                        <p:attrNameLst>
                          <p:attrName>style.visibility</p:attrName>
                        </p:attrNameLst>
                      </p:cBhvr>
                      <p:to>
                        <p:strVal val="visible"/>
                      </p:to>
                    </p:set>
                  </p:childTnLst>
                </p:cTn>
              </p:par>
            </p:tnLst>
          </p:tmpl>
        </p:tmplLst>
      </p:bldP>
      <p:bldP spid="55" grpId="0" animBg="1"/>
      <p:bldP spid="57" grpId="0" build="p">
        <p:tmplLst>
          <p:tmpl lvl="1">
            <p:tnLst>
              <p:par>
                <p:cTn presetID="1"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childTnLst>
                </p:cTn>
              </p:par>
            </p:tnLst>
          </p:tmpl>
        </p:tmplLst>
      </p:bldP>
      <p:bldP spid="58" grpId="0" build="p">
        <p:tmplLst>
          <p:tmpl lvl="1">
            <p:tnLst>
              <p:par>
                <p:cTn presetID="1"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childTnLst>
                </p:cTn>
              </p:par>
            </p:tnLst>
          </p:tmpl>
        </p:tmplLst>
      </p:bldP>
    </p:bldLst>
  </p:timing>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Item List with Icons">
    <p:spTree>
      <p:nvGrpSpPr>
        <p:cNvPr id="1" name=""/>
        <p:cNvGrpSpPr/>
        <p:nvPr/>
      </p:nvGrpSpPr>
      <p:grpSpPr>
        <a:xfrm>
          <a:off x="0" y="0"/>
          <a:ext cx="0" cy="0"/>
          <a:chOff x="0" y="0"/>
          <a:chExt cx="0" cy="0"/>
        </a:xfrm>
      </p:grpSpPr>
      <p:sp>
        <p:nvSpPr>
          <p:cNvPr id="2" name="Rectangle 1"/>
          <p:cNvSpPr/>
          <p:nvPr userDrawn="1"/>
        </p:nvSpPr>
        <p:spPr>
          <a:xfrm>
            <a:off x="1853514" y="1775814"/>
            <a:ext cx="87913" cy="734743"/>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12" name="Content Placeholder 11"/>
          <p:cNvSpPr>
            <a:spLocks noGrp="1"/>
          </p:cNvSpPr>
          <p:nvPr>
            <p:ph sz="quarter" idx="12" hasCustomPrompt="1"/>
          </p:nvPr>
        </p:nvSpPr>
        <p:spPr>
          <a:xfrm>
            <a:off x="887742" y="1797139"/>
            <a:ext cx="685800" cy="685800"/>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15" name="Text Placeholder 3"/>
          <p:cNvSpPr>
            <a:spLocks noGrp="1"/>
          </p:cNvSpPr>
          <p:nvPr>
            <p:ph type="body" sz="quarter" idx="15" hasCustomPrompt="1"/>
          </p:nvPr>
        </p:nvSpPr>
        <p:spPr>
          <a:xfrm>
            <a:off x="2221399" y="1775814"/>
            <a:ext cx="9264090" cy="7347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6"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vl1pPr>
          </a:lstStyle>
          <a:p>
            <a:r>
              <a:rPr lang="en-US" dirty="0"/>
              <a:t>Click to Add Slide Title in Title Case</a:t>
            </a:r>
          </a:p>
        </p:txBody>
      </p:sp>
      <p:sp>
        <p:nvSpPr>
          <p:cNvPr id="47" name="Rectangle 46"/>
          <p:cNvSpPr/>
          <p:nvPr userDrawn="1"/>
        </p:nvSpPr>
        <p:spPr>
          <a:xfrm>
            <a:off x="1853514" y="2685999"/>
            <a:ext cx="87913" cy="734743"/>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50" name="Text Placeholder 3"/>
          <p:cNvSpPr>
            <a:spLocks noGrp="1"/>
          </p:cNvSpPr>
          <p:nvPr>
            <p:ph type="body" sz="quarter" idx="17" hasCustomPrompt="1"/>
          </p:nvPr>
        </p:nvSpPr>
        <p:spPr>
          <a:xfrm>
            <a:off x="2221399" y="2685999"/>
            <a:ext cx="9264090" cy="7347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51" name="Rectangle 50"/>
          <p:cNvSpPr/>
          <p:nvPr userDrawn="1"/>
        </p:nvSpPr>
        <p:spPr>
          <a:xfrm>
            <a:off x="1853514" y="3596184"/>
            <a:ext cx="87913" cy="734743"/>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54" name="Text Placeholder 3"/>
          <p:cNvSpPr>
            <a:spLocks noGrp="1"/>
          </p:cNvSpPr>
          <p:nvPr>
            <p:ph type="body" sz="quarter" idx="19" hasCustomPrompt="1"/>
          </p:nvPr>
        </p:nvSpPr>
        <p:spPr>
          <a:xfrm>
            <a:off x="2221399" y="3596184"/>
            <a:ext cx="9264090" cy="7347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55" name="Rectangle 54"/>
          <p:cNvSpPr/>
          <p:nvPr userDrawn="1"/>
        </p:nvSpPr>
        <p:spPr>
          <a:xfrm>
            <a:off x="1853514" y="4502162"/>
            <a:ext cx="87913" cy="734743"/>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58" name="Text Placeholder 3"/>
          <p:cNvSpPr>
            <a:spLocks noGrp="1"/>
          </p:cNvSpPr>
          <p:nvPr>
            <p:ph type="body" sz="quarter" idx="21" hasCustomPrompt="1"/>
          </p:nvPr>
        </p:nvSpPr>
        <p:spPr>
          <a:xfrm>
            <a:off x="2221399" y="4502162"/>
            <a:ext cx="9264090" cy="7347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7" name="Rectangle 16"/>
          <p:cNvSpPr/>
          <p:nvPr userDrawn="1"/>
        </p:nvSpPr>
        <p:spPr>
          <a:xfrm>
            <a:off x="1860408" y="5408140"/>
            <a:ext cx="87913" cy="734743"/>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19" name="Text Placeholder 3"/>
          <p:cNvSpPr>
            <a:spLocks noGrp="1"/>
          </p:cNvSpPr>
          <p:nvPr>
            <p:ph type="body" sz="quarter" idx="23" hasCustomPrompt="1"/>
          </p:nvPr>
        </p:nvSpPr>
        <p:spPr>
          <a:xfrm>
            <a:off x="2228293" y="5408140"/>
            <a:ext cx="9264090" cy="7347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20" name="Content Placeholder 11"/>
          <p:cNvSpPr>
            <a:spLocks noGrp="1"/>
          </p:cNvSpPr>
          <p:nvPr>
            <p:ph sz="quarter" idx="24" hasCustomPrompt="1"/>
          </p:nvPr>
        </p:nvSpPr>
        <p:spPr>
          <a:xfrm>
            <a:off x="887742" y="2710470"/>
            <a:ext cx="685800" cy="685800"/>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21" name="Content Placeholder 11"/>
          <p:cNvSpPr>
            <a:spLocks noGrp="1"/>
          </p:cNvSpPr>
          <p:nvPr>
            <p:ph sz="quarter" idx="25" hasCustomPrompt="1"/>
          </p:nvPr>
        </p:nvSpPr>
        <p:spPr>
          <a:xfrm>
            <a:off x="887742" y="3623801"/>
            <a:ext cx="685800" cy="685800"/>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22" name="Content Placeholder 11"/>
          <p:cNvSpPr>
            <a:spLocks noGrp="1"/>
          </p:cNvSpPr>
          <p:nvPr>
            <p:ph sz="quarter" idx="26" hasCustomPrompt="1"/>
          </p:nvPr>
        </p:nvSpPr>
        <p:spPr>
          <a:xfrm>
            <a:off x="887742" y="4529992"/>
            <a:ext cx="685800" cy="685800"/>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23" name="Content Placeholder 11"/>
          <p:cNvSpPr>
            <a:spLocks noGrp="1"/>
          </p:cNvSpPr>
          <p:nvPr>
            <p:ph sz="quarter" idx="27" hasCustomPrompt="1"/>
          </p:nvPr>
        </p:nvSpPr>
        <p:spPr>
          <a:xfrm>
            <a:off x="887742" y="5432611"/>
            <a:ext cx="685800" cy="685800"/>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8">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build="p">
        <p:tmplLst>
          <p:tmpl lvl="1">
            <p:tnLst>
              <p:par>
                <p:cTn presetID="1"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childTnLst>
                </p:cTn>
              </p:par>
            </p:tnLst>
          </p:tmpl>
        </p:tmplLst>
      </p:bldP>
      <p:bldP spid="15" grpId="0" build="p">
        <p:tmplLst>
          <p:tmpl lvl="1">
            <p:tnLst>
              <p:par>
                <p:cTn presetID="1"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childTnLst>
                </p:cTn>
              </p:par>
            </p:tnLst>
          </p:tmpl>
        </p:tmplLst>
      </p:bldP>
      <p:bldP spid="47" grpId="0" animBg="1"/>
      <p:bldP spid="50" grpId="0" build="p">
        <p:tmplLst>
          <p:tmpl lvl="1">
            <p:tnLst>
              <p:par>
                <p:cTn presetID="1"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childTnLst>
                </p:cTn>
              </p:par>
            </p:tnLst>
          </p:tmpl>
        </p:tmplLst>
      </p:bldP>
      <p:bldP spid="51" grpId="0" animBg="1"/>
      <p:bldP spid="54" grpId="0" build="p">
        <p:tmplLst>
          <p:tmpl lvl="1">
            <p:tnLst>
              <p:par>
                <p:cTn presetID="1" presetClass="entr" presetSubtype="0" fill="hold" nodeType="withEffect">
                  <p:stCondLst>
                    <p:cond delay="0"/>
                  </p:stCondLst>
                  <p:childTnLst>
                    <p:set>
                      <p:cBhvr>
                        <p:cTn dur="1" fill="hold">
                          <p:stCondLst>
                            <p:cond delay="0"/>
                          </p:stCondLst>
                        </p:cTn>
                        <p:tgtEl>
                          <p:spTgt spid="54"/>
                        </p:tgtEl>
                        <p:attrNameLst>
                          <p:attrName>style.visibility</p:attrName>
                        </p:attrNameLst>
                      </p:cBhvr>
                      <p:to>
                        <p:strVal val="visible"/>
                      </p:to>
                    </p:set>
                  </p:childTnLst>
                </p:cTn>
              </p:par>
            </p:tnLst>
          </p:tmpl>
        </p:tmplLst>
      </p:bldP>
      <p:bldP spid="55" grpId="0" animBg="1"/>
      <p:bldP spid="58" grpId="0" build="p">
        <p:tmplLst>
          <p:tmpl lvl="1">
            <p:tnLst>
              <p:par>
                <p:cTn presetID="1" presetClass="entr" presetSubtype="0" fill="hold" nodeType="clickEffect">
                  <p:stCondLst>
                    <p:cond delay="0"/>
                  </p:stCondLst>
                  <p:childTnLst>
                    <p:set>
                      <p:cBhvr>
                        <p:cTn dur="1" fill="hold">
                          <p:stCondLst>
                            <p:cond delay="0"/>
                          </p:stCondLst>
                        </p:cTn>
                        <p:tgtEl>
                          <p:spTgt spid="58"/>
                        </p:tgtEl>
                        <p:attrNameLst>
                          <p:attrName>style.visibility</p:attrName>
                        </p:attrNameLst>
                      </p:cBhvr>
                      <p:to>
                        <p:strVal val="visible"/>
                      </p:to>
                    </p:set>
                  </p:childTnLst>
                </p:cTn>
              </p:par>
            </p:tnLst>
          </p:tmpl>
        </p:tmplLst>
      </p:bldP>
      <p:bldP spid="17" grpId="0" animBg="1"/>
      <p:bldP spid="19" grpId="0" build="p">
        <p:tmplLst>
          <p:tmpl lvl="1">
            <p:tnLst>
              <p:par>
                <p:cTn presetID="1"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childTnLst>
                </p:cTn>
              </p:par>
            </p:tnLst>
          </p:tmpl>
        </p:tmplLst>
      </p:bldP>
      <p:bldP spid="20" grpId="0" build="p">
        <p:tmplLst>
          <p:tmpl lvl="1">
            <p:tnLst>
              <p:par>
                <p:cTn presetID="1" presetClass="entr" presetSubtype="0" fill="hold" nodeType="clickEffect">
                  <p:stCondLst>
                    <p:cond delay="0"/>
                  </p:stCondLst>
                  <p:childTnLst>
                    <p:set>
                      <p:cBhvr>
                        <p:cTn dur="1" fill="hold">
                          <p:stCondLst>
                            <p:cond delay="0"/>
                          </p:stCondLst>
                        </p:cTn>
                        <p:tgtEl>
                          <p:spTgt spid="20"/>
                        </p:tgtEl>
                        <p:attrNameLst>
                          <p:attrName>style.visibility</p:attrName>
                        </p:attrNameLst>
                      </p:cBhvr>
                      <p:to>
                        <p:strVal val="visible"/>
                      </p:to>
                    </p:set>
                  </p:childTnLst>
                </p:cTn>
              </p:par>
            </p:tnLst>
          </p:tmpl>
        </p:tmplLst>
      </p:bldP>
      <p:bldP spid="21" grpId="0" build="p">
        <p:tmplLst>
          <p:tmpl lvl="1">
            <p:tnLst>
              <p:par>
                <p:cTn presetID="1" presetClass="entr" presetSubtype="0" fill="hold" nodeType="clickEffect">
                  <p:stCondLst>
                    <p:cond delay="0"/>
                  </p:stCondLst>
                  <p:childTnLst>
                    <p:set>
                      <p:cBhvr>
                        <p:cTn dur="1" fill="hold">
                          <p:stCondLst>
                            <p:cond delay="0"/>
                          </p:stCondLst>
                        </p:cTn>
                        <p:tgtEl>
                          <p:spTgt spid="21"/>
                        </p:tgtEl>
                        <p:attrNameLst>
                          <p:attrName>style.visibility</p:attrName>
                        </p:attrNameLst>
                      </p:cBhvr>
                      <p:to>
                        <p:strVal val="visible"/>
                      </p:to>
                    </p:set>
                  </p:childTnLst>
                </p:cTn>
              </p:par>
            </p:tnLst>
          </p:tmpl>
        </p:tmplLst>
      </p:bldP>
      <p:bldP spid="22" grpId="0" build="p">
        <p:tmplLst>
          <p:tmpl lvl="1">
            <p:tnLst>
              <p:par>
                <p:cTn presetID="1"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childTnLst>
                </p:cTn>
              </p:par>
            </p:tnLst>
          </p:tmpl>
        </p:tmplLst>
      </p:bldP>
      <p:bldP spid="23" grpId="0" build="p">
        <p:tmplLst>
          <p:tmpl lvl="1">
            <p:tnLst>
              <p:par>
                <p:cTn presetID="1"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childTnLst>
                </p:cTn>
              </p:par>
            </p:tnLst>
          </p:tmpl>
        </p:tmplLst>
      </p:bldP>
    </p:bldLst>
  </p:timing>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Chunking: Two Items">
    <p:spTree>
      <p:nvGrpSpPr>
        <p:cNvPr id="1" name=""/>
        <p:cNvGrpSpPr/>
        <p:nvPr/>
      </p:nvGrpSpPr>
      <p:grpSpPr>
        <a:xfrm>
          <a:off x="0" y="0"/>
          <a:ext cx="0" cy="0"/>
          <a:chOff x="0" y="0"/>
          <a:chExt cx="0" cy="0"/>
        </a:xfrm>
      </p:grpSpPr>
      <p:sp>
        <p:nvSpPr>
          <p:cNvPr id="21" name="Content Placeholder 10"/>
          <p:cNvSpPr>
            <a:spLocks noGrp="1"/>
          </p:cNvSpPr>
          <p:nvPr>
            <p:ph sz="quarter" idx="11" hasCustomPrompt="1"/>
          </p:nvPr>
        </p:nvSpPr>
        <p:spPr>
          <a:xfrm>
            <a:off x="6217330" y="2182985"/>
            <a:ext cx="5257800" cy="3488267"/>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9" name="Content Placeholder 10"/>
          <p:cNvSpPr>
            <a:spLocks noGrp="1"/>
          </p:cNvSpPr>
          <p:nvPr>
            <p:ph sz="quarter" idx="10" hasCustomPrompt="1"/>
          </p:nvPr>
        </p:nvSpPr>
        <p:spPr>
          <a:xfrm>
            <a:off x="706515" y="2182985"/>
            <a:ext cx="5257800" cy="3488267"/>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7"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atin typeface="+mj-lt"/>
              </a:defRPr>
            </a:lvl1pPr>
          </a:lstStyle>
          <a:p>
            <a:r>
              <a:rPr lang="en-US" dirty="0"/>
              <a:t>Click to Add Slide Title in Title Case</a:t>
            </a:r>
          </a:p>
        </p:txBody>
      </p:sp>
    </p:spTree>
    <p:extLst>
      <p:ext uri="{BB962C8B-B14F-4D97-AF65-F5344CB8AC3E}">
        <p14:creationId xmlns:p14="http://schemas.microsoft.com/office/powerpoint/2010/main" val="2145390243"/>
      </p:ext>
    </p:extLst>
  </p:cSld>
  <p:clrMapOvr>
    <a:masterClrMapping/>
  </p:clrMapOvr>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Overview/Summary">
    <p:spTree>
      <p:nvGrpSpPr>
        <p:cNvPr id="1" name=""/>
        <p:cNvGrpSpPr/>
        <p:nvPr/>
      </p:nvGrpSpPr>
      <p:grpSpPr>
        <a:xfrm>
          <a:off x="0" y="0"/>
          <a:ext cx="0" cy="0"/>
          <a:chOff x="0" y="0"/>
          <a:chExt cx="0" cy="0"/>
        </a:xfrm>
      </p:grpSpPr>
      <p:sp>
        <p:nvSpPr>
          <p:cNvPr id="4" name="Rectangle 3"/>
          <p:cNvSpPr/>
          <p:nvPr userDrawn="1"/>
        </p:nvSpPr>
        <p:spPr>
          <a:xfrm>
            <a:off x="0" y="1"/>
            <a:ext cx="4635499" cy="6858000"/>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bg1"/>
              </a:solidFill>
              <a:latin typeface="Gotham Medium" panose="02000604030000020004" pitchFamily="50"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635500" cy="6858000"/>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
            <a:ext cx="4635500" cy="6858000"/>
          </a:xfrm>
          <a:prstGeom prst="rect">
            <a:avLst/>
          </a:prstGeom>
        </p:spPr>
      </p:pic>
      <p:sp>
        <p:nvSpPr>
          <p:cNvPr id="7" name="Rectangle 6"/>
          <p:cNvSpPr/>
          <p:nvPr userDrawn="1"/>
        </p:nvSpPr>
        <p:spPr>
          <a:xfrm>
            <a:off x="-1463041" y="0"/>
            <a:ext cx="1463041" cy="738664"/>
          </a:xfrm>
          <a:prstGeom prst="rect">
            <a:avLst/>
          </a:prstGeom>
        </p:spPr>
        <p:txBody>
          <a:bodyPr wrap="square">
            <a:spAutoFit/>
          </a:bodyPr>
          <a:lstStyle/>
          <a:p>
            <a:pPr algn="r"/>
            <a:r>
              <a:rPr lang="en-US" sz="1400" b="0" dirty="0">
                <a:latin typeface="Gotham Medium" panose="02000604030000020004" pitchFamily="50" charset="0"/>
              </a:rPr>
              <a:t>This bullet list is </a:t>
            </a:r>
            <a:r>
              <a:rPr lang="en-US" sz="1400" b="1" dirty="0">
                <a:solidFill>
                  <a:schemeClr val="accent1"/>
                </a:solidFill>
                <a:latin typeface="Gotham Medium" panose="02000604030000020004" pitchFamily="50" charset="0"/>
              </a:rPr>
              <a:t>preset</a:t>
            </a:r>
            <a:r>
              <a:rPr lang="en-US" sz="1400" b="0" dirty="0">
                <a:solidFill>
                  <a:schemeClr val="accent1"/>
                </a:solidFill>
                <a:latin typeface="Gotham Medium" panose="02000604030000020004" pitchFamily="50" charset="0"/>
              </a:rPr>
              <a:t> </a:t>
            </a:r>
            <a:r>
              <a:rPr lang="en-US" sz="1400" b="0" dirty="0">
                <a:latin typeface="Gotham Medium" panose="02000604030000020004" pitchFamily="50" charset="0"/>
              </a:rPr>
              <a:t>with </a:t>
            </a:r>
            <a:r>
              <a:rPr lang="en-US" sz="1400" b="1" dirty="0">
                <a:solidFill>
                  <a:schemeClr val="accent1"/>
                </a:solidFill>
                <a:latin typeface="Gotham Medium" panose="02000604030000020004" pitchFamily="50" charset="0"/>
              </a:rPr>
              <a:t>animations</a:t>
            </a:r>
          </a:p>
        </p:txBody>
      </p:sp>
      <p:sp>
        <p:nvSpPr>
          <p:cNvPr id="17" name="Text Placeholder 16"/>
          <p:cNvSpPr>
            <a:spLocks noGrp="1"/>
          </p:cNvSpPr>
          <p:nvPr>
            <p:ph type="body" sz="quarter" idx="12" hasCustomPrompt="1"/>
          </p:nvPr>
        </p:nvSpPr>
        <p:spPr>
          <a:xfrm>
            <a:off x="5181599" y="328230"/>
            <a:ext cx="6463307" cy="5990425"/>
          </a:xfrm>
        </p:spPr>
        <p:txBody>
          <a:bodyPr anchor="ctr"/>
          <a:lstStyle>
            <a:lvl1pPr algn="l">
              <a:lnSpc>
                <a:spcPct val="100000"/>
              </a:lnSpc>
              <a:defRPr sz="2400" baseline="0">
                <a:solidFill>
                  <a:schemeClr val="accent1"/>
                </a:solidFill>
                <a:latin typeface="+mn-lt"/>
              </a:defRPr>
            </a:lvl1pPr>
            <a:lvl2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2pPr>
            <a:lvl3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3pPr>
            <a:lvl4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4pPr>
            <a:lvl5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hasCustomPrompt="1"/>
          </p:nvPr>
        </p:nvSpPr>
        <p:spPr>
          <a:xfrm>
            <a:off x="743782" y="1825869"/>
            <a:ext cx="3147933" cy="670243"/>
          </a:xfrm>
        </p:spPr>
        <p:txBody>
          <a:bodyPr anchor="b" anchorCtr="0"/>
          <a:lstStyle>
            <a:lvl1pPr marL="0" indent="0" algn="ctr">
              <a:buNone/>
              <a:defRPr sz="3600" baseline="0">
                <a:solidFill>
                  <a:schemeClr val="bg1"/>
                </a:solidFill>
                <a:latin typeface="+mj-lt"/>
              </a:defRPr>
            </a:lvl1pPr>
            <a:lvl2pPr marL="297073" indent="0" algn="ctr">
              <a:buNone/>
              <a:defRPr sz="3600">
                <a:latin typeface="+mj-lt"/>
              </a:defRPr>
            </a:lvl2pPr>
            <a:lvl3pPr marL="596176" indent="0" algn="ctr">
              <a:buNone/>
              <a:defRPr sz="3600">
                <a:latin typeface="+mj-lt"/>
              </a:defRPr>
            </a:lvl3pPr>
            <a:lvl4pPr marL="882650" indent="0" algn="ctr">
              <a:buNone/>
              <a:defRPr sz="3600">
                <a:latin typeface="+mj-lt"/>
              </a:defRPr>
            </a:lvl4pPr>
            <a:lvl5pPr marL="1096962" indent="0" algn="ctr">
              <a:buNone/>
              <a:defRPr sz="3600">
                <a:latin typeface="+mj-lt"/>
              </a:defRPr>
            </a:lvl5pPr>
          </a:lstStyle>
          <a:p>
            <a:pPr lvl="0"/>
            <a:r>
              <a:rPr lang="en-US" dirty="0"/>
              <a:t>Slide Title</a:t>
            </a:r>
          </a:p>
        </p:txBody>
      </p:sp>
    </p:spTree>
    <p:extLst>
      <p:ext uri="{BB962C8B-B14F-4D97-AF65-F5344CB8AC3E}">
        <p14:creationId xmlns:p14="http://schemas.microsoft.com/office/powerpoint/2010/main" val="103393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2"/>
                                        </p:tgtEl>
                                        <p:attrNameLst>
                                          <p:attrName>style.visibility</p:attrName>
                                        </p:attrNameLst>
                                      </p:cBhvr>
                                      <p:to>
                                        <p:strVal val="hidden"/>
                                      </p:to>
                                    </p:set>
                                  </p:childTnLst>
                                </p:cTn>
                              </p:par>
                              <p:par>
                                <p:cTn id="7" presetID="1" presetClass="entr" presetSubtype="0" fill="hold" nodeType="withEffect">
                                  <p:stCondLst>
                                    <p:cond delay="50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xit" presetSubtype="0" fill="hold" nodeType="withEffect">
                                  <p:stCondLst>
                                    <p:cond delay="5000"/>
                                  </p:stCondLst>
                                  <p:childTnLst>
                                    <p:set>
                                      <p:cBhvr>
                                        <p:cTn id="10" dur="1" fill="hold">
                                          <p:stCondLst>
                                            <p:cond delay="0"/>
                                          </p:stCondLst>
                                        </p:cTn>
                                        <p:tgtEl>
                                          <p:spTgt spid="11"/>
                                        </p:tgtEl>
                                        <p:attrNameLst>
                                          <p:attrName>style.visibility</p:attrName>
                                        </p:attrNameLst>
                                      </p:cBhvr>
                                      <p:to>
                                        <p:strVal val="hidden"/>
                                      </p:to>
                                    </p:set>
                                  </p:childTnLst>
                                </p:cTn>
                              </p:par>
                            </p:childTnLst>
                          </p:cTn>
                        </p:par>
                        <p:par>
                          <p:cTn id="11" fill="hold">
                            <p:stCondLst>
                              <p:cond delay="5000"/>
                            </p:stCondLst>
                            <p:childTnLst>
                              <p:par>
                                <p:cTn id="12" presetID="1"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0" end="0"/>
                                            </p:txEl>
                                          </p:spTgt>
                                        </p:tgtEl>
                                        <p:attrNameLst>
                                          <p:attrName>ppt_c</p:attrName>
                                        </p:attrNameLst>
                                      </p:cBhvr>
                                      <p:to>
                                        <a:schemeClr val="tx1"/>
                                      </p:to>
                                    </p:animClr>
                                  </p:sub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1" end="1"/>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uiExpand="1" build="p" bldLvl="5">
        <p:tmplLst>
          <p:tmpl lvl="1">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1"/>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1"/>
                      </p:to>
                    </p:animClr>
                  </p:subTnLst>
                </p:cTn>
              </p:par>
            </p:tnLst>
          </p:tmpl>
        </p:tmplLst>
      </p:bldP>
    </p:bldLst>
  </p:timing>
  <p:extLst>
    <p:ext uri="{DCECCB84-F9BA-43D5-87BE-67443E8EF086}">
      <p15:sldGuideLst xmlns:p15="http://schemas.microsoft.com/office/powerpoint/2012/main">
        <p15:guide id="1" orient="horz" pos="2160">
          <p15:clr>
            <a:srgbClr val="FBAE40"/>
          </p15:clr>
        </p15:guide>
        <p15:guide id="2" pos="326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Chunking: Three Items">
    <p:spTree>
      <p:nvGrpSpPr>
        <p:cNvPr id="1" name=""/>
        <p:cNvGrpSpPr/>
        <p:nvPr/>
      </p:nvGrpSpPr>
      <p:grpSpPr>
        <a:xfrm>
          <a:off x="0" y="0"/>
          <a:ext cx="0" cy="0"/>
          <a:chOff x="0" y="0"/>
          <a:chExt cx="0" cy="0"/>
        </a:xfrm>
      </p:grpSpPr>
      <p:sp>
        <p:nvSpPr>
          <p:cNvPr id="20" name="Content Placeholder 10"/>
          <p:cNvSpPr>
            <a:spLocks noGrp="1"/>
          </p:cNvSpPr>
          <p:nvPr>
            <p:ph sz="quarter" idx="12" hasCustomPrompt="1"/>
          </p:nvPr>
        </p:nvSpPr>
        <p:spPr>
          <a:xfrm>
            <a:off x="8051306" y="2178583"/>
            <a:ext cx="3429000" cy="3496733"/>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7" name="Content Placeholder 10"/>
          <p:cNvSpPr>
            <a:spLocks noGrp="1"/>
          </p:cNvSpPr>
          <p:nvPr>
            <p:ph sz="quarter" idx="11" hasCustomPrompt="1"/>
          </p:nvPr>
        </p:nvSpPr>
        <p:spPr>
          <a:xfrm>
            <a:off x="4376320" y="2178583"/>
            <a:ext cx="3429000" cy="3496733"/>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9" name="Content Placeholder 10"/>
          <p:cNvSpPr>
            <a:spLocks noGrp="1"/>
          </p:cNvSpPr>
          <p:nvPr>
            <p:ph sz="quarter" idx="10" hasCustomPrompt="1"/>
          </p:nvPr>
        </p:nvSpPr>
        <p:spPr>
          <a:xfrm>
            <a:off x="701335" y="2178583"/>
            <a:ext cx="3429000" cy="3496733"/>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9"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atin typeface="+mj-lt"/>
              </a:defRPr>
            </a:lvl1pPr>
          </a:lstStyle>
          <a:p>
            <a:r>
              <a:rPr lang="en-US" dirty="0"/>
              <a:t>Click to Add Slide Title in Title Case</a:t>
            </a:r>
          </a:p>
        </p:txBody>
      </p:sp>
    </p:spTree>
    <p:extLst>
      <p:ext uri="{BB962C8B-B14F-4D97-AF65-F5344CB8AC3E}">
        <p14:creationId xmlns:p14="http://schemas.microsoft.com/office/powerpoint/2010/main" val="2706999072"/>
      </p:ext>
    </p:extLst>
  </p:cSld>
  <p:clrMapOvr>
    <a:masterClrMapping/>
  </p:clrMapOvr>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Chunking: Four Items">
    <p:spTree>
      <p:nvGrpSpPr>
        <p:cNvPr id="1" name=""/>
        <p:cNvGrpSpPr/>
        <p:nvPr/>
      </p:nvGrpSpPr>
      <p:grpSpPr>
        <a:xfrm>
          <a:off x="0" y="0"/>
          <a:ext cx="0" cy="0"/>
          <a:chOff x="0" y="0"/>
          <a:chExt cx="0" cy="0"/>
        </a:xfrm>
      </p:grpSpPr>
      <p:sp>
        <p:nvSpPr>
          <p:cNvPr id="18" name="Content Placeholder 10"/>
          <p:cNvSpPr>
            <a:spLocks noGrp="1"/>
          </p:cNvSpPr>
          <p:nvPr>
            <p:ph sz="quarter" idx="15" hasCustomPrompt="1"/>
          </p:nvPr>
        </p:nvSpPr>
        <p:spPr>
          <a:xfrm>
            <a:off x="6217330" y="4088336"/>
            <a:ext cx="5257800" cy="1618875"/>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7" name="Content Placeholder 10"/>
          <p:cNvSpPr>
            <a:spLocks noGrp="1"/>
          </p:cNvSpPr>
          <p:nvPr>
            <p:ph sz="quarter" idx="14" hasCustomPrompt="1"/>
          </p:nvPr>
        </p:nvSpPr>
        <p:spPr>
          <a:xfrm>
            <a:off x="701336" y="4088336"/>
            <a:ext cx="5257800" cy="1618875"/>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8" name="Content Placeholder 10"/>
          <p:cNvSpPr>
            <a:spLocks noGrp="1"/>
          </p:cNvSpPr>
          <p:nvPr>
            <p:ph sz="quarter" idx="13" hasCustomPrompt="1"/>
          </p:nvPr>
        </p:nvSpPr>
        <p:spPr>
          <a:xfrm>
            <a:off x="6217330" y="2193544"/>
            <a:ext cx="5257800" cy="1618875"/>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7" name="Content Placeholder 10"/>
          <p:cNvSpPr>
            <a:spLocks noGrp="1"/>
          </p:cNvSpPr>
          <p:nvPr>
            <p:ph sz="quarter" idx="12" hasCustomPrompt="1"/>
          </p:nvPr>
        </p:nvSpPr>
        <p:spPr>
          <a:xfrm>
            <a:off x="701336" y="2193544"/>
            <a:ext cx="5257800" cy="1618875"/>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1"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atin typeface="+mj-lt"/>
              </a:defRPr>
            </a:lvl1pPr>
          </a:lstStyle>
          <a:p>
            <a:r>
              <a:rPr lang="en-US" dirty="0"/>
              <a:t>Click to Add Slide Title in Title Case</a:t>
            </a:r>
          </a:p>
        </p:txBody>
      </p:sp>
    </p:spTree>
    <p:extLst>
      <p:ext uri="{BB962C8B-B14F-4D97-AF65-F5344CB8AC3E}">
        <p14:creationId xmlns:p14="http://schemas.microsoft.com/office/powerpoint/2010/main" val="2414537550"/>
      </p:ext>
    </p:extLst>
  </p:cSld>
  <p:clrMapOvr>
    <a:masterClrMapping/>
  </p:clrMapOvr>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Chunking: Five Items">
    <p:spTree>
      <p:nvGrpSpPr>
        <p:cNvPr id="1" name=""/>
        <p:cNvGrpSpPr/>
        <p:nvPr/>
      </p:nvGrpSpPr>
      <p:grpSpPr>
        <a:xfrm>
          <a:off x="0" y="0"/>
          <a:ext cx="0" cy="0"/>
          <a:chOff x="0" y="0"/>
          <a:chExt cx="0" cy="0"/>
        </a:xfrm>
      </p:grpSpPr>
      <p:sp>
        <p:nvSpPr>
          <p:cNvPr id="9" name="Content Placeholder 10"/>
          <p:cNvSpPr>
            <a:spLocks noGrp="1"/>
          </p:cNvSpPr>
          <p:nvPr>
            <p:ph sz="quarter" idx="17" hasCustomPrompt="1"/>
          </p:nvPr>
        </p:nvSpPr>
        <p:spPr>
          <a:xfrm>
            <a:off x="6230520" y="4052679"/>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8" name="Content Placeholder 10"/>
          <p:cNvSpPr>
            <a:spLocks noGrp="1"/>
          </p:cNvSpPr>
          <p:nvPr>
            <p:ph sz="quarter" idx="16" hasCustomPrompt="1"/>
          </p:nvPr>
        </p:nvSpPr>
        <p:spPr>
          <a:xfrm>
            <a:off x="2555535" y="4052679"/>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20" name="Content Placeholder 10"/>
          <p:cNvSpPr>
            <a:spLocks noGrp="1"/>
          </p:cNvSpPr>
          <p:nvPr>
            <p:ph sz="quarter" idx="12" hasCustomPrompt="1"/>
          </p:nvPr>
        </p:nvSpPr>
        <p:spPr>
          <a:xfrm>
            <a:off x="8051306" y="2174240"/>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7" name="Content Placeholder 10"/>
          <p:cNvSpPr>
            <a:spLocks noGrp="1"/>
          </p:cNvSpPr>
          <p:nvPr>
            <p:ph sz="quarter" idx="11" hasCustomPrompt="1"/>
          </p:nvPr>
        </p:nvSpPr>
        <p:spPr>
          <a:xfrm>
            <a:off x="4376320" y="2174240"/>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9" name="Content Placeholder 10"/>
          <p:cNvSpPr>
            <a:spLocks noGrp="1"/>
          </p:cNvSpPr>
          <p:nvPr>
            <p:ph sz="quarter" idx="10" hasCustomPrompt="1"/>
          </p:nvPr>
        </p:nvSpPr>
        <p:spPr>
          <a:xfrm>
            <a:off x="706518" y="2174240"/>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1"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atin typeface="+mj-lt"/>
              </a:defRPr>
            </a:lvl1pPr>
          </a:lstStyle>
          <a:p>
            <a:r>
              <a:rPr lang="en-US" dirty="0"/>
              <a:t>Click to Add Slide Title in Title Case</a:t>
            </a:r>
          </a:p>
        </p:txBody>
      </p:sp>
    </p:spTree>
    <p:extLst>
      <p:ext uri="{BB962C8B-B14F-4D97-AF65-F5344CB8AC3E}">
        <p14:creationId xmlns:p14="http://schemas.microsoft.com/office/powerpoint/2010/main" val="240125962"/>
      </p:ext>
    </p:extLst>
  </p:cSld>
  <p:clrMapOvr>
    <a:masterClrMapping/>
  </p:clrMapOvr>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Chunking: Six Items">
    <p:spTree>
      <p:nvGrpSpPr>
        <p:cNvPr id="1" name=""/>
        <p:cNvGrpSpPr/>
        <p:nvPr/>
      </p:nvGrpSpPr>
      <p:grpSpPr>
        <a:xfrm>
          <a:off x="0" y="0"/>
          <a:ext cx="0" cy="0"/>
          <a:chOff x="0" y="0"/>
          <a:chExt cx="0" cy="0"/>
        </a:xfrm>
      </p:grpSpPr>
      <p:sp>
        <p:nvSpPr>
          <p:cNvPr id="10" name="Content Placeholder 10"/>
          <p:cNvSpPr>
            <a:spLocks noGrp="1"/>
          </p:cNvSpPr>
          <p:nvPr>
            <p:ph sz="quarter" idx="18" hasCustomPrompt="1"/>
          </p:nvPr>
        </p:nvSpPr>
        <p:spPr>
          <a:xfrm>
            <a:off x="8051306" y="4042519"/>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9" name="Content Placeholder 10"/>
          <p:cNvSpPr>
            <a:spLocks noGrp="1"/>
          </p:cNvSpPr>
          <p:nvPr>
            <p:ph sz="quarter" idx="17" hasCustomPrompt="1"/>
          </p:nvPr>
        </p:nvSpPr>
        <p:spPr>
          <a:xfrm>
            <a:off x="4376320" y="4042519"/>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8" name="Content Placeholder 10"/>
          <p:cNvSpPr>
            <a:spLocks noGrp="1"/>
          </p:cNvSpPr>
          <p:nvPr>
            <p:ph sz="quarter" idx="16" hasCustomPrompt="1"/>
          </p:nvPr>
        </p:nvSpPr>
        <p:spPr>
          <a:xfrm>
            <a:off x="701335" y="4042519"/>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20" name="Content Placeholder 10"/>
          <p:cNvSpPr>
            <a:spLocks noGrp="1"/>
          </p:cNvSpPr>
          <p:nvPr>
            <p:ph sz="quarter" idx="12" hasCustomPrompt="1"/>
          </p:nvPr>
        </p:nvSpPr>
        <p:spPr>
          <a:xfrm>
            <a:off x="8051306" y="2164080"/>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7" name="Content Placeholder 10"/>
          <p:cNvSpPr>
            <a:spLocks noGrp="1"/>
          </p:cNvSpPr>
          <p:nvPr>
            <p:ph sz="quarter" idx="11" hasCustomPrompt="1"/>
          </p:nvPr>
        </p:nvSpPr>
        <p:spPr>
          <a:xfrm>
            <a:off x="4376320" y="2164080"/>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9" name="Content Placeholder 10"/>
          <p:cNvSpPr>
            <a:spLocks noGrp="1"/>
          </p:cNvSpPr>
          <p:nvPr>
            <p:ph sz="quarter" idx="10" hasCustomPrompt="1"/>
          </p:nvPr>
        </p:nvSpPr>
        <p:spPr>
          <a:xfrm>
            <a:off x="701335" y="2164080"/>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1"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atin typeface="+mj-lt"/>
              </a:defRPr>
            </a:lvl1pPr>
          </a:lstStyle>
          <a:p>
            <a:r>
              <a:rPr lang="en-US" dirty="0"/>
              <a:t>Click to Add Slide Title in Title Case</a:t>
            </a:r>
          </a:p>
        </p:txBody>
      </p:sp>
    </p:spTree>
    <p:extLst>
      <p:ext uri="{BB962C8B-B14F-4D97-AF65-F5344CB8AC3E}">
        <p14:creationId xmlns:p14="http://schemas.microsoft.com/office/powerpoint/2010/main" val="780600363"/>
      </p:ext>
    </p:extLst>
  </p:cSld>
  <p:clrMapOvr>
    <a:masterClrMapping/>
  </p:clrMapOvr>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de: Title with Description and Tab">
    <p:bg>
      <p:bgPr>
        <a:solidFill>
          <a:schemeClr val="tx1"/>
        </a:solidFill>
        <a:effectLst/>
      </p:bgPr>
    </p:bg>
    <p:spTree>
      <p:nvGrpSpPr>
        <p:cNvPr id="1" name=""/>
        <p:cNvGrpSpPr/>
        <p:nvPr/>
      </p:nvGrpSpPr>
      <p:grpSpPr>
        <a:xfrm>
          <a:off x="0" y="0"/>
          <a:ext cx="0" cy="0"/>
          <a:chOff x="0" y="0"/>
          <a:chExt cx="0" cy="0"/>
        </a:xfrm>
      </p:grpSpPr>
      <p:sp>
        <p:nvSpPr>
          <p:cNvPr id="4" name="Rectangle 3"/>
          <p:cNvSpPr/>
          <p:nvPr userDrawn="1"/>
        </p:nvSpPr>
        <p:spPr>
          <a:xfrm>
            <a:off x="0" y="2323987"/>
            <a:ext cx="12192000" cy="4534013"/>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t" anchorCtr="0"/>
          <a:lstStyle/>
          <a:p>
            <a:pPr algn="ctr">
              <a:spcBef>
                <a:spcPts val="600"/>
              </a:spcBef>
            </a:pPr>
            <a:endParaRPr lang="en-US" sz="2000" dirty="0">
              <a:solidFill>
                <a:schemeClr val="bg1"/>
              </a:solidFill>
            </a:endParaRPr>
          </a:p>
        </p:txBody>
      </p:sp>
      <p:sp>
        <p:nvSpPr>
          <p:cNvPr id="5" name="Rectangle 4"/>
          <p:cNvSpPr/>
          <p:nvPr userDrawn="1"/>
        </p:nvSpPr>
        <p:spPr>
          <a:xfrm>
            <a:off x="0" y="1828800"/>
            <a:ext cx="4281714" cy="653143"/>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7" name="Text Placeholder 6"/>
          <p:cNvSpPr>
            <a:spLocks noGrp="1"/>
          </p:cNvSpPr>
          <p:nvPr>
            <p:ph type="body" sz="quarter" idx="10" hasCustomPrompt="1"/>
          </p:nvPr>
        </p:nvSpPr>
        <p:spPr>
          <a:xfrm>
            <a:off x="374904" y="2633472"/>
            <a:ext cx="11436096" cy="3740904"/>
          </a:xfrm>
        </p:spPr>
        <p:txBody>
          <a:bodyPr anchor="ctr"/>
          <a:lstStyle>
            <a:lvl1pPr marL="0" indent="0">
              <a:buNone/>
              <a:defRPr sz="2000" baseline="0">
                <a:solidFill>
                  <a:schemeClr val="bg1"/>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dirty="0"/>
              <a:t>Click to add code</a:t>
            </a:r>
          </a:p>
        </p:txBody>
      </p:sp>
      <p:sp>
        <p:nvSpPr>
          <p:cNvPr id="6"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solidFill>
                  <a:schemeClr val="bg1"/>
                </a:solidFill>
              </a:defRPr>
            </a:lvl1pPr>
          </a:lstStyle>
          <a:p>
            <a:r>
              <a:rPr lang="en-US" dirty="0"/>
              <a:t>Click to Add Slide Title in </a:t>
            </a:r>
            <a:r>
              <a:rPr lang="en-US" dirty="0" err="1"/>
              <a:t>Titlecase</a:t>
            </a:r>
            <a:endParaRPr lang="en-US" dirty="0"/>
          </a:p>
        </p:txBody>
      </p:sp>
      <p:sp>
        <p:nvSpPr>
          <p:cNvPr id="13" name="Text Placeholder 12"/>
          <p:cNvSpPr>
            <a:spLocks noGrp="1"/>
          </p:cNvSpPr>
          <p:nvPr>
            <p:ph type="body" sz="quarter" idx="15" hasCustomPrompt="1"/>
          </p:nvPr>
        </p:nvSpPr>
        <p:spPr>
          <a:xfrm>
            <a:off x="701335" y="1160399"/>
            <a:ext cx="10778972" cy="369553"/>
          </a:xfrm>
        </p:spPr>
        <p:txBody>
          <a:bodyPr anchor="ctr"/>
          <a:lstStyle>
            <a:lvl1pPr algn="ctr">
              <a:defRPr sz="2200" baseline="0">
                <a:solidFill>
                  <a:schemeClr val="bg1"/>
                </a:solidFill>
                <a:latin typeface="+mj-lt"/>
              </a:defRPr>
            </a:lvl1pPr>
            <a:lvl2pPr algn="ctr">
              <a:defRPr/>
            </a:lvl2pPr>
            <a:lvl3pPr algn="ctr">
              <a:defRPr/>
            </a:lvl3pPr>
            <a:lvl4pPr algn="ctr">
              <a:defRPr/>
            </a:lvl4pPr>
            <a:lvl5pPr algn="ctr">
              <a:defRPr/>
            </a:lvl5pPr>
          </a:lstStyle>
          <a:p>
            <a:pPr lvl="0"/>
            <a:r>
              <a:rPr lang="en-US" dirty="0"/>
              <a:t>Click to add a line </a:t>
            </a:r>
            <a:r>
              <a:rPr lang="en-US"/>
              <a:t>of text here </a:t>
            </a:r>
            <a:r>
              <a:rPr lang="en-US" dirty="0"/>
              <a:t>if needed</a:t>
            </a:r>
          </a:p>
        </p:txBody>
      </p:sp>
      <p:sp>
        <p:nvSpPr>
          <p:cNvPr id="10" name="Text Placeholder 9"/>
          <p:cNvSpPr>
            <a:spLocks noGrp="1"/>
          </p:cNvSpPr>
          <p:nvPr>
            <p:ph type="body" sz="quarter" idx="17" hasCustomPrompt="1"/>
          </p:nvPr>
        </p:nvSpPr>
        <p:spPr>
          <a:xfrm>
            <a:off x="374904" y="1938053"/>
            <a:ext cx="3696353" cy="447826"/>
          </a:xfrm>
        </p:spPr>
        <p:txBody>
          <a:bodyPr anchor="ctr"/>
          <a:lstStyle>
            <a:lvl1pPr>
              <a:defRPr sz="1800">
                <a:solidFill>
                  <a:schemeClr val="bg1"/>
                </a:solidFill>
              </a:defRPr>
            </a:lvl1pPr>
          </a:lstStyle>
          <a:p>
            <a:pPr lvl="0"/>
            <a:r>
              <a:rPr lang="en-US"/>
              <a:t>Filename.here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de: Title with Description and Two Tabbed Sections">
    <p:bg>
      <p:bgPr>
        <a:solidFill>
          <a:schemeClr val="tx1"/>
        </a:solidFill>
        <a:effectLst/>
      </p:bgPr>
    </p:bg>
    <p:spTree>
      <p:nvGrpSpPr>
        <p:cNvPr id="1" name=""/>
        <p:cNvGrpSpPr/>
        <p:nvPr/>
      </p:nvGrpSpPr>
      <p:grpSpPr>
        <a:xfrm>
          <a:off x="0" y="0"/>
          <a:ext cx="0" cy="0"/>
          <a:chOff x="0" y="0"/>
          <a:chExt cx="0" cy="0"/>
        </a:xfrm>
      </p:grpSpPr>
      <p:sp>
        <p:nvSpPr>
          <p:cNvPr id="12" name="Rectangle 11"/>
          <p:cNvSpPr/>
          <p:nvPr userDrawn="1"/>
        </p:nvSpPr>
        <p:spPr>
          <a:xfrm>
            <a:off x="1" y="2323987"/>
            <a:ext cx="5932448" cy="4534013"/>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t" anchorCtr="0"/>
          <a:lstStyle/>
          <a:p>
            <a:pPr algn="ctr">
              <a:spcBef>
                <a:spcPts val="600"/>
              </a:spcBef>
            </a:pPr>
            <a:endParaRPr lang="en-US" sz="2000" dirty="0">
              <a:solidFill>
                <a:schemeClr val="bg1"/>
              </a:solidFill>
            </a:endParaRPr>
          </a:p>
        </p:txBody>
      </p:sp>
      <p:sp>
        <p:nvSpPr>
          <p:cNvPr id="13" name="Rectangle 12"/>
          <p:cNvSpPr/>
          <p:nvPr userDrawn="1"/>
        </p:nvSpPr>
        <p:spPr>
          <a:xfrm>
            <a:off x="0" y="1828800"/>
            <a:ext cx="4281714" cy="653143"/>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7" name="Text Placeholder 6"/>
          <p:cNvSpPr>
            <a:spLocks noGrp="1"/>
          </p:cNvSpPr>
          <p:nvPr>
            <p:ph type="body" sz="quarter" idx="10" hasCustomPrompt="1"/>
          </p:nvPr>
        </p:nvSpPr>
        <p:spPr>
          <a:xfrm>
            <a:off x="376483" y="2756014"/>
            <a:ext cx="5098766" cy="3618362"/>
          </a:xfrm>
        </p:spPr>
        <p:txBody>
          <a:bodyPr anchor="ctr"/>
          <a:lstStyle>
            <a:lvl1pPr marL="0" indent="0">
              <a:buNone/>
              <a:defRPr sz="2000" baseline="0">
                <a:solidFill>
                  <a:schemeClr val="bg1"/>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dirty="0"/>
              <a:t>Click to add code</a:t>
            </a:r>
          </a:p>
        </p:txBody>
      </p:sp>
      <p:sp>
        <p:nvSpPr>
          <p:cNvPr id="6"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solidFill>
                  <a:schemeClr val="bg1"/>
                </a:solidFill>
              </a:defRPr>
            </a:lvl1pPr>
          </a:lstStyle>
          <a:p>
            <a:r>
              <a:rPr lang="en-US" dirty="0"/>
              <a:t>Click to Add Slide Title in </a:t>
            </a:r>
            <a:r>
              <a:rPr lang="en-US" dirty="0" err="1"/>
              <a:t>Titlecase</a:t>
            </a:r>
            <a:endParaRPr lang="en-US" dirty="0"/>
          </a:p>
        </p:txBody>
      </p:sp>
      <p:sp>
        <p:nvSpPr>
          <p:cNvPr id="17" name="Text Placeholder 12"/>
          <p:cNvSpPr>
            <a:spLocks noGrp="1"/>
          </p:cNvSpPr>
          <p:nvPr>
            <p:ph type="body" sz="quarter" idx="15" hasCustomPrompt="1"/>
          </p:nvPr>
        </p:nvSpPr>
        <p:spPr>
          <a:xfrm>
            <a:off x="701335" y="1160399"/>
            <a:ext cx="10778972" cy="369553"/>
          </a:xfrm>
        </p:spPr>
        <p:txBody>
          <a:bodyPr anchor="ctr"/>
          <a:lstStyle>
            <a:lvl1pPr algn="ctr">
              <a:defRPr sz="2200" baseline="0">
                <a:solidFill>
                  <a:schemeClr val="bg1"/>
                </a:solidFill>
                <a:latin typeface="+mj-lt"/>
              </a:defRPr>
            </a:lvl1pPr>
            <a:lvl2pPr algn="ctr">
              <a:defRPr/>
            </a:lvl2pPr>
            <a:lvl3pPr algn="ctr">
              <a:defRPr/>
            </a:lvl3pPr>
            <a:lvl4pPr algn="ctr">
              <a:defRPr/>
            </a:lvl4pPr>
            <a:lvl5pPr algn="ctr">
              <a:defRPr/>
            </a:lvl5pPr>
          </a:lstStyle>
          <a:p>
            <a:pPr lvl="0"/>
            <a:r>
              <a:rPr lang="en-US" dirty="0"/>
              <a:t>Click to add a line </a:t>
            </a:r>
            <a:r>
              <a:rPr lang="en-US"/>
              <a:t>of text here </a:t>
            </a:r>
            <a:r>
              <a:rPr lang="en-US" dirty="0"/>
              <a:t>if needed</a:t>
            </a:r>
          </a:p>
        </p:txBody>
      </p:sp>
      <p:sp>
        <p:nvSpPr>
          <p:cNvPr id="3" name="Text Placeholder 2"/>
          <p:cNvSpPr>
            <a:spLocks noGrp="1"/>
          </p:cNvSpPr>
          <p:nvPr>
            <p:ph type="body" sz="quarter" idx="19" hasCustomPrompt="1"/>
          </p:nvPr>
        </p:nvSpPr>
        <p:spPr>
          <a:xfrm>
            <a:off x="376482" y="1934332"/>
            <a:ext cx="3626557" cy="442077"/>
          </a:xfrm>
        </p:spPr>
        <p:txBody>
          <a:bodyPr anchor="ctr"/>
          <a:lstStyle>
            <a:lvl1pPr>
              <a:defRPr sz="1800">
                <a:solidFill>
                  <a:schemeClr val="bg1"/>
                </a:solidFill>
              </a:defRPr>
            </a:lvl1pPr>
          </a:lstStyle>
          <a:p>
            <a:pPr lvl="0"/>
            <a:r>
              <a:rPr lang="en-US" dirty="0" err="1"/>
              <a:t>Filename.here</a:t>
            </a:r>
            <a:endParaRPr lang="en-US" dirty="0"/>
          </a:p>
        </p:txBody>
      </p:sp>
      <p:sp>
        <p:nvSpPr>
          <p:cNvPr id="30" name="Rectangle 29"/>
          <p:cNvSpPr/>
          <p:nvPr userDrawn="1"/>
        </p:nvSpPr>
        <p:spPr>
          <a:xfrm>
            <a:off x="6259552" y="2323987"/>
            <a:ext cx="5932448" cy="4534013"/>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t" anchorCtr="0"/>
          <a:lstStyle/>
          <a:p>
            <a:pPr algn="ctr">
              <a:spcBef>
                <a:spcPts val="600"/>
              </a:spcBef>
            </a:pPr>
            <a:endParaRPr lang="en-US" sz="2000" dirty="0">
              <a:solidFill>
                <a:schemeClr val="bg1"/>
              </a:solidFill>
            </a:endParaRPr>
          </a:p>
        </p:txBody>
      </p:sp>
      <p:sp>
        <p:nvSpPr>
          <p:cNvPr id="31" name="Rectangle 30"/>
          <p:cNvSpPr/>
          <p:nvPr userDrawn="1"/>
        </p:nvSpPr>
        <p:spPr>
          <a:xfrm>
            <a:off x="6259551" y="1828800"/>
            <a:ext cx="4281714" cy="653143"/>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5" name="Text Placeholder 4"/>
          <p:cNvSpPr>
            <a:spLocks noGrp="1"/>
          </p:cNvSpPr>
          <p:nvPr>
            <p:ph type="body" sz="quarter" idx="20" hasCustomPrompt="1"/>
          </p:nvPr>
        </p:nvSpPr>
        <p:spPr>
          <a:xfrm>
            <a:off x="6624320" y="2755900"/>
            <a:ext cx="5212080" cy="3695700"/>
          </a:xfrm>
        </p:spPr>
        <p:txBody>
          <a:bodyPr anchor="ctr"/>
          <a:lstStyle>
            <a:lvl1pPr>
              <a:defRPr sz="2000">
                <a:solidFill>
                  <a:schemeClr val="bg1"/>
                </a:solidFill>
                <a:latin typeface="Roboto Mono" charset="0"/>
                <a:ea typeface="Roboto Mono" charset="0"/>
                <a:cs typeface="Roboto Mono" charset="0"/>
              </a:defRPr>
            </a:lvl1pPr>
          </a:lstStyle>
          <a:p>
            <a:pPr lvl="0"/>
            <a:r>
              <a:rPr lang="en-US"/>
              <a:t>Click to add code</a:t>
            </a:r>
            <a:endParaRPr lang="en-US" dirty="0"/>
          </a:p>
        </p:txBody>
      </p:sp>
      <p:sp>
        <p:nvSpPr>
          <p:cNvPr id="9" name="Text Placeholder 8"/>
          <p:cNvSpPr>
            <a:spLocks noGrp="1"/>
          </p:cNvSpPr>
          <p:nvPr>
            <p:ph type="body" sz="quarter" idx="21" hasCustomPrompt="1"/>
          </p:nvPr>
        </p:nvSpPr>
        <p:spPr>
          <a:xfrm>
            <a:off x="6624638" y="1933575"/>
            <a:ext cx="3738562" cy="442913"/>
          </a:xfrm>
        </p:spPr>
        <p:txBody>
          <a:bodyPr anchor="ctr"/>
          <a:lstStyle>
            <a:lvl1pPr>
              <a:defRPr sz="1800">
                <a:solidFill>
                  <a:schemeClr val="bg1"/>
                </a:solidFill>
              </a:defRPr>
            </a:lvl1pPr>
          </a:lstStyle>
          <a:p>
            <a:pPr lvl="0"/>
            <a:r>
              <a:rPr lang="en-US" dirty="0" err="1"/>
              <a:t>Filename.here</a:t>
            </a:r>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de: Half Page with Tab and Output Section">
    <p:bg>
      <p:bgPr>
        <a:solidFill>
          <a:schemeClr val="tx1"/>
        </a:solidFill>
        <a:effectLst/>
      </p:bgPr>
    </p:bg>
    <p:spTree>
      <p:nvGrpSpPr>
        <p:cNvPr id="1" name=""/>
        <p:cNvGrpSpPr/>
        <p:nvPr/>
      </p:nvGrpSpPr>
      <p:grpSpPr>
        <a:xfrm>
          <a:off x="0" y="0"/>
          <a:ext cx="0" cy="0"/>
          <a:chOff x="0" y="0"/>
          <a:chExt cx="0" cy="0"/>
        </a:xfrm>
      </p:grpSpPr>
      <p:sp>
        <p:nvSpPr>
          <p:cNvPr id="11" name="Rectangle 10"/>
          <p:cNvSpPr/>
          <p:nvPr userDrawn="1"/>
        </p:nvSpPr>
        <p:spPr>
          <a:xfrm>
            <a:off x="7899657" y="2323987"/>
            <a:ext cx="4281714" cy="4534013"/>
          </a:xfrm>
          <a:prstGeom prst="rect">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t" anchorCtr="0"/>
          <a:lstStyle/>
          <a:p>
            <a:pPr algn="ctr">
              <a:spcBef>
                <a:spcPts val="600"/>
              </a:spcBef>
            </a:pPr>
            <a:endParaRPr lang="en-US" sz="2000" dirty="0">
              <a:solidFill>
                <a:schemeClr val="bg1"/>
              </a:solidFill>
            </a:endParaRPr>
          </a:p>
        </p:txBody>
      </p:sp>
      <p:sp>
        <p:nvSpPr>
          <p:cNvPr id="13" name="Text Placeholder 6"/>
          <p:cNvSpPr>
            <a:spLocks noGrp="1"/>
          </p:cNvSpPr>
          <p:nvPr>
            <p:ph type="body" sz="quarter" idx="11" hasCustomPrompt="1"/>
          </p:nvPr>
        </p:nvSpPr>
        <p:spPr>
          <a:xfrm>
            <a:off x="8600992" y="2615862"/>
            <a:ext cx="3045576" cy="3758514"/>
          </a:xfrm>
        </p:spPr>
        <p:txBody>
          <a:bodyPr anchor="ctr" anchorCtr="0"/>
          <a:lstStyle>
            <a:lvl1pPr marL="0" indent="0">
              <a:buNone/>
              <a:defRPr sz="2000" baseline="0">
                <a:solidFill>
                  <a:schemeClr val="tx1">
                    <a:lumMod val="75000"/>
                  </a:schemeClr>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dirty="0"/>
              <a:t>Console</a:t>
            </a:r>
          </a:p>
        </p:txBody>
      </p:sp>
      <p:sp>
        <p:nvSpPr>
          <p:cNvPr id="3" name="Rectangle 2"/>
          <p:cNvSpPr/>
          <p:nvPr userDrawn="1"/>
        </p:nvSpPr>
        <p:spPr>
          <a:xfrm>
            <a:off x="-1" y="2323987"/>
            <a:ext cx="7899657" cy="4534013"/>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t" anchorCtr="0"/>
          <a:lstStyle/>
          <a:p>
            <a:pPr algn="ctr">
              <a:spcBef>
                <a:spcPts val="600"/>
              </a:spcBef>
            </a:pPr>
            <a:endParaRPr lang="en-US" sz="2000" dirty="0">
              <a:solidFill>
                <a:schemeClr val="bg1"/>
              </a:solidFill>
            </a:endParaRPr>
          </a:p>
        </p:txBody>
      </p:sp>
      <p:sp>
        <p:nvSpPr>
          <p:cNvPr id="2" name="Rectangle 1"/>
          <p:cNvSpPr/>
          <p:nvPr userDrawn="1"/>
        </p:nvSpPr>
        <p:spPr>
          <a:xfrm>
            <a:off x="0" y="1828800"/>
            <a:ext cx="4281714" cy="653143"/>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7" name="Text Placeholder 6"/>
          <p:cNvSpPr>
            <a:spLocks noGrp="1"/>
          </p:cNvSpPr>
          <p:nvPr>
            <p:ph type="body" sz="quarter" idx="10" hasCustomPrompt="1"/>
          </p:nvPr>
        </p:nvSpPr>
        <p:spPr>
          <a:xfrm>
            <a:off x="374904" y="2615862"/>
            <a:ext cx="7125929" cy="3758514"/>
          </a:xfrm>
        </p:spPr>
        <p:txBody>
          <a:bodyPr anchor="ctr" anchorCtr="0"/>
          <a:lstStyle>
            <a:lvl1pPr marL="0" indent="0">
              <a:buNone/>
              <a:defRPr sz="2000" baseline="0">
                <a:solidFill>
                  <a:schemeClr val="bg1">
                    <a:lumMod val="95000"/>
                  </a:schemeClr>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dirty="0"/>
              <a:t>Click to add code</a:t>
            </a:r>
          </a:p>
        </p:txBody>
      </p:sp>
      <p:sp>
        <p:nvSpPr>
          <p:cNvPr id="6" name="Title Placeholder 1"/>
          <p:cNvSpPr>
            <a:spLocks noGrp="1"/>
          </p:cNvSpPr>
          <p:nvPr>
            <p:ph type="title" hasCustomPrompt="1"/>
          </p:nvPr>
        </p:nvSpPr>
        <p:spPr>
          <a:xfrm>
            <a:off x="706518" y="588391"/>
            <a:ext cx="10778971" cy="437131"/>
          </a:xfrm>
          <a:prstGeom prst="rect">
            <a:avLst/>
          </a:prstGeom>
        </p:spPr>
        <p:txBody>
          <a:bodyPr vert="horz" lIns="0" tIns="0" rIns="87919" bIns="0" rtlCol="0" anchor="ctr" anchorCtr="0">
            <a:noAutofit/>
          </a:bodyPr>
          <a:lstStyle>
            <a:lvl1pPr algn="ctr">
              <a:defRPr baseline="0">
                <a:solidFill>
                  <a:schemeClr val="bg1"/>
                </a:solidFill>
              </a:defRPr>
            </a:lvl1pPr>
          </a:lstStyle>
          <a:p>
            <a:r>
              <a:rPr lang="en-US" dirty="0"/>
              <a:t>Code Title-Output</a:t>
            </a:r>
          </a:p>
        </p:txBody>
      </p:sp>
      <p:sp>
        <p:nvSpPr>
          <p:cNvPr id="10" name="Text Placeholder 12"/>
          <p:cNvSpPr>
            <a:spLocks noGrp="1"/>
          </p:cNvSpPr>
          <p:nvPr>
            <p:ph type="body" sz="quarter" idx="15" hasCustomPrompt="1"/>
          </p:nvPr>
        </p:nvSpPr>
        <p:spPr>
          <a:xfrm>
            <a:off x="701335" y="1160399"/>
            <a:ext cx="10778972" cy="369553"/>
          </a:xfrm>
        </p:spPr>
        <p:txBody>
          <a:bodyPr anchor="ctr"/>
          <a:lstStyle>
            <a:lvl1pPr algn="ctr">
              <a:defRPr sz="2200" baseline="0">
                <a:solidFill>
                  <a:schemeClr val="bg1"/>
                </a:solidFill>
                <a:latin typeface="+mj-lt"/>
              </a:defRPr>
            </a:lvl1pPr>
            <a:lvl2pPr algn="ctr">
              <a:defRPr/>
            </a:lvl2pPr>
            <a:lvl3pPr algn="ctr">
              <a:defRPr/>
            </a:lvl3pPr>
            <a:lvl4pPr algn="ctr">
              <a:defRPr/>
            </a:lvl4pPr>
            <a:lvl5pPr algn="ctr">
              <a:defRPr/>
            </a:lvl5pPr>
          </a:lstStyle>
          <a:p>
            <a:pPr lvl="0"/>
            <a:r>
              <a:rPr lang="en-US" dirty="0"/>
              <a:t>Click to add a line </a:t>
            </a:r>
            <a:r>
              <a:rPr lang="en-US"/>
              <a:t>of text here </a:t>
            </a:r>
            <a:r>
              <a:rPr lang="en-US" dirty="0"/>
              <a:t>if needed</a:t>
            </a:r>
          </a:p>
        </p:txBody>
      </p:sp>
      <p:sp>
        <p:nvSpPr>
          <p:cNvPr id="5" name="Text Placeholder 4"/>
          <p:cNvSpPr>
            <a:spLocks noGrp="1"/>
          </p:cNvSpPr>
          <p:nvPr>
            <p:ph type="body" idx="17" hasCustomPrompt="1"/>
          </p:nvPr>
        </p:nvSpPr>
        <p:spPr>
          <a:xfrm>
            <a:off x="365758" y="1934332"/>
            <a:ext cx="3606801" cy="442077"/>
          </a:xfrm>
        </p:spPr>
        <p:txBody>
          <a:bodyPr anchor="ctr"/>
          <a:lstStyle>
            <a:lvl1pPr>
              <a:defRPr sz="1800">
                <a:solidFill>
                  <a:schemeClr val="bg1"/>
                </a:solidFill>
              </a:defRPr>
            </a:lvl1pPr>
          </a:lstStyle>
          <a:p>
            <a:pPr lvl="0"/>
            <a:r>
              <a:rPr lang="en-US"/>
              <a:t>Filename.here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de: Half Page Title Left and Tab Right">
    <p:bg>
      <p:bgPr>
        <a:solidFill>
          <a:schemeClr val="tx1"/>
        </a:solidFill>
        <a:effectLst/>
      </p:bgPr>
    </p:bg>
    <p:spTree>
      <p:nvGrpSpPr>
        <p:cNvPr id="1" name=""/>
        <p:cNvGrpSpPr/>
        <p:nvPr/>
      </p:nvGrpSpPr>
      <p:grpSpPr>
        <a:xfrm>
          <a:off x="0" y="0"/>
          <a:ext cx="0" cy="0"/>
          <a:chOff x="0" y="0"/>
          <a:chExt cx="0" cy="0"/>
        </a:xfrm>
      </p:grpSpPr>
      <p:sp>
        <p:nvSpPr>
          <p:cNvPr id="11" name="Rectangle 10"/>
          <p:cNvSpPr/>
          <p:nvPr userDrawn="1"/>
        </p:nvSpPr>
        <p:spPr>
          <a:xfrm>
            <a:off x="4460534" y="495187"/>
            <a:ext cx="7731465" cy="6362813"/>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t" anchorCtr="0"/>
          <a:lstStyle/>
          <a:p>
            <a:pPr algn="ctr">
              <a:spcBef>
                <a:spcPts val="600"/>
              </a:spcBef>
            </a:pPr>
            <a:endParaRPr lang="en-US" sz="2000" dirty="0">
              <a:solidFill>
                <a:schemeClr val="bg1"/>
              </a:solidFill>
            </a:endParaRPr>
          </a:p>
        </p:txBody>
      </p:sp>
      <p:sp>
        <p:nvSpPr>
          <p:cNvPr id="12" name="Rectangle 11"/>
          <p:cNvSpPr/>
          <p:nvPr userDrawn="1"/>
        </p:nvSpPr>
        <p:spPr>
          <a:xfrm>
            <a:off x="4460535" y="0"/>
            <a:ext cx="4281714" cy="653143"/>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13" name="Text Placeholder 6"/>
          <p:cNvSpPr>
            <a:spLocks noGrp="1"/>
          </p:cNvSpPr>
          <p:nvPr>
            <p:ph type="body" sz="quarter" idx="11" hasCustomPrompt="1"/>
          </p:nvPr>
        </p:nvSpPr>
        <p:spPr>
          <a:xfrm>
            <a:off x="4738586" y="787061"/>
            <a:ext cx="7038886" cy="5573397"/>
          </a:xfrm>
        </p:spPr>
        <p:txBody>
          <a:bodyPr anchor="ctr" anchorCtr="0"/>
          <a:lstStyle>
            <a:lvl1pPr marL="0" indent="0">
              <a:buNone/>
              <a:defRPr sz="2000" baseline="0">
                <a:solidFill>
                  <a:schemeClr val="bg1">
                    <a:lumMod val="95000"/>
                  </a:schemeClr>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dirty="0"/>
              <a:t>Click to add code</a:t>
            </a:r>
          </a:p>
        </p:txBody>
      </p:sp>
      <p:sp>
        <p:nvSpPr>
          <p:cNvPr id="6" name="Title Placeholder 1"/>
          <p:cNvSpPr>
            <a:spLocks noGrp="1"/>
          </p:cNvSpPr>
          <p:nvPr>
            <p:ph type="title" hasCustomPrompt="1"/>
          </p:nvPr>
        </p:nvSpPr>
        <p:spPr>
          <a:xfrm>
            <a:off x="464975" y="3022262"/>
            <a:ext cx="3526453" cy="635338"/>
          </a:xfrm>
          <a:prstGeom prst="rect">
            <a:avLst/>
          </a:prstGeom>
        </p:spPr>
        <p:txBody>
          <a:bodyPr vert="horz" lIns="0" tIns="0" rIns="87919" bIns="0" rtlCol="0" anchor="ctr" anchorCtr="0">
            <a:noAutofit/>
          </a:bodyPr>
          <a:lstStyle>
            <a:lvl1pPr algn="ctr">
              <a:defRPr sz="3000" baseline="0">
                <a:solidFill>
                  <a:schemeClr val="bg1">
                    <a:lumMod val="95000"/>
                  </a:schemeClr>
                </a:solidFill>
              </a:defRPr>
            </a:lvl1pPr>
          </a:lstStyle>
          <a:p>
            <a:r>
              <a:rPr lang="en-US"/>
              <a:t>Code Title-side</a:t>
            </a:r>
            <a:endParaRPr lang="en-US" dirty="0"/>
          </a:p>
        </p:txBody>
      </p:sp>
      <p:sp>
        <p:nvSpPr>
          <p:cNvPr id="3" name="Text Placeholder 2"/>
          <p:cNvSpPr>
            <a:spLocks noGrp="1"/>
          </p:cNvSpPr>
          <p:nvPr>
            <p:ph type="body" sz="quarter" idx="17" hasCustomPrompt="1"/>
          </p:nvPr>
        </p:nvSpPr>
        <p:spPr>
          <a:xfrm>
            <a:off x="4738688" y="105531"/>
            <a:ext cx="3810952" cy="442077"/>
          </a:xfrm>
        </p:spPr>
        <p:txBody>
          <a:bodyPr anchor="ctr"/>
          <a:lstStyle>
            <a:lvl1pPr>
              <a:defRPr sz="1800">
                <a:solidFill>
                  <a:schemeClr val="bg1"/>
                </a:solidFill>
              </a:defRPr>
            </a:lvl1pPr>
          </a:lstStyle>
          <a:p>
            <a:pPr lvl="0"/>
            <a:r>
              <a:rPr lang="en-US"/>
              <a:t>Filename.here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de: Full Page with Tab">
    <p:bg>
      <p:bgPr>
        <a:solidFill>
          <a:schemeClr val="tx1"/>
        </a:solidFill>
        <a:effectLst/>
      </p:bgPr>
    </p:bg>
    <p:spTree>
      <p:nvGrpSpPr>
        <p:cNvPr id="1" name=""/>
        <p:cNvGrpSpPr/>
        <p:nvPr/>
      </p:nvGrpSpPr>
      <p:grpSpPr>
        <a:xfrm>
          <a:off x="0" y="0"/>
          <a:ext cx="0" cy="0"/>
          <a:chOff x="0" y="0"/>
          <a:chExt cx="0" cy="0"/>
        </a:xfrm>
      </p:grpSpPr>
      <p:sp>
        <p:nvSpPr>
          <p:cNvPr id="3" name="Rectangle 2"/>
          <p:cNvSpPr/>
          <p:nvPr userDrawn="1"/>
        </p:nvSpPr>
        <p:spPr>
          <a:xfrm>
            <a:off x="0" y="495187"/>
            <a:ext cx="12192000" cy="6362813"/>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t" anchorCtr="0"/>
          <a:lstStyle/>
          <a:p>
            <a:pPr algn="ctr">
              <a:spcBef>
                <a:spcPts val="600"/>
              </a:spcBef>
            </a:pPr>
            <a:endParaRPr lang="en-US" sz="2000" dirty="0">
              <a:solidFill>
                <a:schemeClr val="bg1"/>
              </a:solidFill>
            </a:endParaRPr>
          </a:p>
        </p:txBody>
      </p:sp>
      <p:sp>
        <p:nvSpPr>
          <p:cNvPr id="2" name="Rectangle 1"/>
          <p:cNvSpPr/>
          <p:nvPr userDrawn="1"/>
        </p:nvSpPr>
        <p:spPr>
          <a:xfrm>
            <a:off x="0" y="0"/>
            <a:ext cx="4281714" cy="653143"/>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7" name="Text Placeholder 6"/>
          <p:cNvSpPr>
            <a:spLocks noGrp="1"/>
          </p:cNvSpPr>
          <p:nvPr>
            <p:ph type="body" sz="quarter" idx="10" hasCustomPrompt="1"/>
          </p:nvPr>
        </p:nvSpPr>
        <p:spPr>
          <a:xfrm>
            <a:off x="365760" y="787061"/>
            <a:ext cx="11436096" cy="5699083"/>
          </a:xfrm>
        </p:spPr>
        <p:txBody>
          <a:bodyPr anchor="ctr" anchorCtr="0"/>
          <a:lstStyle>
            <a:lvl1pPr marL="0" indent="0">
              <a:buNone/>
              <a:defRPr sz="2000" baseline="0">
                <a:solidFill>
                  <a:schemeClr val="bg1">
                    <a:lumMod val="95000"/>
                  </a:schemeClr>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dirty="0"/>
              <a:t>Click to add code</a:t>
            </a:r>
          </a:p>
        </p:txBody>
      </p:sp>
      <p:sp>
        <p:nvSpPr>
          <p:cNvPr id="8" name="Text Placeholder 22"/>
          <p:cNvSpPr>
            <a:spLocks noGrp="1"/>
          </p:cNvSpPr>
          <p:nvPr>
            <p:ph type="body" sz="quarter" idx="13" hasCustomPrompt="1"/>
          </p:nvPr>
        </p:nvSpPr>
        <p:spPr>
          <a:xfrm>
            <a:off x="365760" y="157116"/>
            <a:ext cx="3265547" cy="419592"/>
          </a:xfrm>
        </p:spPr>
        <p:txBody>
          <a:bodyPr anchor="ctr"/>
          <a:lstStyle>
            <a:lvl1pPr>
              <a:defRPr sz="1600" baseline="0">
                <a:solidFill>
                  <a:schemeClr val="bg1"/>
                </a:solidFill>
                <a:latin typeface="+mn-lt"/>
              </a:defRPr>
            </a:lvl1pPr>
          </a:lstStyle>
          <a:p>
            <a:pPr lvl="0"/>
            <a:r>
              <a:rPr lang="en-US" dirty="0" err="1"/>
              <a:t>Filename.here</a:t>
            </a:r>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de: Dark Full Page with Title and Description">
    <p:bg>
      <p:bgPr>
        <a:solidFill>
          <a:schemeClr val="bg2">
            <a:lumMod val="10000"/>
          </a:schemeClr>
        </a:solidFill>
        <a:effectLst/>
      </p:bgPr>
    </p:bg>
    <p:spTree>
      <p:nvGrpSpPr>
        <p:cNvPr id="1" name=""/>
        <p:cNvGrpSpPr/>
        <p:nvPr/>
      </p:nvGrpSpPr>
      <p:grpSpPr>
        <a:xfrm>
          <a:off x="0" y="0"/>
          <a:ext cx="0" cy="0"/>
          <a:chOff x="0" y="0"/>
          <a:chExt cx="0" cy="0"/>
        </a:xfrm>
      </p:grpSpPr>
      <p:sp>
        <p:nvSpPr>
          <p:cNvPr id="6" name="Text Placeholder 6"/>
          <p:cNvSpPr>
            <a:spLocks noGrp="1"/>
          </p:cNvSpPr>
          <p:nvPr>
            <p:ph type="body" sz="quarter" idx="10" hasCustomPrompt="1"/>
          </p:nvPr>
        </p:nvSpPr>
        <p:spPr>
          <a:xfrm>
            <a:off x="374904" y="1458410"/>
            <a:ext cx="11414760" cy="4915966"/>
          </a:xfrm>
        </p:spPr>
        <p:txBody>
          <a:bodyPr anchor="ctr"/>
          <a:lstStyle>
            <a:lvl1pPr marL="0" indent="0">
              <a:buNone/>
              <a:defRPr sz="2000" baseline="0">
                <a:solidFill>
                  <a:schemeClr val="bg1"/>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dirty="0"/>
              <a:t>Click to add code</a:t>
            </a:r>
          </a:p>
        </p:txBody>
      </p:sp>
      <p:sp>
        <p:nvSpPr>
          <p:cNvPr id="5" name="Title Placeholder 1"/>
          <p:cNvSpPr>
            <a:spLocks noGrp="1"/>
          </p:cNvSpPr>
          <p:nvPr>
            <p:ph type="title" hasCustomPrompt="1"/>
          </p:nvPr>
        </p:nvSpPr>
        <p:spPr>
          <a:xfrm>
            <a:off x="374904" y="377071"/>
            <a:ext cx="11414760" cy="437131"/>
          </a:xfrm>
          <a:prstGeom prst="rect">
            <a:avLst/>
          </a:prstGeom>
        </p:spPr>
        <p:txBody>
          <a:bodyPr vert="horz" lIns="0" tIns="0" rIns="87919" bIns="0" rtlCol="0" anchor="ctr" anchorCtr="0">
            <a:noAutofit/>
          </a:bodyPr>
          <a:lstStyle>
            <a:lvl1pPr algn="ctr">
              <a:defRPr baseline="0">
                <a:solidFill>
                  <a:schemeClr val="bg1"/>
                </a:solidFill>
              </a:defRPr>
            </a:lvl1pPr>
          </a:lstStyle>
          <a:p>
            <a:r>
              <a:rPr lang="en-US" dirty="0"/>
              <a:t>Code Title-Output</a:t>
            </a:r>
          </a:p>
        </p:txBody>
      </p:sp>
      <p:sp>
        <p:nvSpPr>
          <p:cNvPr id="8" name="Text Placeholder 12"/>
          <p:cNvSpPr>
            <a:spLocks noGrp="1"/>
          </p:cNvSpPr>
          <p:nvPr>
            <p:ph type="body" sz="quarter" idx="15" hasCustomPrompt="1"/>
          </p:nvPr>
        </p:nvSpPr>
        <p:spPr>
          <a:xfrm>
            <a:off x="374904" y="914953"/>
            <a:ext cx="11414759" cy="369553"/>
          </a:xfrm>
        </p:spPr>
        <p:txBody>
          <a:bodyPr anchor="ctr"/>
          <a:lstStyle>
            <a:lvl1pPr algn="ctr">
              <a:defRPr sz="2200" baseline="0">
                <a:solidFill>
                  <a:schemeClr val="bg1"/>
                </a:solidFill>
                <a:latin typeface="+mj-lt"/>
              </a:defRPr>
            </a:lvl1pPr>
            <a:lvl2pPr algn="ctr">
              <a:defRPr/>
            </a:lvl2pPr>
            <a:lvl3pPr algn="ctr">
              <a:defRPr/>
            </a:lvl3pPr>
            <a:lvl4pPr algn="ctr">
              <a:defRPr/>
            </a:lvl4pPr>
            <a:lvl5pPr algn="ctr">
              <a:defRPr/>
            </a:lvl5pPr>
          </a:lstStyle>
          <a:p>
            <a:pPr lvl="0"/>
            <a:r>
              <a:rPr lang="en-US" dirty="0"/>
              <a:t>Click to add a line </a:t>
            </a:r>
            <a:r>
              <a:rPr lang="en-US"/>
              <a:t>of text here </a:t>
            </a:r>
            <a:r>
              <a:rPr lang="en-US" dirty="0"/>
              <a:t>if needed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Title 10"/>
          <p:cNvSpPr>
            <a:spLocks noGrp="1"/>
          </p:cNvSpPr>
          <p:nvPr>
            <p:ph type="title" hasCustomPrompt="1"/>
          </p:nvPr>
        </p:nvSpPr>
        <p:spPr>
          <a:xfrm>
            <a:off x="1410073" y="541868"/>
            <a:ext cx="10070237" cy="2800626"/>
          </a:xfrm>
        </p:spPr>
        <p:txBody>
          <a:bodyPr anchor="b"/>
          <a:lstStyle>
            <a:lvl1pPr algn="r">
              <a:defRPr b="0" i="0">
                <a:solidFill>
                  <a:schemeClr val="tx1">
                    <a:lumMod val="50000"/>
                  </a:schemeClr>
                </a:solidFill>
                <a:latin typeface="Gotham Book" panose="02000604040000020004" pitchFamily="50" charset="0"/>
                <a:ea typeface="Gotham Book" panose="02000604040000020004" pitchFamily="50" charset="0"/>
                <a:cs typeface="Gotham Book" panose="02000604040000020004" pitchFamily="50" charset="0"/>
              </a:defRPr>
            </a:lvl1pPr>
          </a:lstStyle>
          <a:p>
            <a:r>
              <a:rPr lang="en-US" dirty="0"/>
              <a:t>Click to Add Section Header in Title Case</a:t>
            </a:r>
          </a:p>
        </p:txBody>
      </p:sp>
      <p:cxnSp>
        <p:nvCxnSpPr>
          <p:cNvPr id="4" name="Straight Connector 3"/>
          <p:cNvCxnSpPr/>
          <p:nvPr userDrawn="1"/>
        </p:nvCxnSpPr>
        <p:spPr>
          <a:xfrm>
            <a:off x="711695" y="3429000"/>
            <a:ext cx="10768615" cy="0"/>
          </a:xfrm>
          <a:prstGeom prst="line">
            <a:avLst/>
          </a:prstGeom>
          <a:ln w="38100">
            <a:gradFill>
              <a:gsLst>
                <a:gs pos="0">
                  <a:schemeClr val="accent1"/>
                </a:gs>
                <a:gs pos="100000">
                  <a:srgbClr val="EC0D7D"/>
                </a:gs>
              </a:gsLst>
              <a:lin ang="4800000" scaled="0"/>
            </a:gradFill>
            <a:headEnd type="none"/>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928384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de: Title Half Page with Tab and Output">
    <p:bg>
      <p:bgPr>
        <a:solidFill>
          <a:srgbClr val="404040"/>
        </a:solidFill>
        <a:effectLst/>
      </p:bgPr>
    </p:bg>
    <p:spTree>
      <p:nvGrpSpPr>
        <p:cNvPr id="1" name=""/>
        <p:cNvGrpSpPr/>
        <p:nvPr/>
      </p:nvGrpSpPr>
      <p:grpSpPr>
        <a:xfrm>
          <a:off x="0" y="0"/>
          <a:ext cx="0" cy="0"/>
          <a:chOff x="0" y="0"/>
          <a:chExt cx="0" cy="0"/>
        </a:xfrm>
      </p:grpSpPr>
      <p:sp>
        <p:nvSpPr>
          <p:cNvPr id="5" name="Rectangle 4"/>
          <p:cNvSpPr/>
          <p:nvPr userDrawn="1"/>
        </p:nvSpPr>
        <p:spPr>
          <a:xfrm>
            <a:off x="0" y="4642811"/>
            <a:ext cx="12192000" cy="2215187"/>
          </a:xfrm>
          <a:prstGeom prst="rect">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3" name="Rectangle 2"/>
          <p:cNvSpPr/>
          <p:nvPr userDrawn="1"/>
        </p:nvSpPr>
        <p:spPr>
          <a:xfrm>
            <a:off x="0" y="2149450"/>
            <a:ext cx="12192000" cy="2609111"/>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t" anchorCtr="0"/>
          <a:lstStyle/>
          <a:p>
            <a:pPr algn="ctr">
              <a:spcBef>
                <a:spcPts val="600"/>
              </a:spcBef>
            </a:pPr>
            <a:endParaRPr lang="en-US" sz="2000" dirty="0">
              <a:solidFill>
                <a:schemeClr val="bg1"/>
              </a:solidFill>
            </a:endParaRPr>
          </a:p>
        </p:txBody>
      </p:sp>
      <p:sp>
        <p:nvSpPr>
          <p:cNvPr id="2" name="Rectangle 1"/>
          <p:cNvSpPr/>
          <p:nvPr userDrawn="1"/>
        </p:nvSpPr>
        <p:spPr>
          <a:xfrm>
            <a:off x="0" y="1654263"/>
            <a:ext cx="3980329" cy="653143"/>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7" name="Text Placeholder 6"/>
          <p:cNvSpPr>
            <a:spLocks noGrp="1"/>
          </p:cNvSpPr>
          <p:nvPr>
            <p:ph type="body" sz="quarter" idx="10" hasCustomPrompt="1"/>
          </p:nvPr>
        </p:nvSpPr>
        <p:spPr>
          <a:xfrm>
            <a:off x="374904" y="2441325"/>
            <a:ext cx="11402568" cy="2014928"/>
          </a:xfrm>
        </p:spPr>
        <p:txBody>
          <a:bodyPr anchor="ctr" anchorCtr="0"/>
          <a:lstStyle>
            <a:lvl1pPr marL="0" indent="0">
              <a:buNone/>
              <a:defRPr sz="2000" baseline="0">
                <a:solidFill>
                  <a:schemeClr val="bg1">
                    <a:lumMod val="95000"/>
                  </a:schemeClr>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dirty="0"/>
              <a:t>Click to add code</a:t>
            </a:r>
          </a:p>
        </p:txBody>
      </p:sp>
      <p:sp>
        <p:nvSpPr>
          <p:cNvPr id="6" name="Title Placeholder 1"/>
          <p:cNvSpPr>
            <a:spLocks noGrp="1"/>
          </p:cNvSpPr>
          <p:nvPr>
            <p:ph type="title" hasCustomPrompt="1"/>
          </p:nvPr>
        </p:nvSpPr>
        <p:spPr>
          <a:xfrm>
            <a:off x="380088" y="588391"/>
            <a:ext cx="11317222" cy="437131"/>
          </a:xfrm>
          <a:prstGeom prst="rect">
            <a:avLst/>
          </a:prstGeom>
        </p:spPr>
        <p:txBody>
          <a:bodyPr vert="horz" lIns="0" tIns="0" rIns="87919" bIns="0" rtlCol="0" anchor="ctr" anchorCtr="0">
            <a:noAutofit/>
          </a:bodyPr>
          <a:lstStyle>
            <a:lvl1pPr algn="ctr">
              <a:defRPr baseline="0">
                <a:solidFill>
                  <a:schemeClr val="bg1"/>
                </a:solidFill>
              </a:defRPr>
            </a:lvl1pPr>
          </a:lstStyle>
          <a:p>
            <a:r>
              <a:rPr lang="en-US" dirty="0"/>
              <a:t>Code Title Half Page-Output</a:t>
            </a:r>
          </a:p>
        </p:txBody>
      </p:sp>
      <p:sp>
        <p:nvSpPr>
          <p:cNvPr id="11" name="Text Placeholder 6"/>
          <p:cNvSpPr>
            <a:spLocks noGrp="1"/>
          </p:cNvSpPr>
          <p:nvPr>
            <p:ph type="body" sz="quarter" idx="11" hasCustomPrompt="1"/>
          </p:nvPr>
        </p:nvSpPr>
        <p:spPr>
          <a:xfrm>
            <a:off x="374904" y="5124351"/>
            <a:ext cx="11402568" cy="1367856"/>
          </a:xfrm>
        </p:spPr>
        <p:txBody>
          <a:bodyPr anchor="t" anchorCtr="0"/>
          <a:lstStyle>
            <a:lvl1pPr marL="0" indent="0">
              <a:buNone/>
              <a:defRPr sz="2000" baseline="0">
                <a:solidFill>
                  <a:schemeClr val="tx1">
                    <a:lumMod val="75000"/>
                  </a:schemeClr>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dirty="0"/>
              <a:t>Code output or other items</a:t>
            </a:r>
          </a:p>
        </p:txBody>
      </p:sp>
      <p:sp>
        <p:nvSpPr>
          <p:cNvPr id="12" name="Text Placeholder 22"/>
          <p:cNvSpPr>
            <a:spLocks noGrp="1"/>
          </p:cNvSpPr>
          <p:nvPr>
            <p:ph type="body" sz="quarter" idx="14" hasCustomPrompt="1"/>
          </p:nvPr>
        </p:nvSpPr>
        <p:spPr>
          <a:xfrm>
            <a:off x="365760" y="1811782"/>
            <a:ext cx="2915924" cy="419592"/>
          </a:xfrm>
        </p:spPr>
        <p:txBody>
          <a:bodyPr anchor="ctr"/>
          <a:lstStyle>
            <a:lvl1pPr>
              <a:defRPr sz="1600" baseline="0">
                <a:solidFill>
                  <a:schemeClr val="bg1"/>
                </a:solidFill>
                <a:latin typeface="+mn-lt"/>
              </a:defRPr>
            </a:lvl1pPr>
          </a:lstStyle>
          <a:p>
            <a:pPr lvl="0"/>
            <a:r>
              <a:rPr lang="en-US" dirty="0"/>
              <a:t>Click to add file name</a:t>
            </a:r>
          </a:p>
        </p:txBody>
      </p:sp>
      <p:sp>
        <p:nvSpPr>
          <p:cNvPr id="10" name="Text Placeholder 12"/>
          <p:cNvSpPr>
            <a:spLocks noGrp="1"/>
          </p:cNvSpPr>
          <p:nvPr>
            <p:ph type="body" sz="quarter" idx="15" hasCustomPrompt="1"/>
          </p:nvPr>
        </p:nvSpPr>
        <p:spPr>
          <a:xfrm>
            <a:off x="374904" y="1160399"/>
            <a:ext cx="11322406" cy="369553"/>
          </a:xfrm>
        </p:spPr>
        <p:txBody>
          <a:bodyPr anchor="ctr"/>
          <a:lstStyle>
            <a:lvl1pPr algn="ctr">
              <a:defRPr sz="2200" baseline="0">
                <a:solidFill>
                  <a:schemeClr val="bg1"/>
                </a:solidFill>
                <a:latin typeface="+mj-lt"/>
              </a:defRPr>
            </a:lvl1pPr>
            <a:lvl2pPr algn="ctr">
              <a:defRPr/>
            </a:lvl2pPr>
            <a:lvl3pPr algn="ctr">
              <a:defRPr/>
            </a:lvl3pPr>
            <a:lvl4pPr algn="ctr">
              <a:defRPr/>
            </a:lvl4pPr>
            <a:lvl5pPr algn="ctr">
              <a:defRPr/>
            </a:lvl5pPr>
          </a:lstStyle>
          <a:p>
            <a:pPr lvl="0"/>
            <a:r>
              <a:rPr lang="en-US" dirty="0"/>
              <a:t>Click to add a line </a:t>
            </a:r>
            <a:r>
              <a:rPr lang="en-US"/>
              <a:t>of text here </a:t>
            </a:r>
            <a:r>
              <a:rPr lang="en-US" dirty="0"/>
              <a:t>if needed</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de: Dark Half Page Horizontal">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1"/>
            <a:ext cx="12192000" cy="3888257"/>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bg1"/>
              </a:solidFill>
              <a:latin typeface="Gotham Medium" panose="02000604030000020004" pitchFamily="50" charset="0"/>
            </a:endParaRPr>
          </a:p>
        </p:txBody>
      </p:sp>
      <p:sp>
        <p:nvSpPr>
          <p:cNvPr id="7" name="Text Placeholder 6"/>
          <p:cNvSpPr>
            <a:spLocks noGrp="1"/>
          </p:cNvSpPr>
          <p:nvPr>
            <p:ph type="body" sz="quarter" idx="10" hasCustomPrompt="1"/>
          </p:nvPr>
        </p:nvSpPr>
        <p:spPr>
          <a:xfrm>
            <a:off x="374904" y="560173"/>
            <a:ext cx="11390376" cy="3039761"/>
          </a:xfrm>
        </p:spPr>
        <p:txBody>
          <a:bodyPr anchor="b"/>
          <a:lstStyle>
            <a:lvl1pPr marL="0" indent="0">
              <a:buNone/>
              <a:defRPr sz="2000" baseline="0">
                <a:solidFill>
                  <a:schemeClr val="bg1"/>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dirty="0"/>
              <a:t>Click to add code</a:t>
            </a:r>
          </a:p>
        </p:txBody>
      </p:sp>
      <p:sp>
        <p:nvSpPr>
          <p:cNvPr id="8" name="Title 1"/>
          <p:cNvSpPr>
            <a:spLocks noGrp="1"/>
          </p:cNvSpPr>
          <p:nvPr>
            <p:ph type="title" hasCustomPrompt="1"/>
          </p:nvPr>
        </p:nvSpPr>
        <p:spPr>
          <a:xfrm>
            <a:off x="374904" y="4094207"/>
            <a:ext cx="11390376" cy="437131"/>
          </a:xfrm>
        </p:spPr>
        <p:txBody>
          <a:bodyPr/>
          <a:lstStyle>
            <a:lvl1pPr algn="l">
              <a:defRPr>
                <a:latin typeface="+mj-lt"/>
              </a:defRPr>
            </a:lvl1pPr>
          </a:lstStyle>
          <a:p>
            <a:r>
              <a:rPr lang="en-US" dirty="0"/>
              <a:t>Click to Add Slide Title in </a:t>
            </a:r>
            <a:r>
              <a:rPr lang="en-US" dirty="0" err="1"/>
              <a:t>Titlecase</a:t>
            </a:r>
            <a:endParaRPr lang="en-US" dirty="0"/>
          </a:p>
        </p:txBody>
      </p:sp>
      <p:sp>
        <p:nvSpPr>
          <p:cNvPr id="10" name="Content Placeholder 11"/>
          <p:cNvSpPr>
            <a:spLocks noGrp="1"/>
          </p:cNvSpPr>
          <p:nvPr>
            <p:ph sz="quarter" idx="12" hasCustomPrompt="1"/>
          </p:nvPr>
        </p:nvSpPr>
        <p:spPr>
          <a:xfrm>
            <a:off x="374904" y="4737287"/>
            <a:ext cx="11390376" cy="1835981"/>
          </a:xfrm>
        </p:spPr>
        <p:txBody>
          <a:bodyPr anchor="t"/>
          <a:lstStyle>
            <a:lvl1pPr marL="0" indent="0">
              <a:defRPr sz="2200" baseline="0">
                <a:latin typeface="+mn-lt"/>
              </a:defRPr>
            </a:lvl1pPr>
            <a:lvl2pPr>
              <a:defRPr sz="2200" b="0" i="0">
                <a:latin typeface="Gotham Book" panose="02000604040000020004" pitchFamily="50" charset="0"/>
                <a:ea typeface="Gotham Book" panose="02000604040000020004" pitchFamily="50" charset="0"/>
                <a:cs typeface="Gotham Book" panose="02000604040000020004" pitchFamily="50" charset="0"/>
              </a:defRPr>
            </a:lvl2pPr>
            <a:lvl3pPr>
              <a:defRPr sz="2200" b="0" i="0">
                <a:latin typeface="Gotham Book" panose="02000604040000020004" pitchFamily="50" charset="0"/>
                <a:ea typeface="Gotham Book" panose="02000604040000020004" pitchFamily="50" charset="0"/>
                <a:cs typeface="Gotham Book" panose="02000604040000020004" pitchFamily="50" charset="0"/>
              </a:defRPr>
            </a:lvl3pPr>
            <a:lvl4pPr>
              <a:defRPr sz="2200" b="0" i="0">
                <a:latin typeface="Gotham Book" panose="02000604040000020004" pitchFamily="50" charset="0"/>
                <a:ea typeface="Gotham Book" panose="02000604040000020004" pitchFamily="50" charset="0"/>
                <a:cs typeface="Gotham Book" panose="02000604040000020004" pitchFamily="50" charset="0"/>
              </a:defRPr>
            </a:lvl4pPr>
            <a:lvl5pPr>
              <a:defRPr sz="2400" b="0" i="0">
                <a:latin typeface="+mn-lt"/>
                <a:ea typeface="Gotham Light" pitchFamily="50" charset="0"/>
                <a:cs typeface="Gotham Light" pitchFamily="50"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41344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de: Light Half Page Horizontal">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1"/>
            <a:ext cx="12192000" cy="3888257"/>
          </a:xfrm>
          <a:prstGeom prst="rect">
            <a:avLst/>
          </a:prstGeom>
          <a:solidFill>
            <a:schemeClr val="bg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bg1"/>
              </a:solidFill>
              <a:latin typeface="Gotham Medium" panose="02000604030000020004" pitchFamily="50" charset="0"/>
            </a:endParaRPr>
          </a:p>
        </p:txBody>
      </p:sp>
      <p:sp>
        <p:nvSpPr>
          <p:cNvPr id="6" name="Text Placeholder 6"/>
          <p:cNvSpPr>
            <a:spLocks noGrp="1"/>
          </p:cNvSpPr>
          <p:nvPr>
            <p:ph type="body" sz="quarter" idx="10" hasCustomPrompt="1"/>
          </p:nvPr>
        </p:nvSpPr>
        <p:spPr>
          <a:xfrm>
            <a:off x="374904" y="560173"/>
            <a:ext cx="11390376" cy="3039761"/>
          </a:xfrm>
        </p:spPr>
        <p:txBody>
          <a:bodyPr anchor="b"/>
          <a:lstStyle>
            <a:lvl1pPr marL="0" indent="0">
              <a:buNone/>
              <a:defRPr sz="2000" baseline="0">
                <a:solidFill>
                  <a:schemeClr val="bg2">
                    <a:lumMod val="10000"/>
                  </a:schemeClr>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dirty="0"/>
              <a:t>Click to add code</a:t>
            </a:r>
          </a:p>
        </p:txBody>
      </p:sp>
      <p:sp>
        <p:nvSpPr>
          <p:cNvPr id="8" name="Title 1"/>
          <p:cNvSpPr>
            <a:spLocks noGrp="1"/>
          </p:cNvSpPr>
          <p:nvPr>
            <p:ph type="title" hasCustomPrompt="1"/>
          </p:nvPr>
        </p:nvSpPr>
        <p:spPr>
          <a:xfrm>
            <a:off x="374904" y="4094207"/>
            <a:ext cx="11390376" cy="437131"/>
          </a:xfrm>
        </p:spPr>
        <p:txBody>
          <a:bodyPr/>
          <a:lstStyle>
            <a:lvl1pPr algn="l">
              <a:defRPr>
                <a:latin typeface="+mj-lt"/>
              </a:defRPr>
            </a:lvl1pPr>
          </a:lstStyle>
          <a:p>
            <a:r>
              <a:rPr lang="en-US" dirty="0"/>
              <a:t>Click to Add Slide Title in </a:t>
            </a:r>
            <a:r>
              <a:rPr lang="en-US" dirty="0" err="1"/>
              <a:t>Titlecase</a:t>
            </a:r>
            <a:endParaRPr lang="en-US" dirty="0"/>
          </a:p>
        </p:txBody>
      </p:sp>
      <p:sp>
        <p:nvSpPr>
          <p:cNvPr id="10" name="Content Placeholder 11"/>
          <p:cNvSpPr>
            <a:spLocks noGrp="1"/>
          </p:cNvSpPr>
          <p:nvPr>
            <p:ph sz="quarter" idx="12" hasCustomPrompt="1"/>
          </p:nvPr>
        </p:nvSpPr>
        <p:spPr>
          <a:xfrm>
            <a:off x="374904" y="4737287"/>
            <a:ext cx="11390376" cy="1835981"/>
          </a:xfrm>
        </p:spPr>
        <p:txBody>
          <a:bodyPr anchor="t"/>
          <a:lstStyle>
            <a:lvl1pPr marL="0" indent="0">
              <a:defRPr sz="2200" baseline="0">
                <a:latin typeface="+mn-lt"/>
              </a:defRPr>
            </a:lvl1pPr>
            <a:lvl2pPr>
              <a:defRPr sz="2200" b="0" i="0">
                <a:latin typeface="Gotham Book" panose="02000604040000020004" pitchFamily="50" charset="0"/>
                <a:ea typeface="Gotham Book" panose="02000604040000020004" pitchFamily="50" charset="0"/>
                <a:cs typeface="Gotham Book" panose="02000604040000020004" pitchFamily="50" charset="0"/>
              </a:defRPr>
            </a:lvl2pPr>
            <a:lvl3pPr>
              <a:defRPr sz="2200" b="0" i="0">
                <a:latin typeface="Gotham Book" panose="02000604040000020004" pitchFamily="50" charset="0"/>
                <a:ea typeface="Gotham Book" panose="02000604040000020004" pitchFamily="50" charset="0"/>
                <a:cs typeface="Gotham Book" panose="02000604040000020004" pitchFamily="50" charset="0"/>
              </a:defRPr>
            </a:lvl3pPr>
            <a:lvl4pPr>
              <a:defRPr sz="2200" b="0" i="0">
                <a:latin typeface="Gotham Book" panose="02000604040000020004" pitchFamily="50" charset="0"/>
                <a:ea typeface="Gotham Book" panose="02000604040000020004" pitchFamily="50" charset="0"/>
                <a:cs typeface="Gotham Book" panose="02000604040000020004" pitchFamily="50" charset="0"/>
              </a:defRPr>
            </a:lvl4pPr>
            <a:lvl5pPr>
              <a:defRPr sz="2400" b="0" i="0">
                <a:latin typeface="+mn-lt"/>
                <a:ea typeface="Gotham Light" pitchFamily="50" charset="0"/>
                <a:cs typeface="Gotham Light" pitchFamily="50"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794234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de: Dark Full Page with Title">
    <p:bg>
      <p:bgPr>
        <a:solidFill>
          <a:schemeClr val="bg2">
            <a:lumMod val="10000"/>
          </a:schemeClr>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374904" y="1403173"/>
            <a:ext cx="11426952" cy="4971203"/>
          </a:xfrm>
        </p:spPr>
        <p:txBody>
          <a:bodyPr anchor="ctr"/>
          <a:lstStyle>
            <a:lvl1pPr marL="0" indent="0">
              <a:buNone/>
              <a:defRPr sz="2000" baseline="0">
                <a:solidFill>
                  <a:schemeClr val="bg1"/>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dirty="0"/>
              <a:t>Click to add code</a:t>
            </a:r>
          </a:p>
        </p:txBody>
      </p:sp>
      <p:sp>
        <p:nvSpPr>
          <p:cNvPr id="6" name="Title Placeholder 1"/>
          <p:cNvSpPr>
            <a:spLocks noGrp="1"/>
          </p:cNvSpPr>
          <p:nvPr>
            <p:ph type="title" hasCustomPrompt="1"/>
          </p:nvPr>
        </p:nvSpPr>
        <p:spPr>
          <a:xfrm>
            <a:off x="374904" y="588391"/>
            <a:ext cx="11426952" cy="437131"/>
          </a:xfrm>
          <a:prstGeom prst="rect">
            <a:avLst/>
          </a:prstGeom>
        </p:spPr>
        <p:txBody>
          <a:bodyPr vert="horz" lIns="0" tIns="43960" rIns="87919" bIns="43960" rtlCol="0" anchor="t" anchorCtr="0">
            <a:noAutofit/>
          </a:bodyPr>
          <a:lstStyle>
            <a:lvl1pPr algn="ctr">
              <a:defRPr baseline="0">
                <a:solidFill>
                  <a:schemeClr val="bg1"/>
                </a:solidFill>
              </a:defRPr>
            </a:lvl1pPr>
          </a:lstStyle>
          <a:p>
            <a:r>
              <a:rPr lang="en-US" dirty="0"/>
              <a:t>Click to Add Slide Title in </a:t>
            </a:r>
            <a:r>
              <a:rPr lang="en-US" dirty="0" err="1"/>
              <a:t>Titlecase</a:t>
            </a:r>
            <a:endParaRPr lang="en-US" dirty="0"/>
          </a:p>
        </p:txBody>
      </p:sp>
    </p:spTree>
    <p:extLst>
      <p:ext uri="{BB962C8B-B14F-4D97-AF65-F5344CB8AC3E}">
        <p14:creationId xmlns:p14="http://schemas.microsoft.com/office/powerpoint/2010/main" val="11801661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de: Light Full Page with Title">
    <p:bg>
      <p:bgPr>
        <a:solidFill>
          <a:schemeClr val="bg2"/>
        </a:solidFill>
        <a:effectLst/>
      </p:bgPr>
    </p:bg>
    <p:spTree>
      <p:nvGrpSpPr>
        <p:cNvPr id="1" name=""/>
        <p:cNvGrpSpPr/>
        <p:nvPr/>
      </p:nvGrpSpPr>
      <p:grpSpPr>
        <a:xfrm>
          <a:off x="0" y="0"/>
          <a:ext cx="0" cy="0"/>
          <a:chOff x="0" y="0"/>
          <a:chExt cx="0" cy="0"/>
        </a:xfrm>
      </p:grpSpPr>
      <p:sp>
        <p:nvSpPr>
          <p:cNvPr id="4" name="Text Placeholder 6"/>
          <p:cNvSpPr>
            <a:spLocks noGrp="1"/>
          </p:cNvSpPr>
          <p:nvPr>
            <p:ph type="body" sz="quarter" idx="10" hasCustomPrompt="1"/>
          </p:nvPr>
        </p:nvSpPr>
        <p:spPr>
          <a:xfrm>
            <a:off x="374904" y="1403173"/>
            <a:ext cx="11426952" cy="4971203"/>
          </a:xfrm>
        </p:spPr>
        <p:txBody>
          <a:bodyPr anchor="ctr"/>
          <a:lstStyle>
            <a:lvl1pPr marL="0" indent="0">
              <a:buNone/>
              <a:defRPr sz="2000" baseline="0">
                <a:solidFill>
                  <a:schemeClr val="bg2">
                    <a:lumMod val="10000"/>
                  </a:schemeClr>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dirty="0"/>
              <a:t>Click to add code</a:t>
            </a:r>
          </a:p>
        </p:txBody>
      </p:sp>
      <p:sp>
        <p:nvSpPr>
          <p:cNvPr id="5" name="Title Placeholder 1"/>
          <p:cNvSpPr>
            <a:spLocks noGrp="1"/>
          </p:cNvSpPr>
          <p:nvPr>
            <p:ph type="title" hasCustomPrompt="1"/>
          </p:nvPr>
        </p:nvSpPr>
        <p:spPr>
          <a:xfrm>
            <a:off x="374904" y="588391"/>
            <a:ext cx="11426952" cy="437131"/>
          </a:xfrm>
          <a:prstGeom prst="rect">
            <a:avLst/>
          </a:prstGeom>
        </p:spPr>
        <p:txBody>
          <a:bodyPr vert="horz" lIns="0" tIns="43960" rIns="87919" bIns="43960" rtlCol="0" anchor="t" anchorCtr="0">
            <a:noAutofit/>
          </a:bodyPr>
          <a:lstStyle>
            <a:lvl1pPr algn="ctr">
              <a:defRPr baseline="0">
                <a:solidFill>
                  <a:schemeClr val="bg2">
                    <a:lumMod val="10000"/>
                  </a:schemeClr>
                </a:solidFill>
              </a:defRPr>
            </a:lvl1pPr>
          </a:lstStyle>
          <a:p>
            <a:r>
              <a:rPr lang="en-US" dirty="0"/>
              <a:t>Click to Add Slide Title in </a:t>
            </a:r>
            <a:r>
              <a:rPr lang="en-US" dirty="0" err="1"/>
              <a:t>Titlecase</a:t>
            </a:r>
            <a:endParaRPr lang="en-US" dirty="0"/>
          </a:p>
        </p:txBody>
      </p:sp>
    </p:spTree>
    <p:extLst>
      <p:ext uri="{BB962C8B-B14F-4D97-AF65-F5344CB8AC3E}">
        <p14:creationId xmlns:p14="http://schemas.microsoft.com/office/powerpoint/2010/main" val="1177098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de: Dark Half Page Vertical with Points">
    <p:spTree>
      <p:nvGrpSpPr>
        <p:cNvPr id="1" name=""/>
        <p:cNvGrpSpPr/>
        <p:nvPr/>
      </p:nvGrpSpPr>
      <p:grpSpPr>
        <a:xfrm>
          <a:off x="0" y="0"/>
          <a:ext cx="0" cy="0"/>
          <a:chOff x="0" y="0"/>
          <a:chExt cx="0" cy="0"/>
        </a:xfrm>
      </p:grpSpPr>
      <p:sp>
        <p:nvSpPr>
          <p:cNvPr id="4" name="Rectangle 3"/>
          <p:cNvSpPr/>
          <p:nvPr userDrawn="1"/>
        </p:nvSpPr>
        <p:spPr>
          <a:xfrm>
            <a:off x="0" y="1"/>
            <a:ext cx="6096000" cy="6858000"/>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31" tIns="45716" rIns="91431" bIns="45716" numCol="1" spcCol="0" rtlCol="0" fromWordArt="0" anchor="ctr" anchorCtr="0" forceAA="0" compatLnSpc="1">
            <a:prstTxWarp prst="textNoShape">
              <a:avLst/>
            </a:prstTxWarp>
            <a:noAutofit/>
          </a:bodyPr>
          <a:lstStyle/>
          <a:p>
            <a:pPr algn="ctr"/>
            <a:endParaRPr lang="en-US" sz="2400" dirty="0" err="1">
              <a:solidFill>
                <a:schemeClr val="bg1"/>
              </a:solidFill>
              <a:latin typeface="+mn-lt"/>
            </a:endParaRPr>
          </a:p>
        </p:txBody>
      </p:sp>
      <p:sp>
        <p:nvSpPr>
          <p:cNvPr id="8" name="Text Placeholder 7"/>
          <p:cNvSpPr>
            <a:spLocks noGrp="1"/>
          </p:cNvSpPr>
          <p:nvPr>
            <p:ph type="body" sz="quarter" idx="17" hasCustomPrompt="1"/>
          </p:nvPr>
        </p:nvSpPr>
        <p:spPr>
          <a:xfrm>
            <a:off x="374904" y="487680"/>
            <a:ext cx="5306568" cy="5884799"/>
          </a:xfrm>
        </p:spPr>
        <p:txBody>
          <a:bodyPr anchor="t"/>
          <a:lstStyle>
            <a:lvl1pPr marL="0" indent="0">
              <a:spcBef>
                <a:spcPts val="1800"/>
              </a:spcBef>
              <a:buNone/>
              <a:defRPr sz="2000">
                <a:solidFill>
                  <a:schemeClr val="bg1"/>
                </a:solidFill>
                <a:latin typeface="Roboto Mono" pitchFamily="2" charset="0"/>
                <a:ea typeface="Roboto Mono" pitchFamily="2" charset="0"/>
              </a:defRPr>
            </a:lvl1pPr>
            <a:lvl2pPr marL="297073" indent="0">
              <a:buNone/>
              <a:defRPr>
                <a:solidFill>
                  <a:schemeClr val="bg1"/>
                </a:solidFill>
                <a:latin typeface="Roboto Mono" pitchFamily="2" charset="0"/>
                <a:ea typeface="Roboto Mono" pitchFamily="2" charset="0"/>
              </a:defRPr>
            </a:lvl2pPr>
            <a:lvl3pPr marL="596174" indent="0">
              <a:buNone/>
              <a:defRPr>
                <a:solidFill>
                  <a:schemeClr val="bg1"/>
                </a:solidFill>
                <a:latin typeface="Roboto Mono" pitchFamily="2" charset="0"/>
                <a:ea typeface="Roboto Mono" pitchFamily="2" charset="0"/>
              </a:defRPr>
            </a:lvl3pPr>
            <a:lvl4pPr marL="883075" indent="0">
              <a:buNone/>
              <a:defRPr>
                <a:solidFill>
                  <a:schemeClr val="bg1"/>
                </a:solidFill>
                <a:latin typeface="Roboto Mono" pitchFamily="2" charset="0"/>
                <a:ea typeface="Roboto Mono" pitchFamily="2" charset="0"/>
              </a:defRPr>
            </a:lvl4pPr>
            <a:lvl5pPr marL="1096720" indent="0">
              <a:buNone/>
              <a:defRPr>
                <a:solidFill>
                  <a:schemeClr val="bg1"/>
                </a:solidFill>
                <a:latin typeface="Roboto Mono" pitchFamily="2" charset="0"/>
                <a:ea typeface="Roboto Mono" pitchFamily="2" charset="0"/>
              </a:defRPr>
            </a:lvl5pPr>
          </a:lstStyle>
          <a:p>
            <a:pPr lvl="0"/>
            <a:r>
              <a:rPr lang="en-US" dirty="0"/>
              <a:t>Click to add code</a:t>
            </a:r>
          </a:p>
        </p:txBody>
      </p:sp>
      <p:sp>
        <p:nvSpPr>
          <p:cNvPr id="11" name="Text Placeholder 5"/>
          <p:cNvSpPr>
            <a:spLocks noGrp="1"/>
          </p:cNvSpPr>
          <p:nvPr>
            <p:ph type="body" sz="quarter" idx="18" hasCustomPrompt="1"/>
          </p:nvPr>
        </p:nvSpPr>
        <p:spPr>
          <a:xfrm>
            <a:off x="6470904" y="487680"/>
            <a:ext cx="5269992" cy="5884799"/>
          </a:xfrm>
        </p:spPr>
        <p:txBody>
          <a:bodyPr/>
          <a:lstStyle>
            <a:lvl1pPr marL="284163" indent="-284163">
              <a:lnSpc>
                <a:spcPts val="2000"/>
              </a:lnSpc>
              <a:spcBef>
                <a:spcPts val="0"/>
              </a:spcBef>
              <a:buSzPct val="70000"/>
              <a:buFont typeface="Wingdings 3" panose="05040102010807070707" pitchFamily="18" charset="2"/>
              <a:buChar char="t"/>
              <a:defRPr sz="2000" baseline="0">
                <a:solidFill>
                  <a:schemeClr val="tx1"/>
                </a:solidFill>
              </a:defRPr>
            </a:lvl1pPr>
            <a:lvl2pPr marL="284163" indent="0">
              <a:lnSpc>
                <a:spcPts val="2000"/>
              </a:lnSpc>
              <a:buFontTx/>
              <a:buNone/>
              <a:defRPr/>
            </a:lvl2pPr>
            <a:lvl3pPr marL="284163" indent="0">
              <a:buFontTx/>
              <a:buNone/>
              <a:defRPr/>
            </a:lvl3pPr>
            <a:lvl4pPr marL="284163" indent="0">
              <a:buFontTx/>
              <a:buNone/>
              <a:defRPr/>
            </a:lvl4pPr>
            <a:lvl5pPr marL="284163" indent="0">
              <a:buFontTx/>
              <a:buNone/>
              <a:defRPr/>
            </a:lvl5pPr>
          </a:lstStyle>
          <a:p>
            <a:pPr lvl="0"/>
            <a:r>
              <a:rPr lang="en-US" dirty="0"/>
              <a:t>Click to add a note</a:t>
            </a:r>
          </a:p>
          <a:p>
            <a:pPr lvl="0"/>
            <a:endParaRPr lang="en-US" dirty="0"/>
          </a:p>
          <a:p>
            <a:pPr lvl="0"/>
            <a:r>
              <a:rPr lang="en-US" dirty="0"/>
              <a:t>Line your note up with the corresponding code</a:t>
            </a:r>
          </a:p>
          <a:p>
            <a:pPr lvl="0"/>
            <a:endParaRPr lang="en-US" dirty="0"/>
          </a:p>
        </p:txBody>
      </p:sp>
    </p:spTree>
    <p:extLst>
      <p:ext uri="{BB962C8B-B14F-4D97-AF65-F5344CB8AC3E}">
        <p14:creationId xmlns:p14="http://schemas.microsoft.com/office/powerpoint/2010/main" val="10367362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de: Light Half Vertical Page with Points">
    <p:spTree>
      <p:nvGrpSpPr>
        <p:cNvPr id="1" name=""/>
        <p:cNvGrpSpPr/>
        <p:nvPr/>
      </p:nvGrpSpPr>
      <p:grpSpPr>
        <a:xfrm>
          <a:off x="0" y="0"/>
          <a:ext cx="0" cy="0"/>
          <a:chOff x="0" y="0"/>
          <a:chExt cx="0" cy="0"/>
        </a:xfrm>
      </p:grpSpPr>
      <p:sp>
        <p:nvSpPr>
          <p:cNvPr id="4" name="Rectangle 3"/>
          <p:cNvSpPr/>
          <p:nvPr userDrawn="1"/>
        </p:nvSpPr>
        <p:spPr>
          <a:xfrm>
            <a:off x="0" y="1"/>
            <a:ext cx="6096000" cy="6858000"/>
          </a:xfrm>
          <a:prstGeom prst="rect">
            <a:avLst/>
          </a:prstGeom>
          <a:solidFill>
            <a:schemeClr val="bg2"/>
          </a:solidFill>
          <a:ln>
            <a:no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31" tIns="45716" rIns="91431" bIns="45716" numCol="1" spcCol="0" rtlCol="0" fromWordArt="0" anchor="ctr" anchorCtr="0" forceAA="0" compatLnSpc="1">
            <a:prstTxWarp prst="textNoShape">
              <a:avLst/>
            </a:prstTxWarp>
            <a:noAutofit/>
          </a:bodyPr>
          <a:lstStyle/>
          <a:p>
            <a:pPr algn="ctr"/>
            <a:endParaRPr lang="en-US" sz="2400" dirty="0" err="1">
              <a:solidFill>
                <a:schemeClr val="bg1"/>
              </a:solidFill>
              <a:latin typeface="Gotham Medium" panose="02000604030000020004" pitchFamily="50" charset="0"/>
            </a:endParaRPr>
          </a:p>
        </p:txBody>
      </p:sp>
      <p:sp>
        <p:nvSpPr>
          <p:cNvPr id="5" name="Text Placeholder 7"/>
          <p:cNvSpPr>
            <a:spLocks noGrp="1"/>
          </p:cNvSpPr>
          <p:nvPr>
            <p:ph type="body" sz="quarter" idx="17" hasCustomPrompt="1"/>
          </p:nvPr>
        </p:nvSpPr>
        <p:spPr>
          <a:xfrm>
            <a:off x="374904" y="487680"/>
            <a:ext cx="5306568" cy="5884799"/>
          </a:xfrm>
        </p:spPr>
        <p:txBody>
          <a:bodyPr anchor="t"/>
          <a:lstStyle>
            <a:lvl1pPr marL="0" indent="0">
              <a:spcBef>
                <a:spcPts val="1800"/>
              </a:spcBef>
              <a:buNone/>
              <a:defRPr sz="2000">
                <a:solidFill>
                  <a:schemeClr val="bg2">
                    <a:lumMod val="10000"/>
                  </a:schemeClr>
                </a:solidFill>
                <a:latin typeface="Roboto Mono" pitchFamily="2" charset="0"/>
                <a:ea typeface="Roboto Mono" pitchFamily="2" charset="0"/>
              </a:defRPr>
            </a:lvl1pPr>
            <a:lvl2pPr marL="297073" indent="0">
              <a:buNone/>
              <a:defRPr>
                <a:solidFill>
                  <a:schemeClr val="bg1"/>
                </a:solidFill>
                <a:latin typeface="Roboto Mono" pitchFamily="2" charset="0"/>
                <a:ea typeface="Roboto Mono" pitchFamily="2" charset="0"/>
              </a:defRPr>
            </a:lvl2pPr>
            <a:lvl3pPr marL="596174" indent="0">
              <a:buNone/>
              <a:defRPr>
                <a:solidFill>
                  <a:schemeClr val="bg1"/>
                </a:solidFill>
                <a:latin typeface="Roboto Mono" pitchFamily="2" charset="0"/>
                <a:ea typeface="Roboto Mono" pitchFamily="2" charset="0"/>
              </a:defRPr>
            </a:lvl3pPr>
            <a:lvl4pPr marL="883075" indent="0">
              <a:buNone/>
              <a:defRPr>
                <a:solidFill>
                  <a:schemeClr val="bg1"/>
                </a:solidFill>
                <a:latin typeface="Roboto Mono" pitchFamily="2" charset="0"/>
                <a:ea typeface="Roboto Mono" pitchFamily="2" charset="0"/>
              </a:defRPr>
            </a:lvl4pPr>
            <a:lvl5pPr marL="1096720" indent="0">
              <a:buNone/>
              <a:defRPr>
                <a:solidFill>
                  <a:schemeClr val="bg1"/>
                </a:solidFill>
                <a:latin typeface="Roboto Mono" pitchFamily="2" charset="0"/>
                <a:ea typeface="Roboto Mono" pitchFamily="2" charset="0"/>
              </a:defRPr>
            </a:lvl5pPr>
          </a:lstStyle>
          <a:p>
            <a:pPr lvl="0"/>
            <a:r>
              <a:rPr lang="en-US" dirty="0"/>
              <a:t>Click to add code</a:t>
            </a:r>
          </a:p>
        </p:txBody>
      </p:sp>
      <p:sp>
        <p:nvSpPr>
          <p:cNvPr id="7" name="Text Placeholder 5"/>
          <p:cNvSpPr>
            <a:spLocks noGrp="1"/>
          </p:cNvSpPr>
          <p:nvPr>
            <p:ph type="body" sz="quarter" idx="18" hasCustomPrompt="1"/>
          </p:nvPr>
        </p:nvSpPr>
        <p:spPr>
          <a:xfrm>
            <a:off x="6470904" y="487680"/>
            <a:ext cx="5269992" cy="5884799"/>
          </a:xfrm>
        </p:spPr>
        <p:txBody>
          <a:bodyPr/>
          <a:lstStyle>
            <a:lvl1pPr marL="284163" indent="-284163">
              <a:lnSpc>
                <a:spcPts val="2000"/>
              </a:lnSpc>
              <a:spcBef>
                <a:spcPts val="0"/>
              </a:spcBef>
              <a:buSzPct val="70000"/>
              <a:buFont typeface="Wingdings 3" panose="05040102010807070707" pitchFamily="18" charset="2"/>
              <a:buChar char="t"/>
              <a:defRPr sz="2000" baseline="0">
                <a:solidFill>
                  <a:schemeClr val="tx1"/>
                </a:solidFill>
              </a:defRPr>
            </a:lvl1pPr>
            <a:lvl2pPr marL="284163" indent="0">
              <a:lnSpc>
                <a:spcPts val="2000"/>
              </a:lnSpc>
              <a:buFontTx/>
              <a:buNone/>
              <a:defRPr/>
            </a:lvl2pPr>
            <a:lvl3pPr marL="284163" indent="0">
              <a:buFontTx/>
              <a:buNone/>
              <a:defRPr/>
            </a:lvl3pPr>
            <a:lvl4pPr marL="284163" indent="0">
              <a:buFontTx/>
              <a:buNone/>
              <a:defRPr/>
            </a:lvl4pPr>
            <a:lvl5pPr marL="284163" indent="0">
              <a:buFontTx/>
              <a:buNone/>
              <a:defRPr/>
            </a:lvl5pPr>
          </a:lstStyle>
          <a:p>
            <a:pPr lvl="0"/>
            <a:r>
              <a:rPr lang="en-US" dirty="0"/>
              <a:t>Click to add a note</a:t>
            </a:r>
          </a:p>
          <a:p>
            <a:pPr lvl="0"/>
            <a:endParaRPr lang="en-US" dirty="0"/>
          </a:p>
          <a:p>
            <a:pPr lvl="0"/>
            <a:r>
              <a:rPr lang="en-US" dirty="0"/>
              <a:t>Line your note up with the corresponding code</a:t>
            </a:r>
          </a:p>
          <a:p>
            <a:pPr lvl="0"/>
            <a:endParaRPr lang="en-US" dirty="0"/>
          </a:p>
        </p:txBody>
      </p:sp>
    </p:spTree>
    <p:extLst>
      <p:ext uri="{BB962C8B-B14F-4D97-AF65-F5344CB8AC3E}">
        <p14:creationId xmlns:p14="http://schemas.microsoft.com/office/powerpoint/2010/main" val="41043462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 Left | Title/Image Right">
    <p:spTree>
      <p:nvGrpSpPr>
        <p:cNvPr id="1" name=""/>
        <p:cNvGrpSpPr/>
        <p:nvPr/>
      </p:nvGrpSpPr>
      <p:grpSpPr>
        <a:xfrm>
          <a:off x="0" y="0"/>
          <a:ext cx="0" cy="0"/>
          <a:chOff x="0" y="0"/>
          <a:chExt cx="0" cy="0"/>
        </a:xfrm>
      </p:grpSpPr>
      <p:sp>
        <p:nvSpPr>
          <p:cNvPr id="17" name="Text Placeholder 16"/>
          <p:cNvSpPr>
            <a:spLocks noGrp="1"/>
          </p:cNvSpPr>
          <p:nvPr>
            <p:ph type="body" sz="quarter" idx="12" hasCustomPrompt="1"/>
          </p:nvPr>
        </p:nvSpPr>
        <p:spPr>
          <a:xfrm>
            <a:off x="473528" y="426704"/>
            <a:ext cx="3518807" cy="5990425"/>
          </a:xfrm>
        </p:spPr>
        <p:txBody>
          <a:bodyPr anchor="ctr"/>
          <a:lstStyle>
            <a:lvl1pPr algn="r">
              <a:defRPr sz="2400">
                <a:solidFill>
                  <a:schemeClr val="accent1"/>
                </a:solidFill>
                <a:latin typeface="+mn-lt"/>
              </a:defRPr>
            </a:lvl1pPr>
            <a:lvl2pPr marL="586003" indent="-288930" algn="r">
              <a:buFont typeface="Myriad Pro" panose="020B0503030403020204" pitchFamily="34" charset="0"/>
              <a:buChar char=" "/>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2pPr>
            <a:lvl3pPr marL="883074" indent="-286898" algn="r">
              <a:buFont typeface="Myriad Pro" panose="020B0503030403020204" pitchFamily="34" charset="0"/>
              <a:buChar char=" "/>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3pPr>
            <a:lvl4pPr marL="1096724" indent="-213648" algn="r">
              <a:buFont typeface="Myriad Pro" panose="020B0503030403020204" pitchFamily="34" charset="0"/>
              <a:buChar char=" "/>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4pPr>
            <a:lvl5pPr marL="1096722" indent="0" algn="r">
              <a:buFont typeface="Myriad Pro" panose="020B0503030403020204" pitchFamily="34" charset="0"/>
              <a:buNone/>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5pPr>
          </a:lstStyle>
          <a:p>
            <a:pPr lvl="0"/>
            <a:r>
              <a:rPr lang="en-US" dirty="0"/>
              <a:t>Click to add short text </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p:cNvCxnSpPr/>
          <p:nvPr userDrawn="1"/>
        </p:nvCxnSpPr>
        <p:spPr>
          <a:xfrm>
            <a:off x="4584700" y="426704"/>
            <a:ext cx="0" cy="5990425"/>
          </a:xfrm>
          <a:prstGeom prst="line">
            <a:avLst/>
          </a:prstGeom>
          <a:ln>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sz="quarter" idx="14" hasCustomPrompt="1"/>
          </p:nvPr>
        </p:nvSpPr>
        <p:spPr>
          <a:xfrm>
            <a:off x="5069711" y="1598903"/>
            <a:ext cx="6273479" cy="3646025"/>
          </a:xfrm>
        </p:spPr>
        <p:txBody>
          <a:bodyPr anchor="ctr"/>
          <a:lstStyle>
            <a:lvl1pPr>
              <a:lnSpc>
                <a:spcPct val="100000"/>
              </a:lnSpc>
              <a:defRPr sz="3600" b="0" i="0">
                <a:latin typeface="+mj-lt"/>
                <a:ea typeface="Gotham Light" charset="0"/>
                <a:cs typeface="Gotham Light" charset="0"/>
              </a:defRPr>
            </a:lvl1pPr>
          </a:lstStyle>
          <a:p>
            <a:pPr lvl="0"/>
            <a:r>
              <a:rPr lang="en-US" dirty="0"/>
              <a:t>Click to Add Title or Click Icon to Add Graphic</a:t>
            </a:r>
          </a:p>
        </p:txBody>
      </p:sp>
      <p:sp>
        <p:nvSpPr>
          <p:cNvPr id="5" name="Rectangle 4"/>
          <p:cNvSpPr/>
          <p:nvPr userDrawn="1"/>
        </p:nvSpPr>
        <p:spPr>
          <a:xfrm>
            <a:off x="-1463041" y="0"/>
            <a:ext cx="1463041" cy="738664"/>
          </a:xfrm>
          <a:prstGeom prst="rect">
            <a:avLst/>
          </a:prstGeom>
        </p:spPr>
        <p:txBody>
          <a:bodyPr wrap="square">
            <a:spAutoFit/>
          </a:bodyPr>
          <a:lstStyle/>
          <a:p>
            <a:pPr algn="r"/>
            <a:r>
              <a:rPr lang="en-US" sz="1400" b="0" dirty="0">
                <a:latin typeface="Gotham Medium" panose="02000604030000020004" pitchFamily="50" charset="0"/>
              </a:rPr>
              <a:t>This slide is </a:t>
            </a:r>
            <a:r>
              <a:rPr lang="en-US" sz="1400" b="1" dirty="0">
                <a:solidFill>
                  <a:schemeClr val="accent1"/>
                </a:solidFill>
                <a:latin typeface="Gotham Medium" panose="02000604030000020004" pitchFamily="50" charset="0"/>
              </a:rPr>
              <a:t>preset</a:t>
            </a:r>
            <a:r>
              <a:rPr lang="en-US" sz="1400" b="0" dirty="0">
                <a:solidFill>
                  <a:schemeClr val="accent1"/>
                </a:solidFill>
                <a:latin typeface="Gotham Medium" panose="02000604030000020004" pitchFamily="50" charset="0"/>
              </a:rPr>
              <a:t> </a:t>
            </a:r>
            <a:r>
              <a:rPr lang="en-US" sz="1400" b="0" dirty="0">
                <a:latin typeface="Gotham Medium" panose="02000604030000020004" pitchFamily="50" charset="0"/>
              </a:rPr>
              <a:t>with </a:t>
            </a:r>
            <a:r>
              <a:rPr lang="en-US" sz="1400" b="1" dirty="0">
                <a:solidFill>
                  <a:schemeClr val="accent1"/>
                </a:solidFill>
                <a:latin typeface="Gotham Medium" panose="02000604030000020004" pitchFamily="50" charset="0"/>
              </a:rPr>
              <a:t>animations</a:t>
            </a:r>
          </a:p>
        </p:txBody>
      </p:sp>
    </p:spTree>
    <p:extLst>
      <p:ext uri="{BB962C8B-B14F-4D97-AF65-F5344CB8AC3E}">
        <p14:creationId xmlns:p14="http://schemas.microsoft.com/office/powerpoint/2010/main" val="3031691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2" end="2"/>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3" end="3"/>
                                            </p:txEl>
                                          </p:spTgt>
                                        </p:tgtEl>
                                        <p:attrNameLst>
                                          <p:attrName>ppt_c</p:attrName>
                                        </p:attrNameLst>
                                      </p:cBhvr>
                                      <p:to>
                                        <a:schemeClr val="tx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tmplLst>
          <p:tmpl lvl="1">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Image Left | Content Right">
    <p:spTree>
      <p:nvGrpSpPr>
        <p:cNvPr id="1" name=""/>
        <p:cNvGrpSpPr/>
        <p:nvPr/>
      </p:nvGrpSpPr>
      <p:grpSpPr>
        <a:xfrm>
          <a:off x="0" y="0"/>
          <a:ext cx="0" cy="0"/>
          <a:chOff x="0" y="0"/>
          <a:chExt cx="0" cy="0"/>
        </a:xfrm>
      </p:grpSpPr>
      <p:sp>
        <p:nvSpPr>
          <p:cNvPr id="17" name="Text Placeholder 16"/>
          <p:cNvSpPr>
            <a:spLocks noGrp="1"/>
          </p:cNvSpPr>
          <p:nvPr>
            <p:ph type="body" sz="quarter" idx="12" hasCustomPrompt="1"/>
          </p:nvPr>
        </p:nvSpPr>
        <p:spPr>
          <a:xfrm>
            <a:off x="5037364" y="426704"/>
            <a:ext cx="6776355" cy="5990425"/>
          </a:xfrm>
        </p:spPr>
        <p:txBody>
          <a:bodyPr anchor="ctr"/>
          <a:lstStyle>
            <a:lvl1pPr algn="l">
              <a:lnSpc>
                <a:spcPct val="100000"/>
              </a:lnSpc>
              <a:defRPr sz="2400">
                <a:solidFill>
                  <a:schemeClr val="accent1"/>
                </a:solidFill>
                <a:latin typeface="+mn-lt"/>
              </a:defRPr>
            </a:lvl1pPr>
            <a:lvl2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2pPr>
            <a:lvl3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3pPr>
            <a:lvl4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4pPr>
            <a:lvl5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5pPr>
            <a:lvl6pPr marL="1427163" indent="0">
              <a:buNone/>
              <a:defRPr>
                <a:solidFill>
                  <a:schemeClr val="accent1"/>
                </a:solidFill>
              </a:defRPr>
            </a:lvl6pPr>
            <a:lvl7pPr>
              <a:defRPr>
                <a:solidFill>
                  <a:schemeClr val="accent1"/>
                </a:solidFill>
              </a:defRPr>
            </a:lvl7pPr>
            <a:lvl8pPr>
              <a:defRPr>
                <a:solidFill>
                  <a:schemeClr val="accent1"/>
                </a:solidFill>
              </a:defRPr>
            </a:lvl8pPr>
            <a:lvl9pPr marL="2286000" indent="0">
              <a:buNone/>
              <a:defRPr>
                <a:solidFill>
                  <a:schemeClr val="accent1"/>
                </a:solidFill>
              </a:defRPr>
            </a:lvl9pPr>
          </a:lstStyle>
          <a:p>
            <a:pPr lvl="0"/>
            <a:r>
              <a:rPr lang="en-US" dirty="0"/>
              <a:t>Click to add longer text </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p:cNvCxnSpPr/>
          <p:nvPr userDrawn="1"/>
        </p:nvCxnSpPr>
        <p:spPr>
          <a:xfrm>
            <a:off x="4584700" y="426704"/>
            <a:ext cx="0" cy="5990425"/>
          </a:xfrm>
          <a:prstGeom prst="line">
            <a:avLst/>
          </a:prstGeom>
          <a:ln>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7" name="Content Placeholder 2"/>
          <p:cNvSpPr>
            <a:spLocks noGrp="1"/>
          </p:cNvSpPr>
          <p:nvPr>
            <p:ph sz="quarter" idx="14" hasCustomPrompt="1"/>
          </p:nvPr>
        </p:nvSpPr>
        <p:spPr>
          <a:xfrm>
            <a:off x="748145" y="1598903"/>
            <a:ext cx="3383892" cy="3646025"/>
          </a:xfrm>
        </p:spPr>
        <p:txBody>
          <a:bodyPr anchor="ctr"/>
          <a:lstStyle>
            <a:lvl1pPr algn="r">
              <a:lnSpc>
                <a:spcPct val="100000"/>
              </a:lnSpc>
              <a:defRPr sz="3600" b="0" i="0">
                <a:latin typeface="+mj-lt"/>
                <a:ea typeface="Gotham Rounded Light" charset="0"/>
                <a:cs typeface="Gotham Rounded Light" charset="0"/>
              </a:defRPr>
            </a:lvl1pPr>
          </a:lstStyle>
          <a:p>
            <a:pPr lvl="0"/>
            <a:r>
              <a:rPr lang="en-US" dirty="0"/>
              <a:t>Click to Add Title or Click Icon to Add Graphic</a:t>
            </a:r>
          </a:p>
        </p:txBody>
      </p:sp>
      <p:sp>
        <p:nvSpPr>
          <p:cNvPr id="6" name="Rectangle 5"/>
          <p:cNvSpPr/>
          <p:nvPr userDrawn="1"/>
        </p:nvSpPr>
        <p:spPr>
          <a:xfrm>
            <a:off x="-1463041" y="0"/>
            <a:ext cx="1463041" cy="738664"/>
          </a:xfrm>
          <a:prstGeom prst="rect">
            <a:avLst/>
          </a:prstGeom>
        </p:spPr>
        <p:txBody>
          <a:bodyPr wrap="square">
            <a:spAutoFit/>
          </a:bodyPr>
          <a:lstStyle/>
          <a:p>
            <a:pPr algn="r"/>
            <a:r>
              <a:rPr lang="en-US" sz="1400" b="0" dirty="0">
                <a:latin typeface="Gotham Medium" panose="02000604030000020004" pitchFamily="50" charset="0"/>
              </a:rPr>
              <a:t>This slide is </a:t>
            </a:r>
            <a:r>
              <a:rPr lang="en-US" sz="1400" b="1" dirty="0">
                <a:solidFill>
                  <a:schemeClr val="accent1"/>
                </a:solidFill>
                <a:latin typeface="Gotham Medium" panose="02000604030000020004" pitchFamily="50" charset="0"/>
              </a:rPr>
              <a:t>preset</a:t>
            </a:r>
            <a:r>
              <a:rPr lang="en-US" sz="1400" b="0" dirty="0">
                <a:solidFill>
                  <a:schemeClr val="accent1"/>
                </a:solidFill>
                <a:latin typeface="Gotham Medium" panose="02000604030000020004" pitchFamily="50" charset="0"/>
              </a:rPr>
              <a:t> </a:t>
            </a:r>
            <a:r>
              <a:rPr lang="en-US" sz="1400" b="0" dirty="0">
                <a:latin typeface="Gotham Medium" panose="02000604030000020004" pitchFamily="50" charset="0"/>
              </a:rPr>
              <a:t>with </a:t>
            </a:r>
            <a:r>
              <a:rPr lang="en-US" sz="1400" b="1" dirty="0">
                <a:solidFill>
                  <a:schemeClr val="accent1"/>
                </a:solidFill>
                <a:latin typeface="Gotham Medium" panose="02000604030000020004" pitchFamily="50" charset="0"/>
              </a:rPr>
              <a:t>animations</a:t>
            </a:r>
          </a:p>
        </p:txBody>
      </p:sp>
    </p:spTree>
    <p:extLst>
      <p:ext uri="{BB962C8B-B14F-4D97-AF65-F5344CB8AC3E}">
        <p14:creationId xmlns:p14="http://schemas.microsoft.com/office/powerpoint/2010/main" val="90400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2" end="2"/>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3" end="3"/>
                                            </p:txEl>
                                          </p:spTgt>
                                        </p:tgtEl>
                                        <p:attrNameLst>
                                          <p:attrName>ppt_c</p:attrName>
                                        </p:attrNameLst>
                                      </p:cBhvr>
                                      <p:to>
                                        <a:schemeClr val="tx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tmplLst>
          <p:tmpl lvl="1">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6">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 lvl="7">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8">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9">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Title/Image Left | Content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6518" y="583180"/>
            <a:ext cx="10778971" cy="437131"/>
          </a:xfrm>
        </p:spPr>
        <p:txBody>
          <a:bodyPr/>
          <a:lstStyle/>
          <a:p>
            <a:r>
              <a:rPr lang="en-US" dirty="0"/>
              <a:t>Click to Add Slide Title in </a:t>
            </a:r>
            <a:r>
              <a:rPr lang="en-US" dirty="0" err="1"/>
              <a:t>Titlecase</a:t>
            </a:r>
            <a:endParaRPr lang="en-US" dirty="0"/>
          </a:p>
        </p:txBody>
      </p:sp>
      <p:sp>
        <p:nvSpPr>
          <p:cNvPr id="3" name="Text Placeholder 16"/>
          <p:cNvSpPr>
            <a:spLocks noGrp="1"/>
          </p:cNvSpPr>
          <p:nvPr>
            <p:ph type="body" sz="quarter" idx="12" hasCustomPrompt="1"/>
          </p:nvPr>
        </p:nvSpPr>
        <p:spPr>
          <a:xfrm>
            <a:off x="5037364" y="1570616"/>
            <a:ext cx="6776355" cy="4130938"/>
          </a:xfrm>
        </p:spPr>
        <p:txBody>
          <a:bodyPr anchor="ctr"/>
          <a:lstStyle>
            <a:lvl1pPr algn="l">
              <a:lnSpc>
                <a:spcPct val="100000"/>
              </a:lnSpc>
              <a:defRPr sz="2400">
                <a:solidFill>
                  <a:schemeClr val="accent1"/>
                </a:solidFill>
                <a:latin typeface="+mn-lt"/>
              </a:defRPr>
            </a:lvl1pPr>
            <a:lvl2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2pPr>
            <a:lvl3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3pPr>
            <a:lvl4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4pPr>
            <a:lvl5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5pPr>
            <a:lvl6pPr marL="1427163" indent="0">
              <a:buNone/>
              <a:defRPr>
                <a:solidFill>
                  <a:schemeClr val="accent1"/>
                </a:solidFill>
              </a:defRPr>
            </a:lvl6pPr>
            <a:lvl7pPr>
              <a:defRPr>
                <a:solidFill>
                  <a:schemeClr val="accent1"/>
                </a:solidFill>
              </a:defRPr>
            </a:lvl7pPr>
            <a:lvl8pPr>
              <a:defRPr>
                <a:solidFill>
                  <a:schemeClr val="accent1"/>
                </a:solidFill>
              </a:defRPr>
            </a:lvl8pPr>
            <a:lvl9pPr marL="2286000" indent="0">
              <a:buNone/>
              <a:defRPr>
                <a:solidFill>
                  <a:schemeClr val="accent1"/>
                </a:solidFill>
              </a:defRPr>
            </a:lvl9pPr>
          </a:lstStyle>
          <a:p>
            <a:pPr lvl="0"/>
            <a:r>
              <a:rPr lang="en-US" dirty="0"/>
              <a:t>Click to add longer text </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p:cNvCxnSpPr/>
          <p:nvPr userDrawn="1"/>
        </p:nvCxnSpPr>
        <p:spPr>
          <a:xfrm>
            <a:off x="4584700" y="1570616"/>
            <a:ext cx="0" cy="4130938"/>
          </a:xfrm>
          <a:prstGeom prst="line">
            <a:avLst/>
          </a:prstGeom>
          <a:ln>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5" name="Content Placeholder 2"/>
          <p:cNvSpPr>
            <a:spLocks noGrp="1"/>
          </p:cNvSpPr>
          <p:nvPr>
            <p:ph sz="quarter" idx="14" hasCustomPrompt="1"/>
          </p:nvPr>
        </p:nvSpPr>
        <p:spPr>
          <a:xfrm>
            <a:off x="706518" y="1813071"/>
            <a:ext cx="3425519" cy="3646025"/>
          </a:xfrm>
        </p:spPr>
        <p:txBody>
          <a:bodyPr anchor="ctr"/>
          <a:lstStyle>
            <a:lvl1pPr algn="r">
              <a:lnSpc>
                <a:spcPct val="100000"/>
              </a:lnSpc>
              <a:defRPr sz="2800" b="0" i="0">
                <a:latin typeface="+mj-lt"/>
                <a:ea typeface="Gotham Rounded Light" charset="0"/>
                <a:cs typeface="Gotham Rounded Light" charset="0"/>
              </a:defRPr>
            </a:lvl1pPr>
          </a:lstStyle>
          <a:p>
            <a:pPr lvl="0"/>
            <a:r>
              <a:rPr lang="en-US" dirty="0"/>
              <a:t>Click to Add Title </a:t>
            </a:r>
            <a:br>
              <a:rPr lang="en-US" dirty="0"/>
            </a:br>
            <a:r>
              <a:rPr lang="en-US" dirty="0"/>
              <a:t>or Click Icon </a:t>
            </a:r>
            <a:br>
              <a:rPr lang="en-US" dirty="0"/>
            </a:br>
            <a:r>
              <a:rPr lang="en-US" dirty="0"/>
              <a:t>to Add Graphic</a:t>
            </a:r>
          </a:p>
        </p:txBody>
      </p:sp>
    </p:spTree>
    <p:extLst>
      <p:ext uri="{BB962C8B-B14F-4D97-AF65-F5344CB8AC3E}">
        <p14:creationId xmlns:p14="http://schemas.microsoft.com/office/powerpoint/2010/main" val="705700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chemeClr val="tx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 lvl="6">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7">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 lvl="8">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 lvl="9">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p:ext uri="{DCECCB84-F9BA-43D5-87BE-67443E8EF086}">
      <p15:sldGuideLst xmlns:p15="http://schemas.microsoft.com/office/powerpoint/2012/main">
        <p15:guide id="1" orient="horz" pos="6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0" i="0" baseline="0">
                <a:latin typeface="+mj-lt"/>
                <a:ea typeface="Gotham Rounded Light" charset="0"/>
                <a:cs typeface="Gotham Rounded Light" charset="0"/>
              </a:defRPr>
            </a:lvl1pPr>
          </a:lstStyle>
          <a:p>
            <a:r>
              <a:rPr lang="en-US" dirty="0"/>
              <a:t>Click to Add Slide Title in Title Case</a:t>
            </a:r>
          </a:p>
        </p:txBody>
      </p:sp>
    </p:spTree>
    <p:extLst>
      <p:ext uri="{BB962C8B-B14F-4D97-AF65-F5344CB8AC3E}">
        <p14:creationId xmlns:p14="http://schemas.microsoft.com/office/powerpoint/2010/main" val="39396101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hree Edge Bleed Image left | Content right">
    <p:spTree>
      <p:nvGrpSpPr>
        <p:cNvPr id="1" name=""/>
        <p:cNvGrpSpPr/>
        <p:nvPr/>
      </p:nvGrpSpPr>
      <p:grpSpPr>
        <a:xfrm>
          <a:off x="0" y="0"/>
          <a:ext cx="0" cy="0"/>
          <a:chOff x="0" y="0"/>
          <a:chExt cx="0" cy="0"/>
        </a:xfrm>
      </p:grpSpPr>
      <p:sp>
        <p:nvSpPr>
          <p:cNvPr id="11" name="Rectangle 10"/>
          <p:cNvSpPr/>
          <p:nvPr userDrawn="1"/>
        </p:nvSpPr>
        <p:spPr>
          <a:xfrm>
            <a:off x="0" y="0"/>
            <a:ext cx="4635499" cy="6858000"/>
          </a:xfrm>
          <a:prstGeom prst="rect">
            <a:avLst/>
          </a:prstGeom>
          <a:solidFill>
            <a:schemeClr val="accent1">
              <a:lumMod val="40000"/>
              <a:lumOff val="6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10" name="Rectangle 9"/>
          <p:cNvSpPr/>
          <p:nvPr userDrawn="1"/>
        </p:nvSpPr>
        <p:spPr>
          <a:xfrm>
            <a:off x="0" y="0"/>
            <a:ext cx="4635499" cy="6858000"/>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6" name="Text Placeholder 16"/>
          <p:cNvSpPr>
            <a:spLocks noGrp="1"/>
          </p:cNvSpPr>
          <p:nvPr>
            <p:ph type="body" sz="quarter" idx="12" hasCustomPrompt="1"/>
          </p:nvPr>
        </p:nvSpPr>
        <p:spPr>
          <a:xfrm>
            <a:off x="5181599" y="328230"/>
            <a:ext cx="6463307" cy="5990425"/>
          </a:xfrm>
        </p:spPr>
        <p:txBody>
          <a:bodyPr anchor="ctr"/>
          <a:lstStyle>
            <a:lvl1pPr algn="l">
              <a:lnSpc>
                <a:spcPct val="100000"/>
              </a:lnSpc>
              <a:defRPr sz="2400" baseline="0">
                <a:solidFill>
                  <a:schemeClr val="accent1"/>
                </a:solidFill>
                <a:latin typeface="+mn-lt"/>
              </a:defRPr>
            </a:lvl1pPr>
            <a:lvl2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2pPr>
            <a:lvl3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3pPr>
            <a:lvl4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4pPr>
            <a:lvl5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13" hasCustomPrompt="1"/>
          </p:nvPr>
        </p:nvSpPr>
        <p:spPr>
          <a:xfrm>
            <a:off x="0" y="0"/>
            <a:ext cx="4635499" cy="6858000"/>
          </a:xfrm>
          <a:solidFill>
            <a:schemeClr val="bg1"/>
          </a:solidFill>
        </p:spPr>
        <p:txBody>
          <a:bodyPr anchor="ctr"/>
          <a:lstStyle>
            <a:lvl1pPr algn="ctr">
              <a:defRPr>
                <a:latin typeface="+mj-lt"/>
              </a:defRPr>
            </a:lvl1pPr>
          </a:lstStyle>
          <a:p>
            <a:pPr lvl="0"/>
            <a:r>
              <a:rPr lang="en-US" dirty="0"/>
              <a:t>Click Icon</a:t>
            </a:r>
            <a:br>
              <a:rPr lang="en-US" dirty="0"/>
            </a:br>
            <a:r>
              <a:rPr lang="en-US" dirty="0"/>
              <a:t>to Add Graphic</a:t>
            </a:r>
          </a:p>
        </p:txBody>
      </p:sp>
    </p:spTree>
    <p:extLst>
      <p:ext uri="{BB962C8B-B14F-4D97-AF65-F5344CB8AC3E}">
        <p14:creationId xmlns:p14="http://schemas.microsoft.com/office/powerpoint/2010/main" val="958560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2" end="2"/>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3" end="3"/>
                                            </p:txEl>
                                          </p:spTgt>
                                        </p:tgtEl>
                                        <p:attrNameLst>
                                          <p:attrName>ppt_c</p:attrName>
                                        </p:attrNameLst>
                                      </p:cBhvr>
                                      <p:to>
                                        <a:schemeClr val="tx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bldLvl="5">
        <p:tmplLst>
          <p:tmpl lvl="1">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chemeClr val="tx2"/>
                      </p:to>
                    </p:animClr>
                  </p:sub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mparision">
    <p:spTree>
      <p:nvGrpSpPr>
        <p:cNvPr id="1" name=""/>
        <p:cNvGrpSpPr/>
        <p:nvPr/>
      </p:nvGrpSpPr>
      <p:grpSpPr>
        <a:xfrm>
          <a:off x="0" y="0"/>
          <a:ext cx="0" cy="0"/>
          <a:chOff x="0" y="0"/>
          <a:chExt cx="0" cy="0"/>
        </a:xfrm>
      </p:grpSpPr>
      <p:cxnSp>
        <p:nvCxnSpPr>
          <p:cNvPr id="10" name="Straight Connector 9"/>
          <p:cNvCxnSpPr/>
          <p:nvPr userDrawn="1"/>
        </p:nvCxnSpPr>
        <p:spPr>
          <a:xfrm>
            <a:off x="6096000" y="1762125"/>
            <a:ext cx="0" cy="4645479"/>
          </a:xfrm>
          <a:prstGeom prst="line">
            <a:avLst/>
          </a:prstGeom>
          <a:ln>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7" name="Text Placeholder 6"/>
          <p:cNvSpPr>
            <a:spLocks noGrp="1"/>
          </p:cNvSpPr>
          <p:nvPr>
            <p:ph type="body" sz="quarter" idx="10" hasCustomPrompt="1"/>
          </p:nvPr>
        </p:nvSpPr>
        <p:spPr>
          <a:xfrm>
            <a:off x="706519" y="1762125"/>
            <a:ext cx="5152416" cy="438150"/>
          </a:xfrm>
        </p:spPr>
        <p:txBody>
          <a:bodyPr/>
          <a:lstStyle>
            <a:lvl1pPr algn="r">
              <a:defRPr baseline="0">
                <a:solidFill>
                  <a:schemeClr val="accent1"/>
                </a:solidFill>
                <a:latin typeface="+mn-lt"/>
              </a:defRPr>
            </a:lvl1pPr>
          </a:lstStyle>
          <a:p>
            <a:pPr lvl="0"/>
            <a:r>
              <a:rPr lang="en-US" dirty="0"/>
              <a:t>Compare item one</a:t>
            </a:r>
          </a:p>
        </p:txBody>
      </p:sp>
      <p:sp>
        <p:nvSpPr>
          <p:cNvPr id="16" name="Text Placeholder 3"/>
          <p:cNvSpPr>
            <a:spLocks noGrp="1"/>
          </p:cNvSpPr>
          <p:nvPr>
            <p:ph type="body" sz="quarter" idx="15" hasCustomPrompt="1"/>
          </p:nvPr>
        </p:nvSpPr>
        <p:spPr>
          <a:xfrm>
            <a:off x="706518" y="2428876"/>
            <a:ext cx="5152417" cy="3978728"/>
          </a:xfrm>
        </p:spPr>
        <p:txBody>
          <a:bodyPr/>
          <a:lstStyle>
            <a:lvl1pPr marL="0" indent="0" algn="r">
              <a:lnSpc>
                <a:spcPct val="90000"/>
              </a:lnSpc>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7" name="Text Placeholder 6"/>
          <p:cNvSpPr>
            <a:spLocks noGrp="1"/>
          </p:cNvSpPr>
          <p:nvPr>
            <p:ph type="body" sz="quarter" idx="16" hasCustomPrompt="1"/>
          </p:nvPr>
        </p:nvSpPr>
        <p:spPr>
          <a:xfrm>
            <a:off x="6333066" y="1762125"/>
            <a:ext cx="5152421" cy="438150"/>
          </a:xfrm>
        </p:spPr>
        <p:txBody>
          <a:bodyPr/>
          <a:lstStyle>
            <a:lvl1pPr marL="0" indent="0" algn="l">
              <a:buNone/>
              <a:defRPr baseline="0">
                <a:solidFill>
                  <a:schemeClr val="accent1"/>
                </a:solidFill>
                <a:latin typeface="+mn-lt"/>
              </a:defRPr>
            </a:lvl1pPr>
          </a:lstStyle>
          <a:p>
            <a:pPr lvl="0"/>
            <a:r>
              <a:rPr lang="en-US" dirty="0"/>
              <a:t>Compare item two</a:t>
            </a:r>
          </a:p>
        </p:txBody>
      </p:sp>
      <p:sp>
        <p:nvSpPr>
          <p:cNvPr id="18" name="Text Placeholder 3"/>
          <p:cNvSpPr>
            <a:spLocks noGrp="1"/>
          </p:cNvSpPr>
          <p:nvPr>
            <p:ph type="body" sz="quarter" idx="17" hasCustomPrompt="1"/>
          </p:nvPr>
        </p:nvSpPr>
        <p:spPr>
          <a:xfrm>
            <a:off x="6333066" y="2428876"/>
            <a:ext cx="5152422" cy="3978728"/>
          </a:xfrm>
        </p:spPr>
        <p:txBody>
          <a:bodyPr/>
          <a:lstStyle>
            <a:lvl1pPr marL="0" indent="0" algn="l">
              <a:lnSpc>
                <a:spcPct val="90000"/>
              </a:lnSpc>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2"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atin typeface="+mj-lt"/>
              </a:defRPr>
            </a:lvl1pPr>
          </a:lstStyle>
          <a:p>
            <a:r>
              <a:rPr lang="en-US" dirty="0"/>
              <a:t>Click to Add Slide Title in </a:t>
            </a:r>
            <a:r>
              <a:rPr lang="en-US" dirty="0" err="1"/>
              <a:t>Titlecase</a:t>
            </a:r>
            <a:endParaRPr lang="en-US" dirty="0"/>
          </a:p>
        </p:txBody>
      </p:sp>
    </p:spTree>
    <p:extLst>
      <p:ext uri="{BB962C8B-B14F-4D97-AF65-F5344CB8AC3E}">
        <p14:creationId xmlns:p14="http://schemas.microsoft.com/office/powerpoint/2010/main" val="319056210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mportant Statement">
    <p:bg>
      <p:bgPr>
        <a:solidFill>
          <a:schemeClr val="accent2"/>
        </a:solidFill>
        <a:effectLst/>
      </p:bgPr>
    </p:bg>
    <p:spTree>
      <p:nvGrpSpPr>
        <p:cNvPr id="1" name=""/>
        <p:cNvGrpSpPr/>
        <p:nvPr/>
      </p:nvGrpSpPr>
      <p:grpSpPr>
        <a:xfrm>
          <a:off x="0" y="0"/>
          <a:ext cx="0" cy="0"/>
          <a:chOff x="0" y="0"/>
          <a:chExt cx="0" cy="0"/>
        </a:xfrm>
      </p:grpSpPr>
      <p:sp>
        <p:nvSpPr>
          <p:cNvPr id="4" name="Title 12"/>
          <p:cNvSpPr>
            <a:spLocks noGrp="1"/>
          </p:cNvSpPr>
          <p:nvPr>
            <p:ph type="title" hasCustomPrompt="1"/>
          </p:nvPr>
        </p:nvSpPr>
        <p:spPr>
          <a:xfrm>
            <a:off x="2015067" y="1114004"/>
            <a:ext cx="8170333" cy="4629992"/>
          </a:xfrm>
          <a:noFill/>
          <a:ln>
            <a:noFill/>
          </a:ln>
        </p:spPr>
        <p:txBody>
          <a:bodyPr anchor="ctr">
            <a:normAutofit/>
          </a:bodyPr>
          <a:lstStyle>
            <a:lvl1pPr algn="ctr">
              <a:defRPr sz="4799" spc="-112" baseline="0">
                <a:solidFill>
                  <a:schemeClr val="bg1"/>
                </a:solidFill>
                <a:latin typeface="+mj-lt"/>
              </a:defRPr>
            </a:lvl1pPr>
          </a:lstStyle>
          <a:p>
            <a:r>
              <a:rPr lang="en-US" dirty="0"/>
              <a:t>This is a short, important statement to bring attention to something.</a:t>
            </a:r>
          </a:p>
        </p:txBody>
      </p:sp>
    </p:spTree>
    <p:extLst>
      <p:ext uri="{BB962C8B-B14F-4D97-AF65-F5344CB8AC3E}">
        <p14:creationId xmlns:p14="http://schemas.microsoft.com/office/powerpoint/2010/main" val="181928651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ation-short">
    <p:spTree>
      <p:nvGrpSpPr>
        <p:cNvPr id="1" name=""/>
        <p:cNvGrpSpPr/>
        <p:nvPr/>
      </p:nvGrpSpPr>
      <p:grpSpPr>
        <a:xfrm>
          <a:off x="0" y="0"/>
          <a:ext cx="0" cy="0"/>
          <a:chOff x="0" y="0"/>
          <a:chExt cx="0" cy="0"/>
        </a:xfrm>
      </p:grpSpPr>
      <p:sp>
        <p:nvSpPr>
          <p:cNvPr id="4" name="Title 12"/>
          <p:cNvSpPr>
            <a:spLocks noGrp="1"/>
          </p:cNvSpPr>
          <p:nvPr>
            <p:ph type="title" hasCustomPrompt="1"/>
          </p:nvPr>
        </p:nvSpPr>
        <p:spPr>
          <a:xfrm>
            <a:off x="1056444" y="1076327"/>
            <a:ext cx="10070239" cy="2720171"/>
          </a:xfrm>
        </p:spPr>
        <p:txBody>
          <a:bodyPr anchor="b">
            <a:normAutofit/>
          </a:bodyPr>
          <a:lstStyle>
            <a:lvl1pPr marL="0" marR="0" indent="0" algn="l" defTabSz="586003" rtl="0" eaLnBrk="1" fontAlgn="auto" latinLnBrk="0" hangingPunct="1">
              <a:lnSpc>
                <a:spcPct val="100000"/>
              </a:lnSpc>
              <a:spcBef>
                <a:spcPct val="0"/>
              </a:spcBef>
              <a:spcAft>
                <a:spcPts val="0"/>
              </a:spcAft>
              <a:buClrTx/>
              <a:buSzTx/>
              <a:buFontTx/>
              <a:buNone/>
              <a:tabLst/>
              <a:defRPr lang="en-US" sz="4200" b="0" i="0" smtClean="0">
                <a:effectLst/>
              </a:defRPr>
            </a:lvl1pPr>
          </a:lstStyle>
          <a:p>
            <a:r>
              <a:rPr lang="en-US" dirty="0"/>
              <a:t>“Life is trying things to see if </a:t>
            </a:r>
            <a:br>
              <a:rPr lang="en-US" dirty="0"/>
            </a:br>
            <a:r>
              <a:rPr lang="en-US" dirty="0"/>
              <a:t>they work.”</a:t>
            </a:r>
          </a:p>
        </p:txBody>
      </p:sp>
      <p:sp>
        <p:nvSpPr>
          <p:cNvPr id="5" name="Text Placeholder 4"/>
          <p:cNvSpPr>
            <a:spLocks noGrp="1"/>
          </p:cNvSpPr>
          <p:nvPr>
            <p:ph type="body" sz="quarter" idx="10" hasCustomPrompt="1"/>
          </p:nvPr>
        </p:nvSpPr>
        <p:spPr>
          <a:xfrm>
            <a:off x="1055981" y="3990976"/>
            <a:ext cx="10070513" cy="561975"/>
          </a:xfrm>
        </p:spPr>
        <p:txBody>
          <a:bodyPr/>
          <a:lstStyle>
            <a:lvl1pPr marL="0" indent="0">
              <a:buNone/>
              <a:defRPr sz="2400" b="0" i="0">
                <a:latin typeface="+mn-lt"/>
                <a:ea typeface="Gotham Medium" panose="02000604030000020004" pitchFamily="50" charset="0"/>
                <a:cs typeface="Gotham Medium" panose="02000604030000020004" pitchFamily="50" charset="0"/>
              </a:defRPr>
            </a:lvl1pPr>
          </a:lstStyle>
          <a:p>
            <a:pPr lvl="0"/>
            <a:r>
              <a:rPr lang="en-US" dirty="0"/>
              <a:t>Ray Bradbury</a:t>
            </a:r>
          </a:p>
        </p:txBody>
      </p:sp>
    </p:spTree>
    <p:extLst>
      <p:ext uri="{BB962C8B-B14F-4D97-AF65-F5344CB8AC3E}">
        <p14:creationId xmlns:p14="http://schemas.microsoft.com/office/powerpoint/2010/main" val="336529174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ation-long">
    <p:spTree>
      <p:nvGrpSpPr>
        <p:cNvPr id="1" name=""/>
        <p:cNvGrpSpPr/>
        <p:nvPr/>
      </p:nvGrpSpPr>
      <p:grpSpPr>
        <a:xfrm>
          <a:off x="0" y="0"/>
          <a:ext cx="0" cy="0"/>
          <a:chOff x="0" y="0"/>
          <a:chExt cx="0" cy="0"/>
        </a:xfrm>
      </p:grpSpPr>
      <p:sp>
        <p:nvSpPr>
          <p:cNvPr id="4" name="Title 12"/>
          <p:cNvSpPr>
            <a:spLocks noGrp="1"/>
          </p:cNvSpPr>
          <p:nvPr>
            <p:ph type="title" hasCustomPrompt="1"/>
          </p:nvPr>
        </p:nvSpPr>
        <p:spPr>
          <a:xfrm>
            <a:off x="1056444" y="745959"/>
            <a:ext cx="10070239" cy="3724308"/>
          </a:xfrm>
        </p:spPr>
        <p:txBody>
          <a:bodyPr anchor="b">
            <a:normAutofit/>
          </a:bodyPr>
          <a:lstStyle>
            <a:lvl1pPr marL="0" marR="0" indent="0" algn="l" defTabSz="586003" rtl="0" eaLnBrk="1" fontAlgn="auto" latinLnBrk="0" hangingPunct="1">
              <a:lnSpc>
                <a:spcPct val="100000"/>
              </a:lnSpc>
              <a:spcBef>
                <a:spcPct val="0"/>
              </a:spcBef>
              <a:spcAft>
                <a:spcPts val="0"/>
              </a:spcAft>
              <a:buClrTx/>
              <a:buSzTx/>
              <a:buFontTx/>
              <a:buNone/>
              <a:tabLst/>
              <a:defRPr lang="en-US" sz="4000" b="0" i="0" smtClean="0">
                <a:effectLst/>
              </a:defRPr>
            </a:lvl1pPr>
          </a:lstStyle>
          <a:p>
            <a:r>
              <a:rPr lang="en-US" dirty="0"/>
              <a:t>“It had long since come to my attention that people of accomplishment rarely sat back and let things happen to them. They went out and happened to things.”</a:t>
            </a:r>
          </a:p>
        </p:txBody>
      </p:sp>
      <p:sp>
        <p:nvSpPr>
          <p:cNvPr id="5" name="Text Placeholder 4"/>
          <p:cNvSpPr>
            <a:spLocks noGrp="1"/>
          </p:cNvSpPr>
          <p:nvPr>
            <p:ph type="body" sz="quarter" idx="10" hasCustomPrompt="1"/>
          </p:nvPr>
        </p:nvSpPr>
        <p:spPr>
          <a:xfrm>
            <a:off x="1055981" y="4664744"/>
            <a:ext cx="10070513" cy="561975"/>
          </a:xfrm>
        </p:spPr>
        <p:txBody>
          <a:bodyPr/>
          <a:lstStyle>
            <a:lvl1pPr marL="0" indent="0">
              <a:buNone/>
              <a:defRPr sz="2400" b="0" i="0">
                <a:latin typeface="+mn-lt"/>
                <a:ea typeface="Gotham Medium" panose="02000604030000020004" pitchFamily="50" charset="0"/>
                <a:cs typeface="Gotham Medium" panose="02000604030000020004" pitchFamily="50" charset="0"/>
              </a:defRPr>
            </a:lvl1pPr>
          </a:lstStyle>
          <a:p>
            <a:pPr lvl="0"/>
            <a:r>
              <a:rPr lang="en-US" dirty="0"/>
              <a:t>Leonardo Da Vinci</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1056444" y="3006660"/>
            <a:ext cx="10070239" cy="1725131"/>
          </a:xfrm>
        </p:spPr>
        <p:txBody>
          <a:bodyPr>
            <a:normAutofit/>
          </a:bodyPr>
          <a:lstStyle>
            <a:lvl1pPr marL="0" indent="0">
              <a:lnSpc>
                <a:spcPct val="100000"/>
              </a:lnSpc>
              <a:buNone/>
              <a:defRPr sz="2799" b="0" i="0">
                <a:latin typeface="Gotham Book" panose="02000604040000020004" pitchFamily="50" charset="0"/>
                <a:ea typeface="Gotham Book" panose="02000604040000020004" pitchFamily="50" charset="0"/>
                <a:cs typeface="Gotham Book" panose="02000604040000020004" pitchFamily="50" charset="0"/>
              </a:defRPr>
            </a:lvl1pPr>
          </a:lstStyle>
          <a:p>
            <a:pPr lvl="0"/>
            <a:r>
              <a:rPr lang="en-US" dirty="0"/>
              <a:t>Click to add definition</a:t>
            </a:r>
          </a:p>
        </p:txBody>
      </p:sp>
      <p:sp>
        <p:nvSpPr>
          <p:cNvPr id="13" name="Title 12"/>
          <p:cNvSpPr>
            <a:spLocks noGrp="1"/>
          </p:cNvSpPr>
          <p:nvPr>
            <p:ph type="title" hasCustomPrompt="1"/>
          </p:nvPr>
        </p:nvSpPr>
        <p:spPr>
          <a:xfrm>
            <a:off x="1056444" y="2071871"/>
            <a:ext cx="10070239" cy="833377"/>
          </a:xfrm>
        </p:spPr>
        <p:txBody>
          <a:bodyPr anchor="b">
            <a:normAutofit/>
          </a:bodyPr>
          <a:lstStyle>
            <a:lvl1pPr algn="l">
              <a:defRPr sz="4799" spc="-112">
                <a:solidFill>
                  <a:schemeClr val="accent5"/>
                </a:solidFill>
                <a:latin typeface="+mj-lt"/>
              </a:defRPr>
            </a:lvl1pPr>
          </a:lstStyle>
          <a:p>
            <a:r>
              <a:rPr lang="en-US" dirty="0"/>
              <a:t>Word to define</a:t>
            </a:r>
          </a:p>
        </p:txBody>
      </p:sp>
    </p:spTree>
    <p:extLst>
      <p:ext uri="{BB962C8B-B14F-4D97-AF65-F5344CB8AC3E}">
        <p14:creationId xmlns:p14="http://schemas.microsoft.com/office/powerpoint/2010/main" val="76092727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924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opic or Category with Large Icon-1">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00311" y="1913447"/>
            <a:ext cx="4572617" cy="1403345"/>
          </a:xfrm>
        </p:spPr>
        <p:txBody>
          <a:bodyPr lIns="91440"/>
          <a:lstStyle>
            <a:lvl1pPr algn="l">
              <a:lnSpc>
                <a:spcPts val="5000"/>
              </a:lnSpc>
              <a:defRPr sz="4000" baseline="0">
                <a:solidFill>
                  <a:schemeClr val="bg1"/>
                </a:solidFill>
              </a:defRPr>
            </a:lvl1pPr>
          </a:lstStyle>
          <a:p>
            <a:r>
              <a:rPr lang="en-US" dirty="0"/>
              <a:t>Topic or Title Introduction</a:t>
            </a:r>
          </a:p>
        </p:txBody>
      </p:sp>
      <p:sp>
        <p:nvSpPr>
          <p:cNvPr id="4" name="Picture Placeholder 3"/>
          <p:cNvSpPr>
            <a:spLocks noGrp="1"/>
          </p:cNvSpPr>
          <p:nvPr>
            <p:ph type="pic" sz="quarter" idx="10" hasCustomPrompt="1"/>
          </p:nvPr>
        </p:nvSpPr>
        <p:spPr>
          <a:xfrm>
            <a:off x="1085850" y="642938"/>
            <a:ext cx="3669602" cy="5572124"/>
          </a:xfrm>
        </p:spPr>
        <p:txBody>
          <a:bodyPr anchor="ctr"/>
          <a:lstStyle>
            <a:lvl1pPr algn="ctr">
              <a:defRPr sz="3200" baseline="0">
                <a:latin typeface="+mj-lt"/>
              </a:defRPr>
            </a:lvl1pPr>
          </a:lstStyle>
          <a:p>
            <a:r>
              <a:rPr lang="en-US" dirty="0"/>
              <a:t>Insert Icon Only</a:t>
            </a:r>
          </a:p>
        </p:txBody>
      </p:sp>
      <p:sp>
        <p:nvSpPr>
          <p:cNvPr id="5" name="Text Placeholder 3"/>
          <p:cNvSpPr>
            <a:spLocks noGrp="1"/>
          </p:cNvSpPr>
          <p:nvPr>
            <p:ph type="body" sz="quarter" idx="27" hasCustomPrompt="1"/>
          </p:nvPr>
        </p:nvSpPr>
        <p:spPr>
          <a:xfrm>
            <a:off x="5900311" y="3653756"/>
            <a:ext cx="4572617" cy="1539466"/>
          </a:xfrm>
        </p:spPr>
        <p:txBody>
          <a:bodyPr lIns="91440" tIns="0" rIns="91440" bIns="0"/>
          <a:lstStyle>
            <a:lvl1pPr marL="0" indent="0" algn="l">
              <a:lnSpc>
                <a:spcPts val="2700"/>
              </a:lnSpc>
              <a:spcBef>
                <a:spcPts val="600"/>
              </a:spcBef>
              <a:buNone/>
              <a:defRPr sz="2000" b="0" i="0" baseline="0">
                <a:solidFill>
                  <a:schemeClr val="bg1"/>
                </a:solidFill>
                <a:latin typeface="Gotham Book" charset="0"/>
                <a:ea typeface="Gotham Book" charset="0"/>
                <a:cs typeface="Gotham Book" charset="0"/>
              </a:defRPr>
            </a:lvl1pPr>
          </a:lstStyle>
          <a:p>
            <a:pPr lvl="0"/>
            <a:r>
              <a:rPr lang="en-US" dirty="0"/>
              <a:t>Add a short bit of description text in this area. This should be a quick intro slide to an idea without a lot of text. Stick to a few sentences.</a:t>
            </a:r>
          </a:p>
        </p:txBody>
      </p:sp>
    </p:spTree>
    <p:extLst>
      <p:ext uri="{BB962C8B-B14F-4D97-AF65-F5344CB8AC3E}">
        <p14:creationId xmlns:p14="http://schemas.microsoft.com/office/powerpoint/2010/main" val="1586438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 or Category with Large Icon-2">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23937" y="4113728"/>
            <a:ext cx="6744127" cy="744028"/>
          </a:xfrm>
        </p:spPr>
        <p:txBody>
          <a:bodyPr lIns="91440"/>
          <a:lstStyle>
            <a:lvl1pPr algn="ctr">
              <a:lnSpc>
                <a:spcPts val="5000"/>
              </a:lnSpc>
              <a:defRPr sz="4000" baseline="0">
                <a:solidFill>
                  <a:schemeClr val="bg1"/>
                </a:solidFill>
              </a:defRPr>
            </a:lvl1pPr>
          </a:lstStyle>
          <a:p>
            <a:r>
              <a:rPr lang="en-US" dirty="0"/>
              <a:t>Topic or Title Introduction</a:t>
            </a:r>
          </a:p>
        </p:txBody>
      </p:sp>
      <p:sp>
        <p:nvSpPr>
          <p:cNvPr id="4" name="Picture Placeholder 3"/>
          <p:cNvSpPr>
            <a:spLocks noGrp="1"/>
          </p:cNvSpPr>
          <p:nvPr>
            <p:ph type="pic" sz="quarter" idx="10" hasCustomPrompt="1"/>
          </p:nvPr>
        </p:nvSpPr>
        <p:spPr>
          <a:xfrm>
            <a:off x="4076104" y="714374"/>
            <a:ext cx="4039791" cy="3288903"/>
          </a:xfrm>
        </p:spPr>
        <p:txBody>
          <a:bodyPr anchor="ctr"/>
          <a:lstStyle>
            <a:lvl1pPr algn="ctr">
              <a:defRPr sz="3200" baseline="0">
                <a:latin typeface="+mj-lt"/>
              </a:defRPr>
            </a:lvl1pPr>
          </a:lstStyle>
          <a:p>
            <a:r>
              <a:rPr lang="en-US" dirty="0"/>
              <a:t>Insert Icon Only</a:t>
            </a:r>
          </a:p>
        </p:txBody>
      </p:sp>
      <p:sp>
        <p:nvSpPr>
          <p:cNvPr id="5" name="Text Placeholder 3"/>
          <p:cNvSpPr>
            <a:spLocks noGrp="1"/>
          </p:cNvSpPr>
          <p:nvPr>
            <p:ph type="body" sz="quarter" idx="27" hasCustomPrompt="1"/>
          </p:nvPr>
        </p:nvSpPr>
        <p:spPr>
          <a:xfrm>
            <a:off x="2895387" y="4968206"/>
            <a:ext cx="6401227" cy="1218282"/>
          </a:xfrm>
        </p:spPr>
        <p:txBody>
          <a:bodyPr lIns="91440" tIns="0" rIns="91440" bIns="0"/>
          <a:lstStyle>
            <a:lvl1pPr marL="0" indent="0" algn="ctr">
              <a:lnSpc>
                <a:spcPts val="2700"/>
              </a:lnSpc>
              <a:spcBef>
                <a:spcPts val="600"/>
              </a:spcBef>
              <a:buNone/>
              <a:defRPr sz="2000" b="0" i="0" baseline="0">
                <a:solidFill>
                  <a:schemeClr val="bg1"/>
                </a:solidFill>
                <a:latin typeface="Gotham Book" charset="0"/>
                <a:ea typeface="Gotham Book" charset="0"/>
                <a:cs typeface="Gotham Book" charset="0"/>
              </a:defRPr>
            </a:lvl1pPr>
          </a:lstStyle>
          <a:p>
            <a:pPr lvl="0"/>
            <a:r>
              <a:rPr lang="en-US" dirty="0"/>
              <a:t>Add a short bit of description text in this area. This should be a quick intro slide to an idea without a lot of text. Stick to a few sentences.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Six Item List with Icons">
    <p:spTree>
      <p:nvGrpSpPr>
        <p:cNvPr id="1" name=""/>
        <p:cNvGrpSpPr/>
        <p:nvPr/>
      </p:nvGrpSpPr>
      <p:grpSpPr>
        <a:xfrm>
          <a:off x="0" y="0"/>
          <a:ext cx="0" cy="0"/>
          <a:chOff x="0" y="0"/>
          <a:chExt cx="0" cy="0"/>
        </a:xfrm>
      </p:grpSpPr>
      <p:sp>
        <p:nvSpPr>
          <p:cNvPr id="13" name="Content Placeholder 11"/>
          <p:cNvSpPr>
            <a:spLocks noGrp="1"/>
          </p:cNvSpPr>
          <p:nvPr>
            <p:ph sz="quarter" idx="12" hasCustomPrompt="1"/>
          </p:nvPr>
        </p:nvSpPr>
        <p:spPr>
          <a:xfrm>
            <a:off x="706518" y="1904604"/>
            <a:ext cx="1097280" cy="1100432"/>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14" name="Text Placeholder 3"/>
          <p:cNvSpPr>
            <a:spLocks noGrp="1"/>
          </p:cNvSpPr>
          <p:nvPr>
            <p:ph type="body" sz="quarter" idx="15" hasCustomPrompt="1"/>
          </p:nvPr>
        </p:nvSpPr>
        <p:spPr>
          <a:xfrm>
            <a:off x="2064230" y="1828799"/>
            <a:ext cx="3793645"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9" name="Text Placeholder 3"/>
          <p:cNvSpPr>
            <a:spLocks noGrp="1"/>
          </p:cNvSpPr>
          <p:nvPr>
            <p:ph type="body" sz="quarter" idx="17" hasCustomPrompt="1"/>
          </p:nvPr>
        </p:nvSpPr>
        <p:spPr>
          <a:xfrm>
            <a:off x="2064230" y="3258097"/>
            <a:ext cx="3793645"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23" name="Text Placeholder 3"/>
          <p:cNvSpPr>
            <a:spLocks noGrp="1"/>
          </p:cNvSpPr>
          <p:nvPr>
            <p:ph type="body" sz="quarter" idx="19" hasCustomPrompt="1"/>
          </p:nvPr>
        </p:nvSpPr>
        <p:spPr>
          <a:xfrm>
            <a:off x="2064230" y="4687395"/>
            <a:ext cx="3793645"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5" name="Content Placeholder 4"/>
          <p:cNvSpPr>
            <a:spLocks noGrp="1"/>
          </p:cNvSpPr>
          <p:nvPr>
            <p:ph sz="quarter" idx="26" hasCustomPrompt="1"/>
          </p:nvPr>
        </p:nvSpPr>
        <p:spPr>
          <a:xfrm>
            <a:off x="717550" y="3335478"/>
            <a:ext cx="1097280" cy="1097280"/>
          </a:xfrm>
        </p:spPr>
        <p:txBody>
          <a:bodyPr anchor="ctr"/>
          <a:lstStyle>
            <a:lvl1pPr algn="ctr">
              <a:defRPr sz="1400" b="0" i="0" baseline="0">
                <a:latin typeface="Gotham Light" charset="0"/>
                <a:ea typeface="Gotham Light" charset="0"/>
                <a:cs typeface="Gotham Light" charset="0"/>
              </a:defRPr>
            </a:lvl1pPr>
          </a:lstStyle>
          <a:p>
            <a:pPr lvl="0"/>
            <a:r>
              <a:rPr lang="en-US" dirty="0"/>
              <a:t>Click to add image</a:t>
            </a:r>
          </a:p>
        </p:txBody>
      </p:sp>
      <p:sp>
        <p:nvSpPr>
          <p:cNvPr id="6" name="Title 5"/>
          <p:cNvSpPr>
            <a:spLocks noGrp="1"/>
          </p:cNvSpPr>
          <p:nvPr>
            <p:ph type="title"/>
          </p:nvPr>
        </p:nvSpPr>
        <p:spPr/>
        <p:txBody>
          <a:bodyPr/>
          <a:lstStyle/>
          <a:p>
            <a:r>
              <a:rPr lang="en-US"/>
              <a:t>Click to edit Master title style</a:t>
            </a:r>
          </a:p>
        </p:txBody>
      </p:sp>
      <p:sp>
        <p:nvSpPr>
          <p:cNvPr id="38" name="Content Placeholder 4"/>
          <p:cNvSpPr>
            <a:spLocks noGrp="1"/>
          </p:cNvSpPr>
          <p:nvPr>
            <p:ph sz="quarter" idx="27" hasCustomPrompt="1"/>
          </p:nvPr>
        </p:nvSpPr>
        <p:spPr>
          <a:xfrm>
            <a:off x="706518" y="4763200"/>
            <a:ext cx="1097280" cy="1097280"/>
          </a:xfrm>
        </p:spPr>
        <p:txBody>
          <a:bodyPr anchor="ctr"/>
          <a:lstStyle>
            <a:lvl1pPr algn="ctr">
              <a:defRPr sz="1400" b="0" i="0" baseline="0">
                <a:latin typeface="Gotham Light" charset="0"/>
                <a:ea typeface="Gotham Light" charset="0"/>
                <a:cs typeface="Gotham Light" charset="0"/>
              </a:defRPr>
            </a:lvl1pPr>
          </a:lstStyle>
          <a:p>
            <a:pPr lvl="0"/>
            <a:r>
              <a:rPr lang="en-US" dirty="0"/>
              <a:t>Click to add image</a:t>
            </a:r>
          </a:p>
        </p:txBody>
      </p:sp>
      <p:sp>
        <p:nvSpPr>
          <p:cNvPr id="45" name="Content Placeholder 11"/>
          <p:cNvSpPr>
            <a:spLocks noGrp="1"/>
          </p:cNvSpPr>
          <p:nvPr>
            <p:ph sz="quarter" idx="28" hasCustomPrompt="1"/>
          </p:nvPr>
        </p:nvSpPr>
        <p:spPr>
          <a:xfrm>
            <a:off x="6334132" y="1899050"/>
            <a:ext cx="1097280" cy="1100432"/>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46" name="Text Placeholder 3"/>
          <p:cNvSpPr>
            <a:spLocks noGrp="1"/>
          </p:cNvSpPr>
          <p:nvPr>
            <p:ph type="body" sz="quarter" idx="29" hasCustomPrompt="1"/>
          </p:nvPr>
        </p:nvSpPr>
        <p:spPr>
          <a:xfrm>
            <a:off x="7691844" y="1823245"/>
            <a:ext cx="3793645"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47" name="Text Placeholder 3"/>
          <p:cNvSpPr>
            <a:spLocks noGrp="1"/>
          </p:cNvSpPr>
          <p:nvPr>
            <p:ph type="body" sz="quarter" idx="30" hasCustomPrompt="1"/>
          </p:nvPr>
        </p:nvSpPr>
        <p:spPr>
          <a:xfrm>
            <a:off x="7691844" y="3252543"/>
            <a:ext cx="3793645"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48" name="Text Placeholder 3"/>
          <p:cNvSpPr>
            <a:spLocks noGrp="1"/>
          </p:cNvSpPr>
          <p:nvPr>
            <p:ph type="body" sz="quarter" idx="31" hasCustomPrompt="1"/>
          </p:nvPr>
        </p:nvSpPr>
        <p:spPr>
          <a:xfrm>
            <a:off x="7691844" y="4681841"/>
            <a:ext cx="3793645"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49" name="Content Placeholder 4"/>
          <p:cNvSpPr>
            <a:spLocks noGrp="1"/>
          </p:cNvSpPr>
          <p:nvPr>
            <p:ph sz="quarter" idx="32" hasCustomPrompt="1"/>
          </p:nvPr>
        </p:nvSpPr>
        <p:spPr>
          <a:xfrm>
            <a:off x="6345164" y="3329924"/>
            <a:ext cx="1097280" cy="1097280"/>
          </a:xfrm>
        </p:spPr>
        <p:txBody>
          <a:bodyPr anchor="ctr"/>
          <a:lstStyle>
            <a:lvl1pPr algn="ctr">
              <a:defRPr sz="1400" b="0" i="0" baseline="0">
                <a:latin typeface="Gotham Light" charset="0"/>
                <a:ea typeface="Gotham Light" charset="0"/>
                <a:cs typeface="Gotham Light" charset="0"/>
              </a:defRPr>
            </a:lvl1pPr>
          </a:lstStyle>
          <a:p>
            <a:pPr lvl="0"/>
            <a:r>
              <a:rPr lang="en-US" dirty="0"/>
              <a:t>Click to add image</a:t>
            </a:r>
          </a:p>
        </p:txBody>
      </p:sp>
      <p:sp>
        <p:nvSpPr>
          <p:cNvPr id="50" name="Content Placeholder 4"/>
          <p:cNvSpPr>
            <a:spLocks noGrp="1"/>
          </p:cNvSpPr>
          <p:nvPr>
            <p:ph sz="quarter" idx="33" hasCustomPrompt="1"/>
          </p:nvPr>
        </p:nvSpPr>
        <p:spPr>
          <a:xfrm>
            <a:off x="6334132" y="4757646"/>
            <a:ext cx="1097280" cy="1097280"/>
          </a:xfrm>
        </p:spPr>
        <p:txBody>
          <a:bodyPr anchor="ctr"/>
          <a:lstStyle>
            <a:lvl1pPr algn="ctr">
              <a:defRPr sz="1400" b="0" i="0" baseline="0">
                <a:latin typeface="Gotham Light" charset="0"/>
                <a:ea typeface="Gotham Light" charset="0"/>
                <a:cs typeface="Gotham Light" charset="0"/>
              </a:defRPr>
            </a:lvl1pPr>
          </a:lstStyle>
          <a:p>
            <a:pPr lvl="0"/>
            <a:r>
              <a:rPr lang="en-US" dirty="0"/>
              <a:t>Click to add image</a:t>
            </a:r>
          </a:p>
        </p:txBody>
      </p:sp>
    </p:spTree>
  </p:cSld>
  <p:clrMapOvr>
    <a:masterClrMapping/>
  </p:clrMapOvr>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Left | Three Item Chunking ">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vl1pPr>
          </a:lstStyle>
          <a:p>
            <a:r>
              <a:rPr lang="en-US" dirty="0"/>
              <a:t>Click to Add Slide Title in Title Case</a:t>
            </a:r>
          </a:p>
        </p:txBody>
      </p:sp>
      <p:sp>
        <p:nvSpPr>
          <p:cNvPr id="21" name="Text Placeholder 3"/>
          <p:cNvSpPr>
            <a:spLocks noGrp="1"/>
          </p:cNvSpPr>
          <p:nvPr>
            <p:ph type="body" sz="quarter" idx="21" hasCustomPrompt="1"/>
          </p:nvPr>
        </p:nvSpPr>
        <p:spPr>
          <a:xfrm>
            <a:off x="7261347" y="1828799"/>
            <a:ext cx="4224142"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26" name="Text Placeholder 3"/>
          <p:cNvSpPr>
            <a:spLocks noGrp="1"/>
          </p:cNvSpPr>
          <p:nvPr>
            <p:ph type="body" sz="quarter" idx="23" hasCustomPrompt="1"/>
          </p:nvPr>
        </p:nvSpPr>
        <p:spPr>
          <a:xfrm>
            <a:off x="7261347" y="3258097"/>
            <a:ext cx="4224142"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29" name="Text Placeholder 3"/>
          <p:cNvSpPr>
            <a:spLocks noGrp="1"/>
          </p:cNvSpPr>
          <p:nvPr>
            <p:ph type="body" sz="quarter" idx="25" hasCustomPrompt="1"/>
          </p:nvPr>
        </p:nvSpPr>
        <p:spPr>
          <a:xfrm>
            <a:off x="7261347" y="4687395"/>
            <a:ext cx="4224142"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30" name="Text Placeholder 16"/>
          <p:cNvSpPr>
            <a:spLocks noGrp="1"/>
          </p:cNvSpPr>
          <p:nvPr>
            <p:ph type="body" sz="quarter" idx="12" hasCustomPrompt="1"/>
          </p:nvPr>
        </p:nvSpPr>
        <p:spPr>
          <a:xfrm>
            <a:off x="706519" y="1633727"/>
            <a:ext cx="4353162" cy="4596385"/>
          </a:xfrm>
        </p:spPr>
        <p:txBody>
          <a:bodyPr anchor="ctr"/>
          <a:lstStyle>
            <a:lvl1pPr algn="l">
              <a:lnSpc>
                <a:spcPct val="100000"/>
              </a:lnSpc>
              <a:defRPr sz="2400">
                <a:solidFill>
                  <a:schemeClr val="accent1"/>
                </a:solidFill>
                <a:latin typeface="+mn-lt"/>
              </a:defRPr>
            </a:lvl1pPr>
            <a:lvl2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2pPr>
            <a:lvl3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3pPr>
            <a:lvl4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4pPr>
            <a:lvl5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5pPr>
            <a:lvl6pPr marL="1427163" indent="0">
              <a:buNone/>
              <a:defRPr>
                <a:solidFill>
                  <a:schemeClr val="accent1"/>
                </a:solidFill>
              </a:defRPr>
            </a:lvl6pPr>
            <a:lvl7pPr>
              <a:defRPr>
                <a:solidFill>
                  <a:schemeClr val="accent1"/>
                </a:solidFill>
              </a:defRPr>
            </a:lvl7pPr>
            <a:lvl8pPr>
              <a:defRPr>
                <a:solidFill>
                  <a:schemeClr val="accent1"/>
                </a:solidFill>
              </a:defRPr>
            </a:lvl8pPr>
            <a:lvl9pPr marL="2286000" indent="0">
              <a:buNone/>
              <a:defRPr>
                <a:solidFill>
                  <a:schemeClr val="accent1"/>
                </a:solidFill>
              </a:defRPr>
            </a:lvl9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p:cNvSpPr>
            <a:spLocks noGrp="1"/>
          </p:cNvSpPr>
          <p:nvPr>
            <p:ph sz="quarter" idx="26" hasCustomPrompt="1"/>
          </p:nvPr>
        </p:nvSpPr>
        <p:spPr>
          <a:xfrm>
            <a:off x="5860372" y="1904604"/>
            <a:ext cx="1097280" cy="1100432"/>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14" name="Content Placeholder 11"/>
          <p:cNvSpPr>
            <a:spLocks noGrp="1"/>
          </p:cNvSpPr>
          <p:nvPr>
            <p:ph sz="quarter" idx="20" hasCustomPrompt="1"/>
          </p:nvPr>
        </p:nvSpPr>
        <p:spPr>
          <a:xfrm>
            <a:off x="5860372" y="3333902"/>
            <a:ext cx="1097280" cy="1100432"/>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15" name="Content Placeholder 11"/>
          <p:cNvSpPr>
            <a:spLocks noGrp="1"/>
          </p:cNvSpPr>
          <p:nvPr>
            <p:ph sz="quarter" idx="27" hasCustomPrompt="1"/>
          </p:nvPr>
        </p:nvSpPr>
        <p:spPr>
          <a:xfrm>
            <a:off x="5850018" y="4763200"/>
            <a:ext cx="1097280" cy="1100432"/>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0">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0">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0">
                                            <p:txEl>
                                              <p:pRg st="2" end="2"/>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0">
                                            <p:txEl>
                                              <p:pRg st="3" end="3"/>
                                            </p:txEl>
                                          </p:spTgt>
                                        </p:tgtEl>
                                        <p:attrNameLst>
                                          <p:attrName>ppt_c</p:attrName>
                                        </p:attrNameLst>
                                      </p:cBhvr>
                                      <p:to>
                                        <a:schemeClr val="tx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0">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1"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2"/>
                      </p:to>
                    </p:animClr>
                  </p:subTnLst>
                </p:cTn>
              </p:par>
            </p:tnLst>
          </p:tmpl>
          <p:tmpl lvl="6">
            <p:tnLst>
              <p:par>
                <p:cTn presetID="1"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childTnLst>
                </p:cTn>
              </p:par>
            </p:tnLst>
          </p:tmpl>
          <p:tmpl lvl="7">
            <p:tnLst>
              <p:par>
                <p:cTn presetID="1"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2"/>
                      </p:to>
                    </p:animClr>
                  </p:subTnLst>
                </p:cTn>
              </p:par>
            </p:tnLst>
          </p:tmpl>
          <p:tmpl lvl="8">
            <p:tnLst>
              <p:par>
                <p:cTn presetID="1"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2"/>
                      </p:to>
                    </p:animClr>
                  </p:subTnLst>
                </p:cTn>
              </p:par>
            </p:tnLst>
          </p:tmpl>
          <p:tmpl lvl="9">
            <p:tnLst>
              <p:par>
                <p:cTn presetID="1"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childTnLst>
                </p:cTn>
              </p:par>
            </p:tnLst>
          </p:tmpl>
        </p:tmplLst>
      </p:bldP>
    </p:bldLst>
  </p:timing>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Right | Three Item Chunking">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vl1pPr>
          </a:lstStyle>
          <a:p>
            <a:r>
              <a:rPr lang="en-US" dirty="0"/>
              <a:t>Click to Add Slide Title in Title Case</a:t>
            </a:r>
          </a:p>
        </p:txBody>
      </p:sp>
      <p:sp>
        <p:nvSpPr>
          <p:cNvPr id="21" name="Text Placeholder 3"/>
          <p:cNvSpPr>
            <a:spLocks noGrp="1"/>
          </p:cNvSpPr>
          <p:nvPr>
            <p:ph type="body" sz="quarter" idx="21" hasCustomPrompt="1"/>
          </p:nvPr>
        </p:nvSpPr>
        <p:spPr>
          <a:xfrm>
            <a:off x="2211045" y="1828799"/>
            <a:ext cx="4224142"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26" name="Text Placeholder 3"/>
          <p:cNvSpPr>
            <a:spLocks noGrp="1"/>
          </p:cNvSpPr>
          <p:nvPr>
            <p:ph type="body" sz="quarter" idx="23" hasCustomPrompt="1"/>
          </p:nvPr>
        </p:nvSpPr>
        <p:spPr>
          <a:xfrm>
            <a:off x="2211045" y="3258097"/>
            <a:ext cx="4224142"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29" name="Text Placeholder 3"/>
          <p:cNvSpPr>
            <a:spLocks noGrp="1"/>
          </p:cNvSpPr>
          <p:nvPr>
            <p:ph type="body" sz="quarter" idx="25" hasCustomPrompt="1"/>
          </p:nvPr>
        </p:nvSpPr>
        <p:spPr>
          <a:xfrm>
            <a:off x="2211045" y="4687395"/>
            <a:ext cx="4224142"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30" name="Text Placeholder 16"/>
          <p:cNvSpPr>
            <a:spLocks noGrp="1"/>
          </p:cNvSpPr>
          <p:nvPr>
            <p:ph type="body" sz="quarter" idx="12" hasCustomPrompt="1"/>
          </p:nvPr>
        </p:nvSpPr>
        <p:spPr>
          <a:xfrm>
            <a:off x="6936631" y="1633727"/>
            <a:ext cx="4548858" cy="4596385"/>
          </a:xfrm>
        </p:spPr>
        <p:txBody>
          <a:bodyPr anchor="ctr"/>
          <a:lstStyle>
            <a:lvl1pPr algn="l">
              <a:lnSpc>
                <a:spcPct val="100000"/>
              </a:lnSpc>
              <a:defRPr sz="2400">
                <a:solidFill>
                  <a:schemeClr val="accent1"/>
                </a:solidFill>
                <a:latin typeface="+mn-lt"/>
              </a:defRPr>
            </a:lvl1pPr>
            <a:lvl2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2pPr>
            <a:lvl3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3pPr>
            <a:lvl4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4pPr>
            <a:lvl5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5pPr>
            <a:lvl6pPr marL="1427163" indent="0">
              <a:buNone/>
              <a:defRPr>
                <a:solidFill>
                  <a:schemeClr val="accent1"/>
                </a:solidFill>
              </a:defRPr>
            </a:lvl6pPr>
            <a:lvl7pPr>
              <a:defRPr>
                <a:solidFill>
                  <a:schemeClr val="accent1"/>
                </a:solidFill>
              </a:defRPr>
            </a:lvl7pPr>
            <a:lvl8pPr>
              <a:defRPr>
                <a:solidFill>
                  <a:schemeClr val="accent1"/>
                </a:solidFill>
              </a:defRPr>
            </a:lvl8pPr>
            <a:lvl9pPr marL="2286000" indent="0">
              <a:buNone/>
              <a:defRPr>
                <a:solidFill>
                  <a:schemeClr val="accent1"/>
                </a:solidFill>
              </a:defRPr>
            </a:lvl9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p:cNvSpPr>
            <a:spLocks noGrp="1"/>
          </p:cNvSpPr>
          <p:nvPr>
            <p:ph sz="quarter" idx="26" hasCustomPrompt="1"/>
          </p:nvPr>
        </p:nvSpPr>
        <p:spPr>
          <a:xfrm>
            <a:off x="716872" y="1904604"/>
            <a:ext cx="1131448" cy="1100432"/>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14" name="Content Placeholder 11"/>
          <p:cNvSpPr>
            <a:spLocks noGrp="1"/>
          </p:cNvSpPr>
          <p:nvPr>
            <p:ph sz="quarter" idx="20" hasCustomPrompt="1"/>
          </p:nvPr>
        </p:nvSpPr>
        <p:spPr>
          <a:xfrm>
            <a:off x="716872" y="3333902"/>
            <a:ext cx="1131448" cy="1100432"/>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15" name="Content Placeholder 11"/>
          <p:cNvSpPr>
            <a:spLocks noGrp="1"/>
          </p:cNvSpPr>
          <p:nvPr>
            <p:ph sz="quarter" idx="27" hasCustomPrompt="1"/>
          </p:nvPr>
        </p:nvSpPr>
        <p:spPr>
          <a:xfrm>
            <a:off x="706518" y="4763200"/>
            <a:ext cx="1131448" cy="1100432"/>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0">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0">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0">
                                            <p:txEl>
                                              <p:pRg st="2" end="2"/>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0">
                                            <p:txEl>
                                              <p:pRg st="3" end="3"/>
                                            </p:txEl>
                                          </p:spTgt>
                                        </p:tgtEl>
                                        <p:attrNameLst>
                                          <p:attrName>ppt_c</p:attrName>
                                        </p:attrNameLst>
                                      </p:cBhvr>
                                      <p:to>
                                        <a:schemeClr val="tx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0">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1"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2"/>
                      </p:to>
                    </p:animClr>
                  </p:subTnLst>
                </p:cTn>
              </p:par>
            </p:tnLst>
          </p:tmpl>
          <p:tmpl lvl="6">
            <p:tnLst>
              <p:par>
                <p:cTn presetID="1"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childTnLst>
                </p:cTn>
              </p:par>
            </p:tnLst>
          </p:tmpl>
          <p:tmpl lvl="7">
            <p:tnLst>
              <p:par>
                <p:cTn presetID="1"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2"/>
                      </p:to>
                    </p:animClr>
                  </p:subTnLst>
                </p:cTn>
              </p:par>
            </p:tnLst>
          </p:tmpl>
          <p:tmpl lvl="8">
            <p:tnLst>
              <p:par>
                <p:cTn presetID="1"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2"/>
                      </p:to>
                    </p:animClr>
                  </p:subTnLst>
                </p:cTn>
              </p:par>
            </p:tnLst>
          </p:tmpl>
          <p:tmpl lvl="9">
            <p:tnLst>
              <p:par>
                <p:cTn presetID="1"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childTnLst>
                </p:cTn>
              </p:par>
            </p:tnLst>
          </p:tmpl>
        </p:tmplLst>
      </p:bldP>
    </p:bldLst>
  </p:timing>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microsoft.com/office/2007/relationships/hdphoto" Target="../media/hdphoto1.wdp"/><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06518" y="1430900"/>
            <a:ext cx="10778971" cy="4943475"/>
          </a:xfrm>
          <a:prstGeom prst="rect">
            <a:avLst/>
          </a:prstGeom>
        </p:spPr>
        <p:txBody>
          <a:bodyPr vert="horz" lIns="0" tIns="0" rIns="0" bIns="0" rtlCol="0">
            <a:no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2" name="Title Placeholder 1"/>
          <p:cNvSpPr>
            <a:spLocks noGrp="1"/>
          </p:cNvSpPr>
          <p:nvPr>
            <p:ph type="title"/>
          </p:nvPr>
        </p:nvSpPr>
        <p:spPr>
          <a:xfrm>
            <a:off x="706518" y="505084"/>
            <a:ext cx="10778971" cy="437131"/>
          </a:xfrm>
          <a:prstGeom prst="rect">
            <a:avLst/>
          </a:prstGeom>
        </p:spPr>
        <p:txBody>
          <a:bodyPr vert="horz" lIns="0" tIns="43960" rIns="87919" bIns="43960" rtlCol="0" anchor="t" anchorCtr="0">
            <a:noAutofit/>
          </a:bodyPr>
          <a:lstStyle/>
          <a:p>
            <a:r>
              <a:rPr lang="en-US" dirty="0"/>
              <a:t>Click to Add Slide Title in </a:t>
            </a:r>
            <a:r>
              <a:rPr lang="en-US" dirty="0" err="1"/>
              <a:t>Titlecase</a:t>
            </a:r>
            <a:endParaRPr lang="en-US" dirty="0"/>
          </a:p>
        </p:txBody>
      </p:sp>
      <p:pic>
        <p:nvPicPr>
          <p:cNvPr id="7" name="Picture 6"/>
          <p:cNvPicPr>
            <a:picLocks noChangeAspect="1"/>
          </p:cNvPicPr>
          <p:nvPr userDrawn="1"/>
        </p:nvPicPr>
        <p:blipFill>
          <a:blip r:embed="rId48" cstate="print">
            <a:alphaModFix amt="60000"/>
            <a:extLst>
              <a:ext uri="{BEBA8EAE-BF5A-486C-A8C5-ECC9F3942E4B}">
                <a14:imgProps xmlns:a14="http://schemas.microsoft.com/office/drawing/2010/main">
                  <a14:imgLayer r:embed="rId49">
                    <a14:imgEffect>
                      <a14:brightnessContrast bright="20000"/>
                    </a14:imgEffect>
                  </a14:imgLayer>
                </a14:imgProps>
              </a:ext>
              <a:ext uri="{28A0092B-C50C-407E-A947-70E740481C1C}">
                <a14:useLocalDpi xmlns:a14="http://schemas.microsoft.com/office/drawing/2010/main" val="0"/>
              </a:ext>
            </a:extLst>
          </a:blip>
          <a:stretch>
            <a:fillRect/>
          </a:stretch>
        </p:blipFill>
        <p:spPr>
          <a:xfrm>
            <a:off x="11485489" y="6149463"/>
            <a:ext cx="449824" cy="449824"/>
          </a:xfrm>
          <a:prstGeom prst="rect">
            <a:avLst/>
          </a:prstGeom>
        </p:spPr>
      </p:pic>
    </p:spTree>
    <p:extLst>
      <p:ext uri="{BB962C8B-B14F-4D97-AF65-F5344CB8AC3E}">
        <p14:creationId xmlns:p14="http://schemas.microsoft.com/office/powerpoint/2010/main" val="4067917087"/>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713" r:id="rId5"/>
    <p:sldLayoutId id="2147483717" r:id="rId6"/>
    <p:sldLayoutId id="2147483705" r:id="rId7"/>
    <p:sldLayoutId id="2147483715" r:id="rId8"/>
    <p:sldLayoutId id="2147483716" r:id="rId9"/>
    <p:sldLayoutId id="2147483701" r:id="rId10"/>
    <p:sldLayoutId id="2147483654" r:id="rId11"/>
    <p:sldLayoutId id="2147483655" r:id="rId12"/>
    <p:sldLayoutId id="2147483656" r:id="rId13"/>
    <p:sldLayoutId id="2147483657" r:id="rId14"/>
    <p:sldLayoutId id="2147483658" r:id="rId15"/>
    <p:sldLayoutId id="2147483685" r:id="rId16"/>
    <p:sldLayoutId id="2147483686" r:id="rId17"/>
    <p:sldLayoutId id="2147483687" r:id="rId18"/>
    <p:sldLayoutId id="2147483659" r:id="rId19"/>
    <p:sldLayoutId id="2147483660" r:id="rId20"/>
    <p:sldLayoutId id="2147483661" r:id="rId21"/>
    <p:sldLayoutId id="2147483662" r:id="rId22"/>
    <p:sldLayoutId id="2147483663" r:id="rId23"/>
    <p:sldLayoutId id="2147483683" r:id="rId24"/>
    <p:sldLayoutId id="2147483688" r:id="rId25"/>
    <p:sldLayoutId id="2147483690" r:id="rId26"/>
    <p:sldLayoutId id="2147483692" r:id="rId27"/>
    <p:sldLayoutId id="2147483694" r:id="rId28"/>
    <p:sldLayoutId id="2147483695" r:id="rId29"/>
    <p:sldLayoutId id="2147483697" r:id="rId30"/>
    <p:sldLayoutId id="2147483664" r:id="rId31"/>
    <p:sldLayoutId id="2147483665" r:id="rId32"/>
    <p:sldLayoutId id="2147483666" r:id="rId33"/>
    <p:sldLayoutId id="2147483667" r:id="rId34"/>
    <p:sldLayoutId id="2147483668" r:id="rId35"/>
    <p:sldLayoutId id="2147483669" r:id="rId36"/>
    <p:sldLayoutId id="2147483670" r:id="rId37"/>
    <p:sldLayoutId id="2147483671" r:id="rId38"/>
    <p:sldLayoutId id="2147483679" r:id="rId39"/>
    <p:sldLayoutId id="2147483678" r:id="rId40"/>
    <p:sldLayoutId id="2147483672" r:id="rId41"/>
    <p:sldLayoutId id="2147483673" r:id="rId42"/>
    <p:sldLayoutId id="2147483674" r:id="rId43"/>
    <p:sldLayoutId id="2147483699" r:id="rId44"/>
    <p:sldLayoutId id="2147483675" r:id="rId45"/>
    <p:sldLayoutId id="2147483676" r:id="rId46"/>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txStyles>
    <p:titleStyle>
      <a:lvl1pPr algn="ctr" defTabSz="586003" rtl="0" eaLnBrk="1" latinLnBrk="0" hangingPunct="1">
        <a:lnSpc>
          <a:spcPct val="85000"/>
        </a:lnSpc>
        <a:spcBef>
          <a:spcPct val="0"/>
        </a:spcBef>
        <a:buNone/>
        <a:defRPr sz="3600" b="0" i="0" kern="1200" cap="none" baseline="0">
          <a:solidFill>
            <a:schemeClr val="tx1"/>
          </a:solidFill>
          <a:latin typeface="+mj-lt"/>
          <a:ea typeface="Gotham Light" charset="0"/>
          <a:cs typeface="Gotham Light" charset="0"/>
        </a:defRPr>
      </a:lvl1pPr>
    </p:titleStyle>
    <p:bodyStyle>
      <a:lvl1pPr marL="57150" indent="-57150" algn="l" defTabSz="586003" rtl="0" eaLnBrk="1" latinLnBrk="0" hangingPunct="1">
        <a:lnSpc>
          <a:spcPct val="100000"/>
        </a:lnSpc>
        <a:spcBef>
          <a:spcPts val="1800"/>
        </a:spcBef>
        <a:buClrTx/>
        <a:buSzPct val="75000"/>
        <a:buFont typeface="Myriad Pro" panose="020B0503030403020204" pitchFamily="34" charset="0"/>
        <a:buChar char=" "/>
        <a:defRPr sz="2400" b="0" i="0" kern="1200">
          <a:solidFill>
            <a:schemeClr val="tx1"/>
          </a:solidFill>
          <a:latin typeface="+mn-lt"/>
          <a:ea typeface="Gotham Medium" panose="02000604030000020004" pitchFamily="50" charset="0"/>
          <a:cs typeface="Gotham Medium" panose="02000604030000020004" pitchFamily="50" charset="0"/>
        </a:defRPr>
      </a:lvl1pPr>
      <a:lvl2pPr marL="586003" indent="-288930"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Gotham Book" panose="02000604040000020004" pitchFamily="50" charset="0"/>
          <a:ea typeface="Gotham Book" panose="02000604040000020004" pitchFamily="50" charset="0"/>
          <a:cs typeface="Gotham Book" panose="02000604040000020004" pitchFamily="50" charset="0"/>
        </a:defRPr>
      </a:lvl2pPr>
      <a:lvl3pPr marL="883074" indent="-286898"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Gotham Book" panose="02000604040000020004" pitchFamily="50" charset="0"/>
          <a:ea typeface="Gotham Book" panose="02000604040000020004" pitchFamily="50" charset="0"/>
          <a:cs typeface="Gotham Book" panose="02000604040000020004" pitchFamily="50" charset="0"/>
        </a:defRPr>
      </a:lvl3pPr>
      <a:lvl4pPr marL="1200150" indent="-317500" algn="l" defTabSz="586003" rtl="0" eaLnBrk="1" latinLnBrk="0" hangingPunct="1">
        <a:lnSpc>
          <a:spcPct val="100000"/>
        </a:lnSpc>
        <a:spcBef>
          <a:spcPts val="600"/>
        </a:spcBef>
        <a:buClrTx/>
        <a:buSzPct val="75000"/>
        <a:buFont typeface="Wingdings" panose="05000000000000000000" pitchFamily="2" charset="2"/>
        <a:buChar char="§"/>
        <a:defRPr sz="2400" b="0" i="0" kern="1200" baseline="0">
          <a:solidFill>
            <a:schemeClr val="tx1"/>
          </a:solidFill>
          <a:latin typeface="Gotham Book" panose="02000604040000020004" pitchFamily="50" charset="0"/>
          <a:ea typeface="Gotham Book" panose="02000604040000020004" pitchFamily="50" charset="0"/>
          <a:cs typeface="Gotham Book" panose="02000604040000020004" pitchFamily="50" charset="0"/>
        </a:defRPr>
      </a:lvl4pPr>
      <a:lvl5pPr marL="1371600" indent="-274638" algn="l" defTabSz="586003" rtl="0" eaLnBrk="1" latinLnBrk="0" hangingPunct="1">
        <a:lnSpc>
          <a:spcPct val="100000"/>
        </a:lnSpc>
        <a:spcBef>
          <a:spcPts val="600"/>
        </a:spcBef>
        <a:buClrTx/>
        <a:buSzPct val="75000"/>
        <a:buFont typeface="Myriad Pro Light" panose="020B0403030403020204" pitchFamily="34" charset="0"/>
        <a:buChar char="-"/>
        <a:tabLst/>
        <a:defRPr sz="2400" b="0" i="0" kern="1200" baseline="0">
          <a:solidFill>
            <a:schemeClr val="tx1"/>
          </a:solidFill>
          <a:latin typeface="Gotham Book" panose="02000604040000020004" pitchFamily="50" charset="0"/>
          <a:ea typeface="Gotham Book" panose="02000604040000020004" pitchFamily="50" charset="0"/>
          <a:cs typeface="Gotham Book" panose="02000604040000020004" pitchFamily="50"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p:bodyStyle>
    <p:otherStyle>
      <a:defPPr>
        <a:defRPr lang="en-US"/>
      </a:defPPr>
      <a:lvl1pPr marL="0" algn="l" defTabSz="586003" rtl="0" eaLnBrk="1" latinLnBrk="0" hangingPunct="1">
        <a:defRPr sz="2400" kern="1200">
          <a:solidFill>
            <a:schemeClr val="tx1"/>
          </a:solidFill>
          <a:latin typeface="+mn-lt"/>
          <a:ea typeface="+mn-ea"/>
          <a:cs typeface="+mn-cs"/>
        </a:defRPr>
      </a:lvl1pPr>
      <a:lvl2pPr marL="586003" algn="l" defTabSz="586003" rtl="0" eaLnBrk="1" latinLnBrk="0" hangingPunct="1">
        <a:defRPr sz="2400" kern="1200">
          <a:solidFill>
            <a:schemeClr val="tx1"/>
          </a:solidFill>
          <a:latin typeface="+mn-lt"/>
          <a:ea typeface="+mn-ea"/>
          <a:cs typeface="+mn-cs"/>
        </a:defRPr>
      </a:lvl2pPr>
      <a:lvl3pPr marL="1172007" algn="l" defTabSz="586003" rtl="0" eaLnBrk="1" latinLnBrk="0" hangingPunct="1">
        <a:defRPr sz="2400" kern="1200">
          <a:solidFill>
            <a:schemeClr val="tx1"/>
          </a:solidFill>
          <a:latin typeface="+mn-lt"/>
          <a:ea typeface="+mn-ea"/>
          <a:cs typeface="+mn-cs"/>
        </a:defRPr>
      </a:lvl3pPr>
      <a:lvl4pPr marL="1758009" algn="l" defTabSz="586003" rtl="0" eaLnBrk="1" latinLnBrk="0" hangingPunct="1">
        <a:defRPr sz="2400" kern="1200">
          <a:solidFill>
            <a:schemeClr val="tx1"/>
          </a:solidFill>
          <a:latin typeface="+mn-lt"/>
          <a:ea typeface="+mn-ea"/>
          <a:cs typeface="+mn-cs"/>
        </a:defRPr>
      </a:lvl4pPr>
      <a:lvl5pPr marL="2344013" algn="l" defTabSz="586003" rtl="0" eaLnBrk="1" latinLnBrk="0" hangingPunct="1">
        <a:defRPr sz="2400" kern="1200">
          <a:solidFill>
            <a:schemeClr val="tx1"/>
          </a:solidFill>
          <a:latin typeface="+mn-lt"/>
          <a:ea typeface="+mn-ea"/>
          <a:cs typeface="+mn-cs"/>
        </a:defRPr>
      </a:lvl5pPr>
      <a:lvl6pPr marL="2930017" algn="l" defTabSz="586003" rtl="0" eaLnBrk="1" latinLnBrk="0" hangingPunct="1">
        <a:defRPr sz="2400" kern="1200">
          <a:solidFill>
            <a:schemeClr val="tx1"/>
          </a:solidFill>
          <a:latin typeface="+mn-lt"/>
          <a:ea typeface="+mn-ea"/>
          <a:cs typeface="+mn-cs"/>
        </a:defRPr>
      </a:lvl6pPr>
      <a:lvl7pPr marL="3516021" algn="l" defTabSz="586003" rtl="0" eaLnBrk="1" latinLnBrk="0" hangingPunct="1">
        <a:defRPr sz="2400" kern="1200">
          <a:solidFill>
            <a:schemeClr val="tx1"/>
          </a:solidFill>
          <a:latin typeface="+mn-lt"/>
          <a:ea typeface="+mn-ea"/>
          <a:cs typeface="+mn-cs"/>
        </a:defRPr>
      </a:lvl7pPr>
      <a:lvl8pPr marL="4102023" algn="l" defTabSz="586003" rtl="0" eaLnBrk="1" latinLnBrk="0" hangingPunct="1">
        <a:defRPr sz="2400" kern="1200">
          <a:solidFill>
            <a:schemeClr val="tx1"/>
          </a:solidFill>
          <a:latin typeface="+mn-lt"/>
          <a:ea typeface="+mn-ea"/>
          <a:cs typeface="+mn-cs"/>
        </a:defRPr>
      </a:lvl8pPr>
      <a:lvl9pPr marL="4688028" algn="l" defTabSz="586003"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0694168-44FC-441C-9ACF-F8008E2A84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976" y="4656437"/>
            <a:ext cx="1663144" cy="1663144"/>
          </a:xfrm>
          <a:prstGeom prst="rect">
            <a:avLst/>
          </a:prstGeom>
        </p:spPr>
      </p:pic>
      <p:sp>
        <p:nvSpPr>
          <p:cNvPr id="18" name="Text Placeholder 17"/>
          <p:cNvSpPr>
            <a:spLocks noGrp="1"/>
          </p:cNvSpPr>
          <p:nvPr>
            <p:ph type="body" sz="quarter" idx="14"/>
          </p:nvPr>
        </p:nvSpPr>
        <p:spPr>
          <a:xfrm>
            <a:off x="2838075" y="5488009"/>
            <a:ext cx="6038989" cy="642666"/>
          </a:xfrm>
        </p:spPr>
        <p:txBody>
          <a:bodyPr>
            <a:noAutofit/>
          </a:bodyPr>
          <a:lstStyle/>
          <a:p>
            <a:pPr>
              <a:spcBef>
                <a:spcPts val="0"/>
              </a:spcBef>
            </a:pPr>
            <a:r>
              <a:rPr lang="en-US" dirty="0"/>
              <a:t>SOFTWARE ENGINEER</a:t>
            </a:r>
          </a:p>
          <a:p>
            <a:pPr>
              <a:spcBef>
                <a:spcPts val="0"/>
              </a:spcBef>
            </a:pPr>
            <a:r>
              <a:rPr lang="en-US" dirty="0"/>
              <a:t>Security/mitigations</a:t>
            </a:r>
          </a:p>
          <a:p>
            <a:endParaRPr lang="en-US" dirty="0"/>
          </a:p>
        </p:txBody>
      </p:sp>
      <p:sp>
        <p:nvSpPr>
          <p:cNvPr id="3" name="Text Placeholder 2"/>
          <p:cNvSpPr>
            <a:spLocks noGrp="1"/>
          </p:cNvSpPr>
          <p:nvPr>
            <p:ph type="body" sz="quarter" idx="10"/>
          </p:nvPr>
        </p:nvSpPr>
        <p:spPr/>
        <p:txBody>
          <a:bodyPr/>
          <a:lstStyle/>
          <a:p>
            <a:r>
              <a:rPr lang="en-US" dirty="0"/>
              <a:t>Chuck Bates</a:t>
            </a:r>
          </a:p>
        </p:txBody>
      </p:sp>
      <p:sp>
        <p:nvSpPr>
          <p:cNvPr id="5" name="Text Placeholder 4"/>
          <p:cNvSpPr>
            <a:spLocks noGrp="1"/>
          </p:cNvSpPr>
          <p:nvPr>
            <p:ph type="body" sz="quarter" idx="13"/>
          </p:nvPr>
        </p:nvSpPr>
        <p:spPr/>
        <p:txBody>
          <a:bodyPr/>
          <a:lstStyle/>
          <a:p>
            <a:r>
              <a:rPr lang="en-US" dirty="0"/>
              <a:t>See Also: </a:t>
            </a:r>
            <a:r>
              <a:rPr lang="en-US" i="1" dirty="0"/>
              <a:t>WIZARDRY, MAGIC, SORCERY</a:t>
            </a:r>
            <a:endParaRPr lang="en-US" dirty="0"/>
          </a:p>
        </p:txBody>
      </p:sp>
      <p:sp>
        <p:nvSpPr>
          <p:cNvPr id="2" name="Title 1"/>
          <p:cNvSpPr>
            <a:spLocks noGrp="1"/>
          </p:cNvSpPr>
          <p:nvPr>
            <p:ph type="title"/>
          </p:nvPr>
        </p:nvSpPr>
        <p:spPr/>
        <p:txBody>
          <a:bodyPr/>
          <a:lstStyle/>
          <a:p>
            <a:r>
              <a:rPr lang="en-US" dirty="0"/>
              <a:t>LINQ: Getting things you didn’t know you wanted, in ways that you don’t understand!</a:t>
            </a:r>
          </a:p>
        </p:txBody>
      </p:sp>
    </p:spTree>
    <p:extLst>
      <p:ext uri="{BB962C8B-B14F-4D97-AF65-F5344CB8AC3E}">
        <p14:creationId xmlns:p14="http://schemas.microsoft.com/office/powerpoint/2010/main" val="2384558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History/Purpose of LINQ</a:t>
            </a:r>
          </a:p>
          <a:p>
            <a:r>
              <a:rPr lang="en-US" dirty="0"/>
              <a:t>Syntax</a:t>
            </a:r>
          </a:p>
          <a:p>
            <a:r>
              <a:rPr lang="en-US" dirty="0"/>
              <a:t>Common LINQ Operators</a:t>
            </a:r>
          </a:p>
          <a:p>
            <a:pPr lvl="1"/>
            <a:r>
              <a:rPr lang="en-US" sz="1800" dirty="0"/>
              <a:t>Filtering: </a:t>
            </a:r>
            <a:r>
              <a:rPr lang="en-US" sz="1800" i="1" dirty="0"/>
              <a:t>Where(), First(), </a:t>
            </a:r>
            <a:r>
              <a:rPr lang="en-US" sz="1800" i="1" dirty="0" err="1"/>
              <a:t>FirstOrDefault</a:t>
            </a:r>
            <a:r>
              <a:rPr lang="en-US" sz="1800" i="1" dirty="0"/>
              <a:t>(), etc.</a:t>
            </a:r>
          </a:p>
          <a:p>
            <a:pPr lvl="1"/>
            <a:r>
              <a:rPr lang="en-US" sz="1800" dirty="0"/>
              <a:t>Ordering: </a:t>
            </a:r>
            <a:r>
              <a:rPr lang="en-US" sz="1800" i="1" dirty="0" err="1"/>
              <a:t>OrderBy</a:t>
            </a:r>
            <a:r>
              <a:rPr lang="en-US" sz="1800" i="1" dirty="0"/>
              <a:t>(), </a:t>
            </a:r>
            <a:r>
              <a:rPr lang="en-US" sz="1800" i="1" dirty="0" err="1"/>
              <a:t>OrderByDescending</a:t>
            </a:r>
            <a:r>
              <a:rPr lang="en-US" sz="1800" i="1" dirty="0"/>
              <a:t>()</a:t>
            </a:r>
          </a:p>
          <a:p>
            <a:pPr lvl="1"/>
            <a:r>
              <a:rPr lang="en-US" sz="1800" dirty="0"/>
              <a:t>Quantifications: </a:t>
            </a:r>
            <a:r>
              <a:rPr lang="en-US" sz="1800" i="1" dirty="0"/>
              <a:t>Any(), All(), Contains(), etc.</a:t>
            </a:r>
          </a:p>
          <a:p>
            <a:pPr lvl="1"/>
            <a:r>
              <a:rPr lang="en-US" sz="1800" dirty="0"/>
              <a:t>Grouping: </a:t>
            </a:r>
            <a:r>
              <a:rPr lang="en-US" sz="1800" i="1" dirty="0" err="1"/>
              <a:t>GroupBy</a:t>
            </a:r>
            <a:r>
              <a:rPr lang="en-US" sz="1800" i="1" dirty="0"/>
              <a:t>()</a:t>
            </a:r>
          </a:p>
          <a:p>
            <a:pPr lvl="1"/>
            <a:r>
              <a:rPr lang="en-US" sz="1800" dirty="0"/>
              <a:t>Projecting: </a:t>
            </a:r>
            <a:r>
              <a:rPr lang="en-US" sz="1800" i="1" dirty="0"/>
              <a:t>Select()</a:t>
            </a:r>
          </a:p>
          <a:p>
            <a:pPr lvl="1"/>
            <a:r>
              <a:rPr lang="en-US" sz="1800" dirty="0"/>
              <a:t>Flatten: </a:t>
            </a:r>
            <a:r>
              <a:rPr lang="en-US" sz="1800" i="1" dirty="0" err="1"/>
              <a:t>SelectMany</a:t>
            </a:r>
            <a:r>
              <a:rPr lang="en-US" sz="1800" i="1" dirty="0"/>
              <a:t>()</a:t>
            </a:r>
            <a:endParaRPr lang="en-US" sz="1800" dirty="0"/>
          </a:p>
          <a:p>
            <a:r>
              <a:rPr lang="en-US" dirty="0"/>
              <a:t>Deferred Execution (Lazy vs. Eager)</a:t>
            </a:r>
          </a:p>
          <a:p>
            <a:r>
              <a:rPr lang="en-US" dirty="0"/>
              <a:t>Performance Comparisons (if time)</a:t>
            </a:r>
          </a:p>
        </p:txBody>
      </p:sp>
      <p:sp>
        <p:nvSpPr>
          <p:cNvPr id="5" name="Text Placeholder 4"/>
          <p:cNvSpPr>
            <a:spLocks noGrp="1"/>
          </p:cNvSpPr>
          <p:nvPr>
            <p:ph type="body" sz="quarter" idx="13"/>
          </p:nvPr>
        </p:nvSpPr>
        <p:spPr/>
        <p:txBody>
          <a:bodyPr/>
          <a:lstStyle/>
          <a:p>
            <a:r>
              <a:rPr lang="en-US" dirty="0"/>
              <a:t>Overview</a:t>
            </a:r>
          </a:p>
        </p:txBody>
      </p:sp>
    </p:spTree>
    <p:extLst>
      <p:ext uri="{BB962C8B-B14F-4D97-AF65-F5344CB8AC3E}">
        <p14:creationId xmlns:p14="http://schemas.microsoft.com/office/powerpoint/2010/main" val="370222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1" end="1"/>
                                            </p:txEl>
                                          </p:spTgt>
                                        </p:tgtEl>
                                        <p:attrNameLst>
                                          <p:attrName>ppt_c</p:attrName>
                                        </p:attrNameLst>
                                      </p:cBhvr>
                                      <p:to>
                                        <a:schemeClr val="tx1"/>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2" end="2"/>
                                            </p:txEl>
                                          </p:spTgt>
                                        </p:tgtEl>
                                        <p:attrNameLst>
                                          <p:attrName>ppt_c</p:attrName>
                                        </p:attrNameLst>
                                      </p:cBhvr>
                                      <p:to>
                                        <a:schemeClr val="tx1"/>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3" end="3"/>
                                            </p:txEl>
                                          </p:spTgt>
                                        </p:tgtEl>
                                        <p:attrNameLst>
                                          <p:attrName>ppt_c</p:attrName>
                                        </p:attrNameLst>
                                      </p:cBhvr>
                                      <p:to>
                                        <a:schemeClr val="tx1"/>
                                      </p:to>
                                    </p:animClr>
                                  </p:subTnLst>
                                </p:cTn>
                              </p:par>
                              <p:par>
                                <p:cTn id="19" presetID="1"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4" end="4"/>
                                            </p:txEl>
                                          </p:spTgt>
                                        </p:tgtEl>
                                        <p:attrNameLst>
                                          <p:attrName>ppt_c</p:attrName>
                                        </p:attrNameLst>
                                      </p:cBhvr>
                                      <p:to>
                                        <a:schemeClr val="tx1"/>
                                      </p:to>
                                    </p:animClr>
                                  </p:subTnLst>
                                </p:cTn>
                              </p:par>
                              <p:par>
                                <p:cTn id="21" presetID="1" presetClass="entr" presetSubtype="0" fill="hold" grpId="0"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5" end="5"/>
                                            </p:txEl>
                                          </p:spTgt>
                                        </p:tgtEl>
                                        <p:attrNameLst>
                                          <p:attrName>ppt_c</p:attrName>
                                        </p:attrNameLst>
                                      </p:cBhvr>
                                      <p:to>
                                        <a:schemeClr val="tx1"/>
                                      </p:to>
                                    </p:animClr>
                                  </p:subTnLst>
                                </p:cTn>
                              </p:par>
                              <p:par>
                                <p:cTn id="23" presetID="1" presetClass="entr" presetSubtype="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6" end="6"/>
                                            </p:txEl>
                                          </p:spTgt>
                                        </p:tgtEl>
                                        <p:attrNameLst>
                                          <p:attrName>ppt_c</p:attrName>
                                        </p:attrNameLst>
                                      </p:cBhvr>
                                      <p:to>
                                        <a:schemeClr val="tx1"/>
                                      </p:to>
                                    </p:animClr>
                                  </p:subTnLst>
                                </p:cTn>
                              </p:par>
                              <p:par>
                                <p:cTn id="25" presetID="1" presetClass="entr" presetSubtype="0" fill="hold" grpId="0"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7" end="7"/>
                                            </p:txEl>
                                          </p:spTgt>
                                        </p:tgtEl>
                                        <p:attrNameLst>
                                          <p:attrName>ppt_c</p:attrName>
                                        </p:attrNameLst>
                                      </p:cBhvr>
                                      <p:to>
                                        <a:schemeClr val="tx1"/>
                                      </p:to>
                                    </p:animClr>
                                  </p:subTnLst>
                                </p:cTn>
                              </p:par>
                              <p:par>
                                <p:cTn id="27" presetID="1" presetClass="entr" presetSubtype="0" fill="hold" grpId="0"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8" end="8"/>
                                            </p:txEl>
                                          </p:spTgt>
                                        </p:tgtEl>
                                        <p:attrNameLst>
                                          <p:attrName>ppt_c</p:attrName>
                                        </p:attrNameLst>
                                      </p:cBhvr>
                                      <p:to>
                                        <a:schemeClr val="tx1"/>
                                      </p:to>
                                    </p:animClr>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9" end="9"/>
                                            </p:txEl>
                                          </p:spTgt>
                                        </p:tgtEl>
                                        <p:attrNameLst>
                                          <p:attrName>ppt_c</p:attrName>
                                        </p:attrNameLst>
                                      </p:cBhvr>
                                      <p:to>
                                        <a:schemeClr val="tx1"/>
                                      </p:to>
                                    </p:animClr>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10" end="10"/>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bldLvl="5"/>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0DDE8-2AEF-4EF0-898D-E0B0F4C21560}"/>
              </a:ext>
            </a:extLst>
          </p:cNvPr>
          <p:cNvSpPr>
            <a:spLocks noGrp="1"/>
          </p:cNvSpPr>
          <p:nvPr>
            <p:ph type="title"/>
          </p:nvPr>
        </p:nvSpPr>
        <p:spPr/>
        <p:txBody>
          <a:bodyPr/>
          <a:lstStyle/>
          <a:p>
            <a:r>
              <a:rPr lang="en-US" dirty="0"/>
              <a:t>History of LINQ</a:t>
            </a:r>
          </a:p>
        </p:txBody>
      </p:sp>
      <p:sp>
        <p:nvSpPr>
          <p:cNvPr id="3" name="TextBox 2">
            <a:extLst>
              <a:ext uri="{FF2B5EF4-FFF2-40B4-BE49-F238E27FC236}">
                <a16:creationId xmlns:a16="http://schemas.microsoft.com/office/drawing/2014/main" id="{69210D25-714A-43E2-9183-E15495C4FAA4}"/>
              </a:ext>
            </a:extLst>
          </p:cNvPr>
          <p:cNvSpPr txBox="1"/>
          <p:nvPr/>
        </p:nvSpPr>
        <p:spPr>
          <a:xfrm>
            <a:off x="4521231" y="1162792"/>
            <a:ext cx="3149534" cy="400110"/>
          </a:xfrm>
          <a:prstGeom prst="rect">
            <a:avLst/>
          </a:prstGeom>
          <a:noFill/>
        </p:spPr>
        <p:txBody>
          <a:bodyPr wrap="square" rtlCol="0">
            <a:spAutoFit/>
          </a:bodyPr>
          <a:lstStyle/>
          <a:p>
            <a:r>
              <a:rPr lang="en-US" sz="2000" dirty="0"/>
              <a:t>(Language Integrated Query)</a:t>
            </a:r>
          </a:p>
        </p:txBody>
      </p:sp>
      <p:pic>
        <p:nvPicPr>
          <p:cNvPr id="5" name="Picture 4">
            <a:extLst>
              <a:ext uri="{FF2B5EF4-FFF2-40B4-BE49-F238E27FC236}">
                <a16:creationId xmlns:a16="http://schemas.microsoft.com/office/drawing/2014/main" id="{ABBBADF5-63B7-422D-9733-DE14F31AA5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81627" y="4811752"/>
            <a:ext cx="1198643" cy="1188871"/>
          </a:xfrm>
          <a:prstGeom prst="rect">
            <a:avLst/>
          </a:prstGeom>
        </p:spPr>
      </p:pic>
      <p:pic>
        <p:nvPicPr>
          <p:cNvPr id="7" name="Picture 6">
            <a:extLst>
              <a:ext uri="{FF2B5EF4-FFF2-40B4-BE49-F238E27FC236}">
                <a16:creationId xmlns:a16="http://schemas.microsoft.com/office/drawing/2014/main" id="{E6FA0CD8-5FAF-4052-959B-FB60D25F6EB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52021" y="3929839"/>
            <a:ext cx="1501191" cy="1476349"/>
          </a:xfrm>
          <a:prstGeom prst="rect">
            <a:avLst/>
          </a:prstGeom>
        </p:spPr>
      </p:pic>
      <p:pic>
        <p:nvPicPr>
          <p:cNvPr id="9" name="Picture 8">
            <a:extLst>
              <a:ext uri="{FF2B5EF4-FFF2-40B4-BE49-F238E27FC236}">
                <a16:creationId xmlns:a16="http://schemas.microsoft.com/office/drawing/2014/main" id="{E6187EAD-86D1-430A-8900-0DC7D364C4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0897" y="3896334"/>
            <a:ext cx="1269081" cy="1509855"/>
          </a:xfrm>
          <a:prstGeom prst="rect">
            <a:avLst/>
          </a:prstGeom>
        </p:spPr>
      </p:pic>
      <p:pic>
        <p:nvPicPr>
          <p:cNvPr id="11" name="Picture 10">
            <a:extLst>
              <a:ext uri="{FF2B5EF4-FFF2-40B4-BE49-F238E27FC236}">
                <a16:creationId xmlns:a16="http://schemas.microsoft.com/office/drawing/2014/main" id="{AC7E9865-DD68-4FC7-AAC1-53CFFA4EFFE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25482" y="1934190"/>
            <a:ext cx="1141033" cy="1257277"/>
          </a:xfrm>
          <a:prstGeom prst="rect">
            <a:avLst/>
          </a:prstGeom>
        </p:spPr>
      </p:pic>
      <p:cxnSp>
        <p:nvCxnSpPr>
          <p:cNvPr id="15" name="Straight Arrow Connector 14">
            <a:extLst>
              <a:ext uri="{FF2B5EF4-FFF2-40B4-BE49-F238E27FC236}">
                <a16:creationId xmlns:a16="http://schemas.microsoft.com/office/drawing/2014/main" id="{852049D3-6C30-46E2-9E97-3C8A8E05324E}"/>
              </a:ext>
            </a:extLst>
          </p:cNvPr>
          <p:cNvCxnSpPr/>
          <p:nvPr/>
        </p:nvCxnSpPr>
        <p:spPr>
          <a:xfrm flipH="1">
            <a:off x="3216442" y="3191467"/>
            <a:ext cx="2165684" cy="1115838"/>
          </a:xfrm>
          <a:prstGeom prst="straightConnector1">
            <a:avLst/>
          </a:prstGeom>
          <a:ln>
            <a:solidFill>
              <a:srgbClr val="9BC84F"/>
            </a:solidFill>
            <a:headEnd type="none"/>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a:extLst>
              <a:ext uri="{FF2B5EF4-FFF2-40B4-BE49-F238E27FC236}">
                <a16:creationId xmlns:a16="http://schemas.microsoft.com/office/drawing/2014/main" id="{D4E9FB10-2144-41A9-8408-974CF956EF24}"/>
              </a:ext>
            </a:extLst>
          </p:cNvPr>
          <p:cNvCxnSpPr/>
          <p:nvPr/>
        </p:nvCxnSpPr>
        <p:spPr>
          <a:xfrm>
            <a:off x="6095998" y="3328737"/>
            <a:ext cx="0" cy="1339276"/>
          </a:xfrm>
          <a:prstGeom prst="straightConnector1">
            <a:avLst/>
          </a:prstGeom>
          <a:ln>
            <a:headEnd type="none"/>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82EA860C-3EED-456F-807D-D9E0C31B43F8}"/>
              </a:ext>
            </a:extLst>
          </p:cNvPr>
          <p:cNvCxnSpPr/>
          <p:nvPr/>
        </p:nvCxnSpPr>
        <p:spPr>
          <a:xfrm>
            <a:off x="6780270" y="3191467"/>
            <a:ext cx="2257996" cy="1139901"/>
          </a:xfrm>
          <a:prstGeom prst="straightConnector1">
            <a:avLst/>
          </a:prstGeom>
          <a:ln>
            <a:solidFill>
              <a:srgbClr val="F75C2A"/>
            </a:solidFill>
            <a:headEnd type="none"/>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9482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327FC-5C5D-447F-AA20-CCFF35CAC445}"/>
              </a:ext>
            </a:extLst>
          </p:cNvPr>
          <p:cNvSpPr>
            <a:spLocks noGrp="1"/>
          </p:cNvSpPr>
          <p:nvPr>
            <p:ph type="title"/>
          </p:nvPr>
        </p:nvSpPr>
        <p:spPr/>
        <p:txBody>
          <a:bodyPr/>
          <a:lstStyle/>
          <a:p>
            <a:r>
              <a:rPr lang="en-US" dirty="0"/>
              <a:t>Syntax</a:t>
            </a:r>
          </a:p>
        </p:txBody>
      </p:sp>
      <p:sp>
        <p:nvSpPr>
          <p:cNvPr id="3" name="TextBox 2">
            <a:extLst>
              <a:ext uri="{FF2B5EF4-FFF2-40B4-BE49-F238E27FC236}">
                <a16:creationId xmlns:a16="http://schemas.microsoft.com/office/drawing/2014/main" id="{04CD8CF1-1066-40A4-8448-50E98384F676}"/>
              </a:ext>
            </a:extLst>
          </p:cNvPr>
          <p:cNvSpPr txBox="1"/>
          <p:nvPr/>
        </p:nvSpPr>
        <p:spPr>
          <a:xfrm>
            <a:off x="3083707" y="1371600"/>
            <a:ext cx="974947" cy="400110"/>
          </a:xfrm>
          <a:prstGeom prst="rect">
            <a:avLst/>
          </a:prstGeom>
          <a:noFill/>
        </p:spPr>
        <p:txBody>
          <a:bodyPr wrap="none" rtlCol="0">
            <a:spAutoFit/>
          </a:bodyPr>
          <a:lstStyle/>
          <a:p>
            <a:r>
              <a:rPr lang="en-US" sz="2000" dirty="0"/>
              <a:t>Query</a:t>
            </a:r>
          </a:p>
        </p:txBody>
      </p:sp>
      <p:sp>
        <p:nvSpPr>
          <p:cNvPr id="4" name="TextBox 3">
            <a:extLst>
              <a:ext uri="{FF2B5EF4-FFF2-40B4-BE49-F238E27FC236}">
                <a16:creationId xmlns:a16="http://schemas.microsoft.com/office/drawing/2014/main" id="{D4E3C58F-BF4A-4ADC-9A26-54AD1A4CC30B}"/>
              </a:ext>
            </a:extLst>
          </p:cNvPr>
          <p:cNvSpPr txBox="1"/>
          <p:nvPr/>
        </p:nvSpPr>
        <p:spPr>
          <a:xfrm>
            <a:off x="8133347" y="1371600"/>
            <a:ext cx="2189748" cy="400110"/>
          </a:xfrm>
          <a:prstGeom prst="rect">
            <a:avLst/>
          </a:prstGeom>
          <a:noFill/>
        </p:spPr>
        <p:txBody>
          <a:bodyPr wrap="square" rtlCol="0">
            <a:spAutoFit/>
          </a:bodyPr>
          <a:lstStyle/>
          <a:p>
            <a:r>
              <a:rPr lang="en-US" sz="2000" dirty="0"/>
              <a:t>Method</a:t>
            </a:r>
          </a:p>
        </p:txBody>
      </p:sp>
      <p:pic>
        <p:nvPicPr>
          <p:cNvPr id="6" name="Picture 5">
            <a:extLst>
              <a:ext uri="{FF2B5EF4-FFF2-40B4-BE49-F238E27FC236}">
                <a16:creationId xmlns:a16="http://schemas.microsoft.com/office/drawing/2014/main" id="{E428F6B7-7F13-434F-BDA3-A04A6EB87288}"/>
              </a:ext>
            </a:extLst>
          </p:cNvPr>
          <p:cNvPicPr>
            <a:picLocks noChangeAspect="1"/>
          </p:cNvPicPr>
          <p:nvPr/>
        </p:nvPicPr>
        <p:blipFill>
          <a:blip r:embed="rId3"/>
          <a:stretch>
            <a:fillRect/>
          </a:stretch>
        </p:blipFill>
        <p:spPr>
          <a:xfrm>
            <a:off x="1399480" y="2540167"/>
            <a:ext cx="4343400" cy="1200150"/>
          </a:xfrm>
          <a:prstGeom prst="rect">
            <a:avLst/>
          </a:prstGeom>
        </p:spPr>
      </p:pic>
      <p:pic>
        <p:nvPicPr>
          <p:cNvPr id="7" name="Picture 6">
            <a:extLst>
              <a:ext uri="{FF2B5EF4-FFF2-40B4-BE49-F238E27FC236}">
                <a16:creationId xmlns:a16="http://schemas.microsoft.com/office/drawing/2014/main" id="{E92FCE2B-7713-40AE-A36B-280964E2F2F6}"/>
              </a:ext>
            </a:extLst>
          </p:cNvPr>
          <p:cNvPicPr>
            <a:picLocks noChangeAspect="1"/>
          </p:cNvPicPr>
          <p:nvPr/>
        </p:nvPicPr>
        <p:blipFill>
          <a:blip r:embed="rId4"/>
          <a:stretch>
            <a:fillRect/>
          </a:stretch>
        </p:blipFill>
        <p:spPr>
          <a:xfrm>
            <a:off x="6449122" y="2540167"/>
            <a:ext cx="5257800" cy="733425"/>
          </a:xfrm>
          <a:prstGeom prst="rect">
            <a:avLst/>
          </a:prstGeom>
        </p:spPr>
      </p:pic>
      <p:sp>
        <p:nvSpPr>
          <p:cNvPr id="8" name="TextBox 7">
            <a:extLst>
              <a:ext uri="{FF2B5EF4-FFF2-40B4-BE49-F238E27FC236}">
                <a16:creationId xmlns:a16="http://schemas.microsoft.com/office/drawing/2014/main" id="{94E497DC-493F-4306-8792-32AEE223884B}"/>
              </a:ext>
            </a:extLst>
          </p:cNvPr>
          <p:cNvSpPr txBox="1"/>
          <p:nvPr/>
        </p:nvSpPr>
        <p:spPr>
          <a:xfrm>
            <a:off x="4965486" y="4041377"/>
            <a:ext cx="2261028" cy="369332"/>
          </a:xfrm>
          <a:prstGeom prst="rect">
            <a:avLst/>
          </a:prstGeom>
          <a:noFill/>
        </p:spPr>
        <p:txBody>
          <a:bodyPr wrap="square" rtlCol="0">
            <a:spAutoFit/>
          </a:bodyPr>
          <a:lstStyle/>
          <a:p>
            <a:r>
              <a:rPr lang="en-US" dirty="0"/>
              <a:t>Semantically Identical</a:t>
            </a:r>
            <a:endParaRPr lang="en-US" sz="2000" dirty="0"/>
          </a:p>
        </p:txBody>
      </p:sp>
      <p:sp>
        <p:nvSpPr>
          <p:cNvPr id="9" name="TextBox 8">
            <a:extLst>
              <a:ext uri="{FF2B5EF4-FFF2-40B4-BE49-F238E27FC236}">
                <a16:creationId xmlns:a16="http://schemas.microsoft.com/office/drawing/2014/main" id="{A8B4BF26-4FEA-419F-AD1D-6C0CA0E32C5D}"/>
              </a:ext>
            </a:extLst>
          </p:cNvPr>
          <p:cNvSpPr txBox="1"/>
          <p:nvPr/>
        </p:nvSpPr>
        <p:spPr>
          <a:xfrm>
            <a:off x="5760683" y="4317949"/>
            <a:ext cx="670634" cy="369332"/>
          </a:xfrm>
          <a:prstGeom prst="rect">
            <a:avLst/>
          </a:prstGeom>
          <a:noFill/>
        </p:spPr>
        <p:txBody>
          <a:bodyPr wrap="square" rtlCol="0">
            <a:spAutoFit/>
          </a:bodyPr>
          <a:lstStyle/>
          <a:p>
            <a:r>
              <a:rPr lang="en-US" dirty="0"/>
              <a:t>but…</a:t>
            </a:r>
          </a:p>
        </p:txBody>
      </p:sp>
      <p:sp>
        <p:nvSpPr>
          <p:cNvPr id="10" name="TextBox 9">
            <a:extLst>
              <a:ext uri="{FF2B5EF4-FFF2-40B4-BE49-F238E27FC236}">
                <a16:creationId xmlns:a16="http://schemas.microsoft.com/office/drawing/2014/main" id="{CE7312F9-0D5D-44EF-ACCD-A853A252B7B0}"/>
              </a:ext>
            </a:extLst>
          </p:cNvPr>
          <p:cNvSpPr txBox="1"/>
          <p:nvPr/>
        </p:nvSpPr>
        <p:spPr>
          <a:xfrm>
            <a:off x="2921480" y="5024735"/>
            <a:ext cx="6349039" cy="461665"/>
          </a:xfrm>
          <a:prstGeom prst="rect">
            <a:avLst/>
          </a:prstGeom>
          <a:noFill/>
        </p:spPr>
        <p:txBody>
          <a:bodyPr wrap="square" rtlCol="0">
            <a:spAutoFit/>
          </a:bodyPr>
          <a:lstStyle/>
          <a:p>
            <a:r>
              <a:rPr lang="en-US" sz="2400" dirty="0"/>
              <a:t>Some queries must be expressed as method calls!</a:t>
            </a:r>
          </a:p>
        </p:txBody>
      </p:sp>
      <p:sp>
        <p:nvSpPr>
          <p:cNvPr id="11" name="TextBox 10">
            <a:extLst>
              <a:ext uri="{FF2B5EF4-FFF2-40B4-BE49-F238E27FC236}">
                <a16:creationId xmlns:a16="http://schemas.microsoft.com/office/drawing/2014/main" id="{8D493C76-363B-4633-86E5-96B9BCC723EB}"/>
              </a:ext>
            </a:extLst>
          </p:cNvPr>
          <p:cNvSpPr txBox="1"/>
          <p:nvPr/>
        </p:nvSpPr>
        <p:spPr>
          <a:xfrm>
            <a:off x="4913081" y="5485300"/>
            <a:ext cx="2300109" cy="307777"/>
          </a:xfrm>
          <a:prstGeom prst="rect">
            <a:avLst/>
          </a:prstGeom>
          <a:noFill/>
        </p:spPr>
        <p:txBody>
          <a:bodyPr wrap="square" rtlCol="0">
            <a:spAutoFit/>
          </a:bodyPr>
          <a:lstStyle/>
          <a:p>
            <a:r>
              <a:rPr lang="en-US" sz="1400" dirty="0"/>
              <a:t>and method syntax is faster…</a:t>
            </a:r>
          </a:p>
        </p:txBody>
      </p:sp>
      <p:sp>
        <p:nvSpPr>
          <p:cNvPr id="12" name="TextBox 11">
            <a:extLst>
              <a:ext uri="{FF2B5EF4-FFF2-40B4-BE49-F238E27FC236}">
                <a16:creationId xmlns:a16="http://schemas.microsoft.com/office/drawing/2014/main" id="{1A293078-A288-411A-AA64-FE937B4EB0DB}"/>
              </a:ext>
            </a:extLst>
          </p:cNvPr>
          <p:cNvSpPr txBox="1"/>
          <p:nvPr/>
        </p:nvSpPr>
        <p:spPr>
          <a:xfrm>
            <a:off x="5369261" y="6099753"/>
            <a:ext cx="1387747" cy="307777"/>
          </a:xfrm>
          <a:prstGeom prst="rect">
            <a:avLst/>
          </a:prstGeom>
          <a:noFill/>
        </p:spPr>
        <p:txBody>
          <a:bodyPr wrap="square" rtlCol="0">
            <a:spAutoFit/>
          </a:bodyPr>
          <a:lstStyle/>
          <a:p>
            <a:r>
              <a:rPr lang="en-US" sz="1400" dirty="0"/>
              <a:t>and just better…</a:t>
            </a:r>
          </a:p>
        </p:txBody>
      </p:sp>
      <p:sp>
        <p:nvSpPr>
          <p:cNvPr id="13" name="TextBox 12">
            <a:extLst>
              <a:ext uri="{FF2B5EF4-FFF2-40B4-BE49-F238E27FC236}">
                <a16:creationId xmlns:a16="http://schemas.microsoft.com/office/drawing/2014/main" id="{C87E56E3-A0E5-4D33-87E0-90C4CA428800}"/>
              </a:ext>
            </a:extLst>
          </p:cNvPr>
          <p:cNvSpPr txBox="1"/>
          <p:nvPr/>
        </p:nvSpPr>
        <p:spPr>
          <a:xfrm>
            <a:off x="5207082" y="5793076"/>
            <a:ext cx="1777833" cy="307777"/>
          </a:xfrm>
          <a:prstGeom prst="rect">
            <a:avLst/>
          </a:prstGeom>
          <a:noFill/>
        </p:spPr>
        <p:txBody>
          <a:bodyPr wrap="square" rtlCol="0">
            <a:spAutoFit/>
          </a:bodyPr>
          <a:lstStyle/>
          <a:p>
            <a:r>
              <a:rPr lang="en-US" sz="1400" dirty="0"/>
              <a:t>and simpler to write…</a:t>
            </a:r>
          </a:p>
        </p:txBody>
      </p:sp>
    </p:spTree>
    <p:extLst>
      <p:ext uri="{BB962C8B-B14F-4D97-AF65-F5344CB8AC3E}">
        <p14:creationId xmlns:p14="http://schemas.microsoft.com/office/powerpoint/2010/main" val="317254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500"/>
                            </p:stCondLst>
                            <p:childTnLst>
                              <p:par>
                                <p:cTn id="25" presetID="10" presetClass="entr" presetSubtype="0" fill="hold" grpId="0" nodeType="afterEffect">
                                  <p:stCondLst>
                                    <p:cond delay="300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par>
                          <p:cTn id="38" fill="hold">
                            <p:stCondLst>
                              <p:cond delay="500"/>
                            </p:stCondLst>
                            <p:childTnLst>
                              <p:par>
                                <p:cTn id="39" presetID="10" presetClass="entr" presetSubtype="0" fill="hold" grpId="0" nodeType="afterEffect">
                                  <p:stCondLst>
                                    <p:cond delay="125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par>
                          <p:cTn id="42" fill="hold">
                            <p:stCondLst>
                              <p:cond delay="2250"/>
                            </p:stCondLst>
                            <p:childTnLst>
                              <p:par>
                                <p:cTn id="43" presetID="10" presetClass="entr" presetSubtype="0" fill="hold" grpId="0" nodeType="afterEffect">
                                  <p:stCondLst>
                                    <p:cond delay="125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p:bldP spid="9" grpId="0"/>
      <p:bldP spid="10" grpId="0"/>
      <p:bldP spid="11" grpId="0"/>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DAED9-B3F1-4C6A-B4D4-752FF1742F59}"/>
              </a:ext>
            </a:extLst>
          </p:cNvPr>
          <p:cNvSpPr>
            <a:spLocks noGrp="1"/>
          </p:cNvSpPr>
          <p:nvPr>
            <p:ph type="title"/>
          </p:nvPr>
        </p:nvSpPr>
        <p:spPr/>
        <p:txBody>
          <a:bodyPr/>
          <a:lstStyle/>
          <a:p>
            <a:r>
              <a:rPr lang="en-US" dirty="0"/>
              <a:t>The Data We Will Work With</a:t>
            </a:r>
          </a:p>
        </p:txBody>
      </p:sp>
      <p:pic>
        <p:nvPicPr>
          <p:cNvPr id="1026" name="Picture 2" descr="https://science.sciencemag.org/content/sci/355/6331/eaag3055/F1.large.jpg?width=800&amp;height=600&amp;carousel=1">
            <a:extLst>
              <a:ext uri="{FF2B5EF4-FFF2-40B4-BE49-F238E27FC236}">
                <a16:creationId xmlns:a16="http://schemas.microsoft.com/office/drawing/2014/main" id="{A15BB602-33BE-4DC3-AFFB-92A55F8CF1F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75856" y="1172672"/>
            <a:ext cx="4040288" cy="420376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8D00193-2B74-4C93-9F7E-48E909932358}"/>
              </a:ext>
            </a:extLst>
          </p:cNvPr>
          <p:cNvPicPr>
            <a:picLocks noChangeAspect="1"/>
          </p:cNvPicPr>
          <p:nvPr/>
        </p:nvPicPr>
        <p:blipFill>
          <a:blip r:embed="rId4"/>
          <a:stretch>
            <a:fillRect/>
          </a:stretch>
        </p:blipFill>
        <p:spPr>
          <a:xfrm>
            <a:off x="852668" y="5523590"/>
            <a:ext cx="10486663" cy="1041831"/>
          </a:xfrm>
          <a:prstGeom prst="rect">
            <a:avLst/>
          </a:prstGeom>
        </p:spPr>
      </p:pic>
    </p:spTree>
    <p:extLst>
      <p:ext uri="{BB962C8B-B14F-4D97-AF65-F5344CB8AC3E}">
        <p14:creationId xmlns:p14="http://schemas.microsoft.com/office/powerpoint/2010/main" val="3254193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LOTS OF CODE</a:t>
            </a:r>
          </a:p>
        </p:txBody>
      </p:sp>
    </p:spTree>
    <p:extLst>
      <p:ext uri="{BB962C8B-B14F-4D97-AF65-F5344CB8AC3E}">
        <p14:creationId xmlns:p14="http://schemas.microsoft.com/office/powerpoint/2010/main" val="123513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0" end="0"/>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Pluralsight default theme">
  <a:themeElements>
    <a:clrScheme name="Pluralsight November 2015">
      <a:dk1>
        <a:srgbClr val="404040"/>
      </a:dk1>
      <a:lt1>
        <a:srgbClr val="FFFFFF"/>
      </a:lt1>
      <a:dk2>
        <a:srgbClr val="303030"/>
      </a:dk2>
      <a:lt2>
        <a:srgbClr val="E5E5E5"/>
      </a:lt2>
      <a:accent1>
        <a:srgbClr val="F05A28"/>
      </a:accent1>
      <a:accent2>
        <a:srgbClr val="2A9FBC"/>
      </a:accent2>
      <a:accent3>
        <a:srgbClr val="2D2D2D"/>
      </a:accent3>
      <a:accent4>
        <a:srgbClr val="A62E5C"/>
      </a:accent4>
      <a:accent5>
        <a:srgbClr val="9BC850"/>
      </a:accent5>
      <a:accent6>
        <a:srgbClr val="675BA7"/>
      </a:accent6>
      <a:hlink>
        <a:srgbClr val="2A9FBC"/>
      </a:hlink>
      <a:folHlink>
        <a:srgbClr val="A62E5C"/>
      </a:folHlink>
    </a:clrScheme>
    <a:fontScheme name="Pluralsight November 2015">
      <a:majorFont>
        <a:latin typeface="Gotham Light"/>
        <a:ea typeface=""/>
        <a:cs typeface=""/>
      </a:majorFont>
      <a:minorFont>
        <a:latin typeface="Gotham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lIns="182880" tIns="182880" rIns="182880" bIns="182880" rtlCol="0" anchor="ctr"/>
      <a:lstStyle>
        <a:defPPr algn="ctr">
          <a:spcBef>
            <a:spcPts val="600"/>
          </a:spcBef>
          <a:defRPr sz="2000" dirty="0" smtClean="0">
            <a:solidFill>
              <a:schemeClr val="bg1"/>
            </a:solidFill>
          </a:defRPr>
        </a:defPPr>
      </a:lstStyle>
      <a:style>
        <a:lnRef idx="2">
          <a:schemeClr val="accent1"/>
        </a:lnRef>
        <a:fillRef idx="0">
          <a:schemeClr val="accent1"/>
        </a:fillRef>
        <a:effectRef idx="1">
          <a:schemeClr val="accent1"/>
        </a:effectRef>
        <a:fontRef idx="minor">
          <a:schemeClr val="tx1"/>
        </a:fontRef>
      </a:style>
    </a:spDef>
    <a:lnDef>
      <a:spPr>
        <a:ln>
          <a:solidFill>
            <a:schemeClr val="accent1"/>
          </a:solidFill>
          <a:headEnd type="none"/>
          <a:tailEnd type="none"/>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extLst>
    <a:ext uri="{05A4C25C-085E-4340-85A3-A5531E510DB2}">
      <thm15:themeFamily xmlns:thm15="http://schemas.microsoft.com/office/thememl/2012/main" name="Pluralsight_PowerPoint_Template_October_2018.pptx" id="{2BDDEC3B-8D55-4AFC-8ED3-6CAF26EBB31F}" vid="{514194D0-3BD3-4C1D-A418-B7BC0CB87A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Pluralsight_PowerPoint_Template_October_2018</Template>
  <TotalTime>32082</TotalTime>
  <Words>662</Words>
  <Application>Microsoft Office PowerPoint</Application>
  <PresentationFormat>Widescreen</PresentationFormat>
  <Paragraphs>103</Paragraphs>
  <Slides>6</Slides>
  <Notes>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6</vt:i4>
      </vt:variant>
    </vt:vector>
  </HeadingPairs>
  <TitlesOfParts>
    <vt:vector size="20" baseType="lpstr">
      <vt:lpstr>Arial</vt:lpstr>
      <vt:lpstr>Calibri</vt:lpstr>
      <vt:lpstr>Consolas</vt:lpstr>
      <vt:lpstr>Gotham Book</vt:lpstr>
      <vt:lpstr>Gotham Light</vt:lpstr>
      <vt:lpstr>Gotham Medium</vt:lpstr>
      <vt:lpstr>Lucida Grande</vt:lpstr>
      <vt:lpstr>Montserrat</vt:lpstr>
      <vt:lpstr>Myriad Pro</vt:lpstr>
      <vt:lpstr>Myriad Pro Light</vt:lpstr>
      <vt:lpstr>Roboto Mono</vt:lpstr>
      <vt:lpstr>Wingdings</vt:lpstr>
      <vt:lpstr>Wingdings 3</vt:lpstr>
      <vt:lpstr>Pluralsight default theme</vt:lpstr>
      <vt:lpstr>LINQ: Getting things you didn’t know you wanted, in ways that you don’t understand!</vt:lpstr>
      <vt:lpstr>PowerPoint Presentation</vt:lpstr>
      <vt:lpstr>History of LINQ</vt:lpstr>
      <vt:lpstr>Syntax</vt:lpstr>
      <vt:lpstr>The Data We Will Work With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Chuck Bates</cp:lastModifiedBy>
  <cp:revision>1449</cp:revision>
  <dcterms:created xsi:type="dcterms:W3CDTF">2019-07-15T18:42:32Z</dcterms:created>
  <dcterms:modified xsi:type="dcterms:W3CDTF">2020-01-10T16:52:20Z</dcterms:modified>
</cp:coreProperties>
</file>