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2"/>
  </p:notesMasterIdLst>
  <p:sldIdLst>
    <p:sldId id="256" r:id="rId2"/>
    <p:sldId id="261" r:id="rId3"/>
    <p:sldId id="271" r:id="rId4"/>
    <p:sldId id="441" r:id="rId5"/>
    <p:sldId id="455" r:id="rId6"/>
    <p:sldId id="448" r:id="rId7"/>
    <p:sldId id="435" r:id="rId8"/>
    <p:sldId id="457" r:id="rId9"/>
    <p:sldId id="34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6"/>
    <p:restoredTop sz="94681"/>
  </p:normalViewPr>
  <p:slideViewPr>
    <p:cSldViewPr snapToGrid="0" snapToObjects="1">
      <p:cViewPr>
        <p:scale>
          <a:sx n="112" d="100"/>
          <a:sy n="112" d="100"/>
        </p:scale>
        <p:origin x="-8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21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A488-1AC6-B649-A88A-91D0E808665E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8049-2555-F34D-9DDA-D99A3A82B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584" y="3726427"/>
            <a:ext cx="10756492" cy="12191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923" y="4945624"/>
            <a:ext cx="10776153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9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5991"/>
            <a:ext cx="5886643" cy="808348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10974917" cy="461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028AE1-7106-AA4D-9011-A1E1E6F4A033}" type="slidenum">
              <a:rPr lang="en-US" altLang="x-none"/>
              <a:pPr/>
              <a:t>‹#›</a:t>
            </a:fld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453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240121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465008"/>
            <a:ext cx="10994760" cy="5018089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97" y="591210"/>
            <a:ext cx="887814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375" y="1569915"/>
            <a:ext cx="8908028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92" y="23437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107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405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107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405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Mines, Minerals,</a:t>
            </a:r>
            <a:br>
              <a:rPr lang="en-US" cap="none" dirty="0" smtClean="0"/>
            </a:br>
            <a:r>
              <a:rPr lang="en-US" cap="none" dirty="0" smtClean="0"/>
              <a:t>and Minecraft</a:t>
            </a:r>
            <a:endParaRPr lang="en-US" cap="non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Dr. Charles “Chuck” Bell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10: 10 </a:t>
            </a:r>
            <a:r>
              <a:rPr lang="en-US" dirty="0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381693"/>
            <a:ext cx="10820400" cy="1174306"/>
          </a:xfrm>
        </p:spPr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 Session</a:t>
            </a:r>
          </a:p>
          <a:p>
            <a:pPr lvl="1"/>
            <a:r>
              <a:rPr lang="en-US" dirty="0" smtClean="0"/>
              <a:t>Bible Lessons</a:t>
            </a:r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Python Programming</a:t>
            </a:r>
          </a:p>
          <a:p>
            <a:r>
              <a:rPr lang="en-US" dirty="0" smtClean="0"/>
              <a:t>Class Tournament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320806" y="2434590"/>
            <a:ext cx="9042594" cy="175922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 about anything?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9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Tournament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465008"/>
            <a:ext cx="11460029" cy="50180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playing two games as part of the tournament.</a:t>
            </a:r>
          </a:p>
          <a:p>
            <a:pPr lvl="1"/>
            <a:r>
              <a:rPr lang="en-US" dirty="0"/>
              <a:t>Whac-a-Block</a:t>
            </a:r>
          </a:p>
          <a:p>
            <a:pPr lvl="1"/>
            <a:r>
              <a:rPr lang="en-US" dirty="0"/>
              <a:t>Hide and </a:t>
            </a:r>
            <a:r>
              <a:rPr lang="en-US" dirty="0" smtClean="0"/>
              <a:t>Seek</a:t>
            </a:r>
            <a:endParaRPr lang="en-US" dirty="0" smtClean="0"/>
          </a:p>
          <a:p>
            <a:r>
              <a:rPr lang="en-US" dirty="0" smtClean="0"/>
              <a:t>Points are awarded based on the following for each game:</a:t>
            </a:r>
          </a:p>
          <a:p>
            <a:pPr lvl="1"/>
            <a:r>
              <a:rPr lang="en-US" dirty="0" smtClean="0"/>
              <a:t>Highest Score = 10 points</a:t>
            </a:r>
          </a:p>
          <a:p>
            <a:pPr lvl="1"/>
            <a:r>
              <a:rPr lang="en-US" dirty="0" smtClean="0"/>
              <a:t>Second Highest Score </a:t>
            </a:r>
            <a:r>
              <a:rPr lang="en-US" dirty="0" smtClean="0"/>
              <a:t>= 7.5 points</a:t>
            </a:r>
          </a:p>
          <a:p>
            <a:pPr lvl="1"/>
            <a:r>
              <a:rPr lang="en-US" dirty="0" smtClean="0"/>
              <a:t>Third Highest Score = 5 points</a:t>
            </a:r>
          </a:p>
          <a:p>
            <a:r>
              <a:rPr lang="en-US" dirty="0"/>
              <a:t>The person with the most </a:t>
            </a:r>
            <a:r>
              <a:rPr lang="en-US" dirty="0" smtClean="0"/>
              <a:t>points combined between the games </a:t>
            </a:r>
            <a:r>
              <a:rPr lang="en-US" dirty="0"/>
              <a:t>wins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4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Tournament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may play as many games as you want of either game (or both) in the time allotted.</a:t>
            </a:r>
          </a:p>
          <a:p>
            <a:r>
              <a:rPr lang="en-US" dirty="0" smtClean="0"/>
              <a:t>All games must complete by end of class (1900 hrs).</a:t>
            </a:r>
          </a:p>
          <a:p>
            <a:r>
              <a:rPr lang="en-US" dirty="0" smtClean="0"/>
              <a:t>When you complete a game, raise your hand and I will come record your score. Do not begin another game until I’ve recorded your score.</a:t>
            </a:r>
          </a:p>
          <a:p>
            <a:pPr lvl="1"/>
            <a:r>
              <a:rPr lang="en-US" dirty="0" smtClean="0"/>
              <a:t>Scores not witnessed by me do not count!</a:t>
            </a:r>
          </a:p>
          <a:p>
            <a:r>
              <a:rPr lang="en-US" dirty="0" smtClean="0"/>
              <a:t>No cheating (you will be summarily disqualified).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Whac-a-Block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objective of the game is to whack (or hit with a sword) the blocks that light up as glowstone, and turn them back to stone.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earn points for each block you turn back to stone and the game is over when all the blocks have been turned into </a:t>
            </a:r>
            <a:r>
              <a:rPr lang="en-US" dirty="0" smtClean="0"/>
              <a:t>glowstone.</a:t>
            </a:r>
          </a:p>
          <a:p>
            <a:r>
              <a:rPr lang="en-US" dirty="0" smtClean="0"/>
              <a:t>To run the game, </a:t>
            </a:r>
            <a:r>
              <a:rPr lang="en-US" dirty="0"/>
              <a:t>open the file named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minecraft-whac.py</a:t>
            </a:r>
            <a:r>
              <a:rPr lang="en-US" dirty="0" smtClean="0"/>
              <a:t> and run </a:t>
            </a:r>
            <a:r>
              <a:rPr lang="en-US" dirty="0" smtClean="0"/>
              <a:t>it in IDLE.</a:t>
            </a:r>
          </a:p>
          <a:p>
            <a:r>
              <a:rPr lang="en-US" dirty="0" smtClean="0"/>
              <a:t>High score = number of hits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0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and 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concept is really simple, a diamond block is hidden, at a random location, in the </a:t>
            </a:r>
            <a:r>
              <a:rPr lang="en-US" dirty="0" smtClean="0"/>
              <a:t>Minecraft </a:t>
            </a:r>
            <a:r>
              <a:rPr lang="en-US" dirty="0"/>
              <a:t>world and you have to find it and stand next to it and its quickest time wins.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helped along the way by the game telling you whether you are getting "warmer" or "colder" and how far you are from the block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Caution: it’s not as easy at it looks.</a:t>
            </a:r>
          </a:p>
          <a:p>
            <a:r>
              <a:rPr lang="en-US" dirty="0" smtClean="0"/>
              <a:t>High score = fastest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9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Hide and 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465008"/>
            <a:ext cx="11219999" cy="4798631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Open a terminal, change to the source/minecraft-hs folder and run the commands:</a:t>
            </a:r>
          </a:p>
          <a:p>
            <a:pPr marL="0" indent="0">
              <a:buNone/>
            </a:pP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cd minecraft-hs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export PYTHONPATH=$(pwd)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python minecraft-hs.py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7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1542098"/>
            <a:ext cx="10363200" cy="1362075"/>
          </a:xfrm>
        </p:spPr>
        <p:txBody>
          <a:bodyPr/>
          <a:lstStyle/>
          <a:p>
            <a:pPr algn="ctr"/>
            <a:r>
              <a:rPr lang="en-US" dirty="0" smtClean="0"/>
              <a:t>Game </a:t>
            </a:r>
            <a:r>
              <a:rPr lang="en-US" dirty="0" smtClean="0"/>
              <a:t>TIME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3084" y="2621281"/>
            <a:ext cx="10363200" cy="3403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 the games begin!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Remember: I will call time over at 1900 hrs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You can leave when you’re </a:t>
            </a:r>
            <a:r>
              <a:rPr lang="en-US" dirty="0" smtClean="0">
                <a:solidFill>
                  <a:schemeClr val="tx1"/>
                </a:solidFill>
              </a:rPr>
              <a:t>had enough and are confident no one can beat your score (right).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DO NOT DISTURB </a:t>
            </a:r>
            <a:r>
              <a:rPr lang="en-US" dirty="0" smtClean="0">
                <a:solidFill>
                  <a:schemeClr val="tx1"/>
                </a:solidFill>
              </a:rPr>
              <a:t>the other classes!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REMEMBER TO SHUTDOWN YOUR RASPBERRY PI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 NOT POWER IT OFF UNTIL YOU SHUTDOWN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13598"/>
      </p:ext>
    </p:extLst>
  </p:cSld>
  <p:clrMapOvr>
    <a:masterClrMapping/>
  </p:clrMapOvr>
</p:sld>
</file>

<file path=ppt/theme/theme1.xml><?xml version="1.0" encoding="utf-8"?>
<a:theme xmlns:a="http://schemas.openxmlformats.org/drawingml/2006/main" name="160729-scienc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160729-science-template-16x9</Template>
  <TotalTime>1231</TotalTime>
  <Words>430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Courier New</vt:lpstr>
      <vt:lpstr>Arial</vt:lpstr>
      <vt:lpstr>160729-science-template-16x9</vt:lpstr>
      <vt:lpstr>Mines, Minerals, and Minecraft</vt:lpstr>
      <vt:lpstr>Agenda</vt:lpstr>
      <vt:lpstr>PowerPoint Presentation</vt:lpstr>
      <vt:lpstr>Class Tournament Rules</vt:lpstr>
      <vt:lpstr>Class Tournament Rules</vt:lpstr>
      <vt:lpstr>Whac-a-Block</vt:lpstr>
      <vt:lpstr>Hide and Seek</vt:lpstr>
      <vt:lpstr>How to run Hide and Seek</vt:lpstr>
      <vt:lpstr>Game TIME </vt:lpstr>
      <vt:lpstr>Questions or comments?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Parables and pythons</dc:title>
  <dc:creator>Chuck Bell</dc:creator>
  <cp:lastModifiedBy>Chuck Bell</cp:lastModifiedBy>
  <cp:revision>351</cp:revision>
  <dcterms:created xsi:type="dcterms:W3CDTF">2018-09-09T20:06:26Z</dcterms:created>
  <dcterms:modified xsi:type="dcterms:W3CDTF">2019-04-09T22:47:44Z</dcterms:modified>
</cp:coreProperties>
</file>