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1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270" r:id="rId13"/>
    <p:sldId id="257" r:id="rId14"/>
    <p:sldId id="269" r:id="rId15"/>
    <p:sldId id="468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1"/>
    <p:restoredTop sz="94681"/>
  </p:normalViewPr>
  <p:slideViewPr>
    <p:cSldViewPr snapToGrid="0" snapToObjects="1">
      <p:cViewPr>
        <p:scale>
          <a:sx n="125" d="100"/>
          <a:sy n="125" d="100"/>
        </p:scale>
        <p:origin x="-23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5A488-1AC6-B649-A88A-91D0E808665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8049-2555-F34D-9DDA-D99A3A82B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2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The Parables of Jesus - Review and 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0C09B-283D-4531-96FF-DE2BB725FE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Parables and Pythons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22687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Dr. Charles “Chuck” Bell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10: 28 </a:t>
            </a:r>
            <a:r>
              <a:rPr lang="en-US" dirty="0" smtClean="0"/>
              <a:t>November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when did Jesus start using parables?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1800" dirty="0" smtClean="0"/>
              <a:t>It is pretty common to hear some claim Jesus taught with parables his entire ministry, but that isn’t true. Through most of His ministry his teachings did not include parables.</a:t>
            </a:r>
          </a:p>
          <a:p>
            <a:pPr marL="342900" lvl="1" indent="-342900"/>
            <a:r>
              <a:rPr lang="en-US" sz="1800" dirty="0" smtClean="0"/>
              <a:t>So, why did He start and when?</a:t>
            </a:r>
          </a:p>
          <a:p>
            <a:pPr marL="342900" lvl="1" indent="-342900"/>
            <a:r>
              <a:rPr lang="en-US" sz="1800" dirty="0" smtClean="0"/>
              <a:t>If you read the Gospels carefully, you will find Jesus starting using parables later in His ministry.</a:t>
            </a:r>
          </a:p>
          <a:p>
            <a:pPr marL="342900" lvl="1" indent="-342900"/>
            <a:r>
              <a:rPr lang="en-US" sz="1800" dirty="0" smtClean="0"/>
              <a:t>Jesus begun using parables on the Sabbath about 2 years into His ministry (Mark 13).</a:t>
            </a:r>
          </a:p>
          <a:p>
            <a:pPr marL="742950" lvl="2" indent="-342900"/>
            <a:r>
              <a:rPr lang="en-US" sz="1800" dirty="0" smtClean="0"/>
              <a:t>Lazarus had been raised from the dead.</a:t>
            </a:r>
          </a:p>
          <a:p>
            <a:pPr marL="742950" lvl="2" indent="-342900"/>
            <a:r>
              <a:rPr lang="en-US" sz="1800" dirty="0" smtClean="0"/>
              <a:t>He healed on the Sabbath then went to sit in the boat and spoke in parables. </a:t>
            </a:r>
          </a:p>
          <a:p>
            <a:pPr marL="742950" lvl="2" indent="-342900"/>
            <a:r>
              <a:rPr lang="en-US" sz="1800" dirty="0" smtClean="0"/>
              <a:t>The Pharisees were hunting Him and the parables fanned the flames.</a:t>
            </a:r>
          </a:p>
          <a:p>
            <a:pPr marL="342900" lvl="1" indent="-342900"/>
            <a:r>
              <a:rPr lang="en-US" sz="1800" dirty="0" smtClean="0"/>
              <a:t>More importantly, He wanted to ensure the Jews knew who He was after He was gone.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11/26/18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1800" dirty="0" smtClean="0"/>
              <a:t>Jesus </a:t>
            </a:r>
            <a:r>
              <a:rPr lang="en-US" sz="1800" dirty="0"/>
              <a:t>chose to use parables to hide the truth from the Jewish leaders and set the stage for revelations to come after His resurrection</a:t>
            </a:r>
            <a:r>
              <a:rPr lang="en-US" sz="1800" dirty="0" smtClean="0"/>
              <a:t>.</a:t>
            </a:r>
          </a:p>
          <a:p>
            <a:pPr marL="342900" lvl="1" indent="-342900"/>
            <a:r>
              <a:rPr lang="en-US" sz="1800" dirty="0" smtClean="0"/>
              <a:t>Jesus also used parables to mask His authority. Only He has the authority to judge, not the religious leaders (they didn’t like that).</a:t>
            </a:r>
          </a:p>
          <a:p>
            <a:pPr marL="342900" lvl="1" indent="-342900"/>
            <a:r>
              <a:rPr lang="en-US" sz="1800" dirty="0" smtClean="0"/>
              <a:t>Jesus’ legacy as the Lord of all is both concealed in the parables from unbelievers and revealed to believers.</a:t>
            </a:r>
          </a:p>
          <a:p>
            <a:pPr marL="342900" lvl="1" indent="-342900"/>
            <a:r>
              <a:rPr lang="en-US" sz="1800" b="1" dirty="0" smtClean="0"/>
              <a:t>Most importantly</a:t>
            </a:r>
            <a:r>
              <a:rPr lang="en-US" sz="1800" dirty="0" smtClean="0"/>
              <a:t>: Jesus spoke in parables so that only the enlightened would understand. Those of the world find the parables a mystery </a:t>
            </a:r>
            <a:r>
              <a:rPr lang="mr-IN" sz="1800" dirty="0" smtClean="0"/>
              <a:t>–</a:t>
            </a:r>
            <a:r>
              <a:rPr lang="en-US" sz="1800" dirty="0" smtClean="0"/>
              <a:t> one that can only be completely solved when you are saved by His blood.</a:t>
            </a:r>
          </a:p>
          <a:p>
            <a:pPr marL="400050" lvl="2" indent="0">
              <a:buNone/>
            </a:pPr>
            <a:endParaRPr lang="en-US" sz="1800" i="1" dirty="0" smtClean="0"/>
          </a:p>
          <a:p>
            <a:pPr marL="400050" lvl="2" indent="0">
              <a:buNone/>
            </a:pPr>
            <a:r>
              <a:rPr lang="en-US" sz="1800" i="1" dirty="0" smtClean="0"/>
              <a:t>Things which eye has not seen, ear has not heard, have not entered the heart of man. All that God has prepared for those who love Him.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872-0240-C542-A16D-9F7231B1C1AA}" type="datetime1">
              <a:rPr lang="en-US" smtClean="0"/>
              <a:t>11/26/18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golden age of British comedy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5800" y="3130973"/>
            <a:ext cx="10130516" cy="99906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8606" y="3244334"/>
            <a:ext cx="6014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/>
              <a:t>=dPOyOM7wxlE</a:t>
            </a:r>
          </a:p>
        </p:txBody>
      </p:sp>
    </p:spTree>
    <p:extLst>
      <p:ext uri="{BB962C8B-B14F-4D97-AF65-F5344CB8AC3E}">
        <p14:creationId xmlns:p14="http://schemas.microsoft.com/office/powerpoint/2010/main" val="19441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 smtClean="0"/>
              <a:t>Programming Contest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Contest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attempt as many challenges as you like.</a:t>
            </a:r>
          </a:p>
          <a:p>
            <a:r>
              <a:rPr lang="en-US" dirty="0"/>
              <a:t>Each challenge has a maximum point total – those with higher values are more complicated.</a:t>
            </a:r>
          </a:p>
          <a:p>
            <a:r>
              <a:rPr lang="en-US" dirty="0"/>
              <a:t>You can earn partial credit for each challenge if it is partially correct, but there must be no syntax errors.</a:t>
            </a:r>
          </a:p>
          <a:p>
            <a:r>
              <a:rPr lang="en-US" dirty="0"/>
              <a:t>You may not use the Internet to search for solutions.</a:t>
            </a:r>
          </a:p>
          <a:p>
            <a:r>
              <a:rPr lang="en-US" dirty="0"/>
              <a:t>You may ask for explanation of technical details, but you may not ask any Python questions.</a:t>
            </a:r>
          </a:p>
          <a:p>
            <a:r>
              <a:rPr lang="en-US" dirty="0"/>
              <a:t>The student with the highest point total wins.</a:t>
            </a:r>
          </a:p>
          <a:p>
            <a:r>
              <a:rPr lang="en-US" dirty="0"/>
              <a:t>Name your solution to match the number of the challenge. For example, challenge_01.py or solution_03.py.</a:t>
            </a:r>
          </a:p>
          <a:p>
            <a:r>
              <a:rPr lang="en-US" dirty="0"/>
              <a:t>You must email your solutions to me by the end of class (drcharlesbell@gmail.com).</a:t>
            </a:r>
          </a:p>
          <a:p>
            <a:r>
              <a:rPr lang="en-US" dirty="0"/>
              <a:t>Winner will be notified by email.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381693"/>
            <a:ext cx="10820400" cy="1174306"/>
          </a:xfrm>
        </p:spPr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87520"/>
          </a:xfrm>
        </p:spPr>
        <p:txBody>
          <a:bodyPr>
            <a:normAutofit/>
          </a:bodyPr>
          <a:lstStyle/>
          <a:p>
            <a:r>
              <a:rPr lang="en-US" dirty="0" smtClean="0"/>
              <a:t>Bible Study</a:t>
            </a:r>
          </a:p>
          <a:p>
            <a:pPr lvl="1"/>
            <a:r>
              <a:rPr lang="en-US" dirty="0" smtClean="0"/>
              <a:t>Parables of Jesus in the Gospels</a:t>
            </a:r>
            <a:endParaRPr lang="en-US" dirty="0" smtClean="0"/>
          </a:p>
          <a:p>
            <a:r>
              <a:rPr lang="en-US" dirty="0" smtClean="0"/>
              <a:t>The Golden Age of British Comedy</a:t>
            </a:r>
          </a:p>
          <a:p>
            <a:pPr lvl="1"/>
            <a:r>
              <a:rPr lang="en-US" dirty="0" smtClean="0"/>
              <a:t>The Bridg</a:t>
            </a:r>
            <a:r>
              <a:rPr lang="en-US" dirty="0" smtClean="0"/>
              <a:t>e of Death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Computer Programming </a:t>
            </a:r>
            <a:r>
              <a:rPr lang="en-US" dirty="0" smtClean="0"/>
              <a:t>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Bible study: the parables of Jesus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parables of Jesus in the Gospels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2193925"/>
          <a:ext cx="10820510" cy="4382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4549"/>
                <a:gridCol w="2704549"/>
                <a:gridCol w="2705706"/>
                <a:gridCol w="2705706"/>
              </a:tblGrid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Parable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Mark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Matthew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Luke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Wedding Guests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2:19-20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9:15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5:34-35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Garments &amp; Wineskins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2:21-22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9:16-17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5:36-39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Beelzebub/Satan </a:t>
                      </a:r>
                      <a:r>
                        <a:rPr lang="en-US" sz="1200" dirty="0">
                          <a:effectLst/>
                        </a:rPr>
                        <a:t>&amp; Strong Man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3:23-27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12:24-29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11:15, 17-21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Sower &amp; Seed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4:3-8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13:3-9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8:5-8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Lamp on a Stand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4:21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5:15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8:16, 11:33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Seed Growing Secretly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4:26-29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13:24-30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Mustard Seed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4:30-32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13:31-32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13:18-19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Things That Defile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7:14-17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15:10-11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Salt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9:50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5:13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14:34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Camel &amp; Eye of Needle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10:25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19:24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18:25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Wicked Tenants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12:1-11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21:33-44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20:9-18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Budding Fig Tree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13:28-29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24:32-33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21:29-31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Doorkeeper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13:33-37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Specks and Planks in Eyes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7:3-4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6:41-42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11/26/18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parables of Jesus in the Gospels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510" cy="4382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4549"/>
                <a:gridCol w="2704549"/>
                <a:gridCol w="2705706"/>
                <a:gridCol w="2705706"/>
              </a:tblGrid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Parable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Mark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Matthew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Luke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Good and Bad Fruit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7:16-20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6:43-44</a:t>
                      </a: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Two Houses, Built on Rock or Earth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7:24-27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6:47-49</a:t>
                      </a: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Children in the Market Place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11:16-19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7:31-35</a:t>
                      </a: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Return of the Unclean Spirit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12:43-45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11:24-26</a:t>
                      </a: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Burglar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24:43-44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12:39-40</a:t>
                      </a: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Servant Entrusted with Supervision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24:45-51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12:42-46</a:t>
                      </a: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Going before the Judge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5:25-26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12:58-59</a:t>
                      </a: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Leaven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13:33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13:20-21</a:t>
                      </a: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Great Supper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22:1-10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14:16-24</a:t>
                      </a: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Lost Sheep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18:12-14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15:3-7</a:t>
                      </a: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Serving Two Masters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6:24-25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16:13</a:t>
                      </a: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Pounds or Talents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25:14-30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19:12-27</a:t>
                      </a:r>
                    </a:p>
                  </a:txBody>
                  <a:tcPr marL="76642" marR="76642" marT="0" marB="0"/>
                </a:tc>
              </a:tr>
              <a:tr h="219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Good and Bad Fruit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7:16-20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6:43-44</a:t>
                      </a:r>
                    </a:p>
                  </a:txBody>
                  <a:tcPr marL="76642" marR="76642" marT="0" marB="0"/>
                </a:tc>
              </a:tr>
              <a:tr h="438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Two Houses, Built on Rock or Earth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7:24-27</a:t>
                      </a:r>
                    </a:p>
                  </a:txBody>
                  <a:tcPr marL="76642" marR="7664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6:47-49</a:t>
                      </a:r>
                    </a:p>
                  </a:txBody>
                  <a:tcPr marL="76642" marR="76642" marT="0" marB="0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11/26/18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themes in the parables?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1800" dirty="0" smtClean="0"/>
              <a:t>There were, in general, several themes common throughout the parables.</a:t>
            </a:r>
          </a:p>
          <a:p>
            <a:pPr marL="742950" lvl="2" indent="-342900"/>
            <a:r>
              <a:rPr lang="en-US" dirty="0" smtClean="0"/>
              <a:t>The Jewish Harvest</a:t>
            </a:r>
          </a:p>
          <a:p>
            <a:pPr marL="742950" lvl="2" indent="-342900"/>
            <a:r>
              <a:rPr lang="en-US" dirty="0" smtClean="0"/>
              <a:t>The Gospel Age</a:t>
            </a:r>
          </a:p>
          <a:p>
            <a:pPr marL="742950" lvl="2" indent="-342900"/>
            <a:r>
              <a:rPr lang="en-US" dirty="0" smtClean="0"/>
              <a:t>The Gospel Harvest</a:t>
            </a:r>
          </a:p>
          <a:p>
            <a:pPr marL="342900" lvl="1" indent="-342900"/>
            <a:r>
              <a:rPr lang="en-US" sz="1800" dirty="0" smtClean="0"/>
              <a:t>However, the parables were meant as a “set” or “collection” and are not designed nor intended to stand on their own. You must read them all to understand the truths for each theme.</a:t>
            </a:r>
          </a:p>
          <a:p>
            <a:pPr marL="342900" lvl="1" indent="-342900"/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11/26/18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were the parables intended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1800" dirty="0" smtClean="0"/>
              <a:t>The parables were primarily meant to be heard by the Jews.</a:t>
            </a:r>
          </a:p>
          <a:p>
            <a:pPr marL="342900" lvl="1" indent="-342900"/>
            <a:r>
              <a:rPr lang="en-US" sz="1800" dirty="0" smtClean="0"/>
              <a:t>The language in the text is clear </a:t>
            </a:r>
            <a:r>
              <a:rPr lang="mr-IN" sz="1800" dirty="0" smtClean="0"/>
              <a:t>–</a:t>
            </a:r>
            <a:r>
              <a:rPr lang="en-US" sz="1800" dirty="0" smtClean="0"/>
              <a:t> the use of “they” versus “us”, where “us” are those knowledgeable of Christ and His kingdom.</a:t>
            </a:r>
          </a:p>
          <a:p>
            <a:pPr marL="342900" lvl="1" indent="-342900"/>
            <a:r>
              <a:rPr lang="en-US" sz="1800" dirty="0" smtClean="0"/>
              <a:t>We/us were meant to understand, they were not meant to understand.</a:t>
            </a:r>
          </a:p>
          <a:p>
            <a:pPr marL="342900" lvl="1" indent="-342900"/>
            <a:r>
              <a:rPr lang="en-US" sz="1800" dirty="0" smtClean="0"/>
              <a:t>So, why did Jesus use parables to speak to us?</a:t>
            </a:r>
          </a:p>
          <a:p>
            <a:pPr marL="742950" lvl="2" indent="-342900"/>
            <a:r>
              <a:rPr lang="en-US" sz="1800" dirty="0" smtClean="0"/>
              <a:t>Stories can help us understand the themes better. </a:t>
            </a:r>
          </a:p>
          <a:p>
            <a:pPr marL="742950" lvl="2" indent="-342900"/>
            <a:r>
              <a:rPr lang="en-US" sz="1800" dirty="0" smtClean="0"/>
              <a:t>Stories are timeless in nature </a:t>
            </a:r>
            <a:r>
              <a:rPr lang="mr-IN" sz="1800" dirty="0" smtClean="0"/>
              <a:t>–</a:t>
            </a:r>
            <a:r>
              <a:rPr lang="en-US" sz="1800" dirty="0" smtClean="0"/>
              <a:t> we can equate them even to modern standards.</a:t>
            </a:r>
          </a:p>
          <a:p>
            <a:pPr marL="742950" lvl="2" indent="-342900"/>
            <a:r>
              <a:rPr lang="en-US" sz="1800" dirty="0" smtClean="0"/>
              <a:t>More importantly, Jesus wanted us to be able to understand them when we reach a certain level of understanding His kingdom.</a:t>
            </a:r>
          </a:p>
          <a:p>
            <a:pPr marL="742950" lvl="2" indent="-342900"/>
            <a:r>
              <a:rPr lang="en-US" sz="1800" dirty="0" smtClean="0"/>
              <a:t>What parables you read now may reveal other truths when read again in the future.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11/26/18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why did Jesus speak in parables?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1800" dirty="0" smtClean="0"/>
              <a:t>Most people believe Jesus spoke in parables because He was a master teacher.</a:t>
            </a:r>
          </a:p>
          <a:p>
            <a:pPr marL="342900" lvl="1" indent="-342900"/>
            <a:r>
              <a:rPr lang="en-US" sz="1800" dirty="0" smtClean="0"/>
              <a:t>Some suggest Jesus purposefully chose obscure stories to capture attention and confound His listeners.</a:t>
            </a:r>
          </a:p>
          <a:p>
            <a:pPr marL="342900" lvl="1" indent="-342900"/>
            <a:r>
              <a:rPr lang="en-US" sz="1800" dirty="0" smtClean="0"/>
              <a:t>However, when </a:t>
            </a:r>
            <a:r>
              <a:rPr lang="en-US" sz="1800" dirty="0"/>
              <a:t>the disciples asked Him about that, He said </a:t>
            </a:r>
            <a:r>
              <a:rPr lang="en-US" sz="1800" dirty="0" smtClean="0"/>
              <a:t>“</a:t>
            </a:r>
            <a:r>
              <a:rPr lang="en-US" sz="1800" i="1" dirty="0" smtClean="0"/>
              <a:t>The </a:t>
            </a:r>
            <a:r>
              <a:rPr lang="en-US" sz="1800" i="1" dirty="0"/>
              <a:t>secret of the kingdom of God has been given to you. But to those on the outside everything is said in </a:t>
            </a:r>
            <a:r>
              <a:rPr lang="en-US" sz="1800" i="1" dirty="0" smtClean="0"/>
              <a:t>parables </a:t>
            </a:r>
            <a:r>
              <a:rPr lang="en-US" sz="1800" i="1" dirty="0"/>
              <a:t>so that</a:t>
            </a:r>
            <a:r>
              <a:rPr lang="en-US" sz="1800" i="1" dirty="0" smtClean="0"/>
              <a:t>, ‘</a:t>
            </a:r>
            <a:r>
              <a:rPr lang="en-US" sz="1800" i="1" dirty="0"/>
              <a:t>they may be ever seeing but never </a:t>
            </a:r>
            <a:r>
              <a:rPr lang="en-US" sz="1800" i="1" dirty="0" smtClean="0"/>
              <a:t>perceiving, and </a:t>
            </a:r>
            <a:r>
              <a:rPr lang="en-US" sz="1800" i="1" dirty="0"/>
              <a:t>ever hearing but never understanding</a:t>
            </a:r>
            <a:r>
              <a:rPr lang="en-US" sz="1800" i="1" dirty="0" smtClean="0"/>
              <a:t>; otherwise </a:t>
            </a:r>
            <a:r>
              <a:rPr lang="en-US" sz="1800" i="1" dirty="0"/>
              <a:t>they might turn and be forgiven</a:t>
            </a:r>
            <a:r>
              <a:rPr lang="en-US" sz="1800" i="1" dirty="0" smtClean="0"/>
              <a:t>!’</a:t>
            </a:r>
            <a:r>
              <a:rPr lang="en-US" sz="1800" dirty="0" smtClean="0"/>
              <a:t>” (Mark 4:11-12)</a:t>
            </a:r>
          </a:p>
          <a:p>
            <a:pPr marL="342900" lvl="1" indent="-342900"/>
            <a:r>
              <a:rPr lang="en-US" sz="1800" dirty="0" smtClean="0"/>
              <a:t>Jesus was saying that His parables hid the truth from some and yet revealed it to others.</a:t>
            </a:r>
          </a:p>
          <a:p>
            <a:pPr marL="342900" lvl="1" indent="-342900"/>
            <a:r>
              <a:rPr lang="en-US" sz="1800" dirty="0" smtClean="0"/>
              <a:t>Jesus was also telling the disciples that they already had the knowledge they needed to understand the parables because they were given the knowledge of Christ.</a:t>
            </a:r>
          </a:p>
          <a:p>
            <a:pPr marL="342900" lvl="1" indent="-342900"/>
            <a:r>
              <a:rPr lang="en-US" sz="1800" dirty="0"/>
              <a:t>Jesus quoted Isaiah 6:9-10 to emphasize the prophetic intent of the parables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11/26/18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parables prophetic?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1800" dirty="0" smtClean="0"/>
              <a:t>He used the stories to reveal truth to the disciples. </a:t>
            </a:r>
          </a:p>
          <a:p>
            <a:pPr marL="742950" lvl="2" indent="-342900"/>
            <a:r>
              <a:rPr lang="en-US" dirty="0" smtClean="0"/>
              <a:t>They had a responsibility to listen and understand.</a:t>
            </a:r>
          </a:p>
          <a:p>
            <a:pPr marL="742950" lvl="2" indent="-342900"/>
            <a:r>
              <a:rPr lang="en-US" dirty="0" smtClean="0"/>
              <a:t>They had the privilege to ask questions.</a:t>
            </a:r>
          </a:p>
          <a:p>
            <a:pPr marL="742950" lvl="2" indent="-342900"/>
            <a:r>
              <a:rPr lang="en-US" dirty="0" smtClean="0"/>
              <a:t>The secrets of the parables were revealed to them.</a:t>
            </a:r>
          </a:p>
          <a:p>
            <a:pPr marL="742950" lvl="2" indent="-342900"/>
            <a:r>
              <a:rPr lang="en-US" dirty="0" smtClean="0"/>
              <a:t>This gave them the privilege to teach the truth and morality to others.</a:t>
            </a:r>
          </a:p>
          <a:p>
            <a:pPr marL="342900" lvl="1" indent="-342900"/>
            <a:r>
              <a:rPr lang="en-US" dirty="0" smtClean="0"/>
              <a:t>He used the stories to hide the true nature of His ministry until all prophesies about Him could be fulfilled.</a:t>
            </a:r>
            <a:endParaRPr lang="en-US" dirty="0"/>
          </a:p>
          <a:p>
            <a:pPr marL="742950" lvl="2" indent="-342900"/>
            <a:r>
              <a:rPr lang="en-US" dirty="0" smtClean="0"/>
              <a:t>Jesus came to not only proclaim redemption, but to accomplish it in the flesh.</a:t>
            </a:r>
          </a:p>
          <a:p>
            <a:pPr marL="742950" lvl="2" indent="-342900"/>
            <a:r>
              <a:rPr lang="en-US" dirty="0" smtClean="0"/>
              <a:t>Thus, some things had to remain mysterious until after His resurrection.</a:t>
            </a:r>
          </a:p>
          <a:p>
            <a:pPr marL="342900" lvl="1" indent="-342900"/>
            <a:r>
              <a:rPr lang="en-US" dirty="0" smtClean="0"/>
              <a:t>The parables effected judgement.</a:t>
            </a:r>
          </a:p>
          <a:p>
            <a:pPr marL="742950" lvl="2" indent="-342900"/>
            <a:r>
              <a:rPr lang="en-US" dirty="0" smtClean="0"/>
              <a:t>The moral aspects of the stories were often contradictory to the audience.</a:t>
            </a:r>
          </a:p>
          <a:p>
            <a:pPr marL="742950" lvl="2" indent="-342900"/>
            <a:r>
              <a:rPr lang="en-US" dirty="0" smtClean="0"/>
              <a:t>Jesus established himself as the ultimate authority as the incarnate word.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11/26/18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1265</TotalTime>
  <Words>1191</Words>
  <Application>Microsoft Macintosh PowerPoint</Application>
  <PresentationFormat>Widescreen</PresentationFormat>
  <Paragraphs>207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Mangal</vt:lpstr>
      <vt:lpstr>Times New Roman</vt:lpstr>
      <vt:lpstr>Arial</vt:lpstr>
      <vt:lpstr>Vapor Trail</vt:lpstr>
      <vt:lpstr>Parables and Pythons</vt:lpstr>
      <vt:lpstr>Class agenda</vt:lpstr>
      <vt:lpstr>Bible study: the parables of Jesus</vt:lpstr>
      <vt:lpstr>The parables of Jesus in the Gospels</vt:lpstr>
      <vt:lpstr>The parables of Jesus in the Gospels</vt:lpstr>
      <vt:lpstr>What are the themes in the parables?</vt:lpstr>
      <vt:lpstr>Who were the parables intended for?</vt:lpstr>
      <vt:lpstr>So, why did Jesus speak in parables?</vt:lpstr>
      <vt:lpstr>How were the parables prophetic?</vt:lpstr>
      <vt:lpstr>So, when did Jesus start using parables?</vt:lpstr>
      <vt:lpstr>Conclusions</vt:lpstr>
      <vt:lpstr>The golden age of British comedy</vt:lpstr>
      <vt:lpstr>PowerPoint Presentation</vt:lpstr>
      <vt:lpstr>Computer Programming Contest</vt:lpstr>
      <vt:lpstr>Contest rules</vt:lpstr>
      <vt:lpstr>Questions or comments?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Parables and pythons</dc:title>
  <dc:creator>Chuck Bell</dc:creator>
  <cp:lastModifiedBy>Chuck Bell</cp:lastModifiedBy>
  <cp:revision>305</cp:revision>
  <dcterms:created xsi:type="dcterms:W3CDTF">2018-09-09T20:06:26Z</dcterms:created>
  <dcterms:modified xsi:type="dcterms:W3CDTF">2018-11-27T03:24:55Z</dcterms:modified>
</cp:coreProperties>
</file>