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a6c6b70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a6c6b70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Wallarm, Inc. (2022, May 16). What is Denial of Service Attack (DoS)? ⚔️ Definition, Types. Www.wallarm.com. https://www.wallarm.com/what/dos-denial-of-service-attack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a6c6b70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1a6c6b70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1a6c6b70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1a6c6b70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Wallarm, Inc. (2022, May 16).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Denial of Service Attack (DoS)? ⚔️ Definition, Types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Www.wallarm.com. https://www.wallarm.com/what/dos-denial-of-service-attack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1a6c6b70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1a6c6b70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gkbrk. (2019, May 4).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gkbrk/slowloris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GitHub. https://github.com/gkbrk/slowloris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1a6c6b70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1a6c6b70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NMAP -sS flag is used to perform a TCP send scan and is considered stealthy due to not opening a full TCP connection when scanning.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-T4 flag is simply the speed at which the scan is running which ranges from 0 to 5. Zero would be the slowest and most stealthy and five would be the fastest and most obvious.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LBD scan which stands for Load Balance Detecting and comes standard on all Kali Linux distributions.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Slowloris is a Python script available on github. Using the -p flag tells the script the port to attack and the -s flag delineates the number of open sockets to use in the attack.  I have also used -v for verbose so we can watch the attack.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1a6c6b70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1a6c6b70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1a6c6b70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1a6c6b70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and Infrastructure Security Agency. (2022).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and Responding to Distributed Denial-of-Service Attacks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https://www.cisa.gov/sites/default/files/publications/understanding-and-responding-to-ddos-attacks_508c.pdf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 Attack with Slowloris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Charles Bigger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303800" y="598575"/>
            <a:ext cx="7030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25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131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a DoS (Denial of Service) Attack?</a:t>
            </a:r>
            <a:endParaRPr sz="2400">
              <a:solidFill>
                <a:srgbClr val="13131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303800" y="1388850"/>
            <a:ext cx="7030500" cy="31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form of digital attack designed to occupy IT resources in effort to prevent genuine clients from gaining access to PC frameworks, organizations, administrations, or other information technology assets.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DoS attacks come in many forms but some common types are: buffer overflow, smurf attack, Ping flood, ICMP flood, and SYN flood.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attacks can be completed using DoS methods which typically start from a solitary source or using DDoS methods which can start from multiple sources or a system of botnets and are generally harder to recover from.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225" y="262362"/>
            <a:ext cx="2052350" cy="12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 Attack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303800" y="1983450"/>
            <a:ext cx="70305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During is single source style DoS attack, a hostile actor floods a website or network with socket requests in effort to overwhelm at assets ability to handle traffic and is commonly </a:t>
            </a:r>
            <a:r>
              <a:rPr lang="en"/>
              <a:t>referred</a:t>
            </a:r>
            <a:r>
              <a:rPr lang="en"/>
              <a:t> to as a flood </a:t>
            </a:r>
            <a:r>
              <a:rPr lang="en"/>
              <a:t>assault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the flood of incoming requests the asset becomes unreachable to the victim causing disruptions in service.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350" y="2805600"/>
            <a:ext cx="4442876" cy="13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1093625"/>
            <a:ext cx="7688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Visualization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150" y="1839500"/>
            <a:ext cx="6059700" cy="297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for demonstration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DVWA installed on Kali Linux VitualBox - Target of the attack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NMAP - to scan for open ports.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LBD - to check for load balancing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Slowloris.py - </a:t>
            </a:r>
            <a:r>
              <a:rPr lang="en"/>
              <a:t>Python</a:t>
            </a:r>
            <a:r>
              <a:rPr lang="en"/>
              <a:t> script for running the attack.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 Attack with Slowloris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the Attack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signs that a DoS or DDoS attack has begun are: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Operating system suddenly becoming sluggish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inability to navigate to any site.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Or the complete inaccessibility of a specific site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of the Attack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303800" y="1324450"/>
            <a:ext cx="7030500" cy="3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public facing services and prioritize them based on mission criticality and employ a web application firewall (WAF) appropriately.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Enroll in a dedicated DDoS protection service.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networks with high availability and/or load balancing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an a DDoS response plan.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table top exercises and regular tests to ensure that participants know there roles and there are no gaps in the plan.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