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8229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69"/>
    <p:restoredTop sz="95122"/>
  </p:normalViewPr>
  <p:slideViewPr>
    <p:cSldViewPr snapToGrid="0" snapToObjects="1">
      <p:cViewPr>
        <p:scale>
          <a:sx n="206" d="100"/>
          <a:sy n="206" d="100"/>
        </p:scale>
        <p:origin x="31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F8B35-81DE-1849-8D98-174003509F6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3813" y="1143000"/>
            <a:ext cx="427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53F7-D579-7746-98B4-9B8062FA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D5A-E84B-B741-9A1B-5FA3B60A212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A387-1672-1441-86F4-DCC3D320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1497" y="-4233"/>
            <a:ext cx="4476250" cy="4094290"/>
            <a:chOff x="1970860" y="-3331"/>
            <a:chExt cx="3522428" cy="32218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860" y="-1"/>
              <a:ext cx="1439108" cy="134916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703" y="-1"/>
              <a:ext cx="1439108" cy="134916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27"/>
            <a:stretch/>
          </p:blipFill>
          <p:spPr>
            <a:xfrm>
              <a:off x="1970860" y="1139294"/>
              <a:ext cx="1439108" cy="113698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27"/>
            <a:stretch/>
          </p:blipFill>
          <p:spPr>
            <a:xfrm>
              <a:off x="3021703" y="1139294"/>
              <a:ext cx="1439108" cy="113698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83"/>
            <a:stretch/>
          </p:blipFill>
          <p:spPr>
            <a:xfrm>
              <a:off x="1970860" y="2072377"/>
              <a:ext cx="1439108" cy="11308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08"/>
            <a:stretch/>
          </p:blipFill>
          <p:spPr>
            <a:xfrm>
              <a:off x="3021703" y="2081081"/>
              <a:ext cx="1439108" cy="113183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087628" y="183911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9409" y="210984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2740" y="11196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87628" y="1140031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89229" y="2048948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1063" y="207311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343" y="-3331"/>
              <a:ext cx="1442661" cy="135249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62"/>
            <a:stretch/>
          </p:blipFill>
          <p:spPr>
            <a:xfrm>
              <a:off x="4050343" y="1149471"/>
              <a:ext cx="1442945" cy="113277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01"/>
            <a:stretch/>
          </p:blipFill>
          <p:spPr>
            <a:xfrm>
              <a:off x="4050343" y="2078488"/>
              <a:ext cx="1439108" cy="114003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192974" y="185163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5881" y="1140031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4491" y="2069784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3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" y="17947"/>
            <a:ext cx="3007894" cy="1804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" y="1804115"/>
            <a:ext cx="3008376" cy="18050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r="-1145"/>
          <a:stretch/>
        </p:blipFill>
        <p:spPr>
          <a:xfrm>
            <a:off x="2221232" y="17947"/>
            <a:ext cx="2823356" cy="18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/>
          <a:stretch/>
        </p:blipFill>
        <p:spPr>
          <a:xfrm>
            <a:off x="4174648" y="17947"/>
            <a:ext cx="2782438" cy="18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1"/>
          <a:stretch/>
        </p:blipFill>
        <p:spPr>
          <a:xfrm>
            <a:off x="2241986" y="1804115"/>
            <a:ext cx="2714115" cy="1805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/>
          <a:stretch/>
        </p:blipFill>
        <p:spPr>
          <a:xfrm>
            <a:off x="4194000" y="1804115"/>
            <a:ext cx="2707753" cy="1805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242" y="64133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6419" y="88845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4393410" y="88845"/>
            <a:ext cx="2551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</a:t>
            </a:r>
            <a:endParaRPr 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7232" y="1874644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093" y="1874644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364" y="1874644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41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6545424" y="3472041"/>
            <a:ext cx="1283623" cy="1281673"/>
            <a:chOff x="6056174" y="3216368"/>
            <a:chExt cx="1283623" cy="1281673"/>
          </a:xfrm>
        </p:grpSpPr>
        <p:sp>
          <p:nvSpPr>
            <p:cNvPr id="179" name="Rectangle 17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443514" y="3364521"/>
            <a:ext cx="1283623" cy="1281673"/>
            <a:chOff x="6056174" y="3216368"/>
            <a:chExt cx="1283623" cy="1281673"/>
          </a:xfrm>
        </p:grpSpPr>
        <p:sp>
          <p:nvSpPr>
            <p:cNvPr id="159" name="Rectangle 158"/>
            <p:cNvSpPr/>
            <p:nvPr/>
          </p:nvSpPr>
          <p:spPr>
            <a:xfrm>
              <a:off x="6056174" y="3218272"/>
              <a:ext cx="1279769" cy="1279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16267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004304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6845935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6687566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6529197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6370828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6212459" y="3216368"/>
              <a:ext cx="0" cy="128016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 rot="5400000">
              <a:off x="6224609" y="3234128"/>
              <a:ext cx="950215" cy="1280160"/>
              <a:chOff x="6364859" y="3368768"/>
              <a:chExt cx="950215" cy="128016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V="1">
                <a:off x="731507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7156704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998335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6839966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6681597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6523228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6364859" y="3368768"/>
                <a:ext cx="0" cy="128016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205891" y="145336"/>
            <a:ext cx="1828938" cy="1828938"/>
            <a:chOff x="205891" y="145335"/>
            <a:chExt cx="2046803" cy="2046803"/>
          </a:xfrm>
        </p:grpSpPr>
        <p:sp>
          <p:nvSpPr>
            <p:cNvPr id="2" name="5-Point Star 1"/>
            <p:cNvSpPr/>
            <p:nvPr/>
          </p:nvSpPr>
          <p:spPr>
            <a:xfrm>
              <a:off x="1120291" y="1059735"/>
              <a:ext cx="218003" cy="21800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05891" y="145335"/>
              <a:ext cx="2046803" cy="20468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5-Point Star 5"/>
          <p:cNvSpPr/>
          <p:nvPr/>
        </p:nvSpPr>
        <p:spPr>
          <a:xfrm>
            <a:off x="4015276" y="962406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8206" y="14533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80719" y="722457"/>
            <a:ext cx="1271598" cy="307776"/>
            <a:chOff x="2192139" y="791203"/>
            <a:chExt cx="1423072" cy="34443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Discretization</a:t>
              </a:r>
              <a:endParaRPr lang="en-US" sz="14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566158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18505" y="992167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7250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6127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9596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66157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5035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8504" y="324619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3065" y="658119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17250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96127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9596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43065" y="1322927"/>
            <a:ext cx="135277" cy="1399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66157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45035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18504" y="1674205"/>
            <a:ext cx="135277" cy="1352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983692" y="722457"/>
            <a:ext cx="1271598" cy="307776"/>
            <a:chOff x="2192139" y="791203"/>
            <a:chExt cx="1423072" cy="34443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Connection</a:t>
              </a:r>
              <a:endParaRPr lang="en-US" sz="1400" dirty="0"/>
            </a:p>
          </p:txBody>
        </p:sp>
      </p:grpSp>
      <p:sp>
        <p:nvSpPr>
          <p:cNvPr id="177" name="Oval 176"/>
          <p:cNvSpPr/>
          <p:nvPr/>
        </p:nvSpPr>
        <p:spPr>
          <a:xfrm>
            <a:off x="6183013" y="3023347"/>
            <a:ext cx="1433838" cy="149140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/>
          <p:cNvGrpSpPr/>
          <p:nvPr/>
        </p:nvGrpSpPr>
        <p:grpSpPr>
          <a:xfrm>
            <a:off x="6201179" y="145336"/>
            <a:ext cx="1828938" cy="1828938"/>
            <a:chOff x="6201179" y="145336"/>
            <a:chExt cx="1828938" cy="1828938"/>
          </a:xfrm>
        </p:grpSpPr>
        <p:sp>
          <p:nvSpPr>
            <p:cNvPr id="39" name="5-Point Star 38"/>
            <p:cNvSpPr/>
            <p:nvPr/>
          </p:nvSpPr>
          <p:spPr>
            <a:xfrm>
              <a:off x="7018249" y="962406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201179" y="145336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569131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521478" y="992167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320223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99100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72569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69130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48008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21477" y="324619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46038" y="658119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320223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99100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72569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746038" y="1322927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69130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048008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521477" y="1674205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736864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13047" y="392257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82716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958899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33998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210181" y="10624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34742" y="72474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82716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958899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434742" y="1383655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33998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210181" y="1734811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-3180000">
              <a:off x="6397363" y="123360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-3180000">
              <a:off x="6632494" y="9050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-3180000">
              <a:off x="6882029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-3180000">
              <a:off x="6632496" y="156430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-3180000">
              <a:off x="6867627" y="12357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-3180000">
              <a:off x="7117162" y="89311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-3180000">
              <a:off x="7095876" y="157352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-3180000">
              <a:off x="7344455" y="123150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-3180000">
              <a:off x="7580542" y="90233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-3180000">
              <a:off x="6397362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3180000">
              <a:off x="7370200" y="56241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-3180000">
              <a:off x="7594761" y="157352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3180000">
              <a:off x="759106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3180000">
              <a:off x="7125959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3180000">
              <a:off x="6628718" y="123143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3180000">
              <a:off x="759106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3180000">
              <a:off x="7125959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3180000">
              <a:off x="6628718" y="55798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3180000">
              <a:off x="734839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3180000">
              <a:off x="6883283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3180000">
              <a:off x="6386042" y="900121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3180000">
              <a:off x="735971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3180000">
              <a:off x="6894603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3180000">
              <a:off x="6397362" y="1564978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6182083" y="3028027"/>
            <a:ext cx="1433838" cy="1491403"/>
            <a:chOff x="4207203" y="2677185"/>
            <a:chExt cx="1828938" cy="1828938"/>
          </a:xfrm>
        </p:grpSpPr>
        <p:sp>
          <p:nvSpPr>
            <p:cNvPr id="100" name="5-Point Star 99"/>
            <p:cNvSpPr/>
            <p:nvPr/>
          </p:nvSpPr>
          <p:spPr>
            <a:xfrm>
              <a:off x="5024273" y="3494255"/>
              <a:ext cx="194798" cy="19479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207203" y="2677185"/>
              <a:ext cx="1828938" cy="1828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575155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27502" y="3524016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26247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05124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78593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75154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54032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27501" y="2856468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52062" y="3189968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326247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805124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278593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752062" y="3854776"/>
              <a:ext cx="135277" cy="1399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5154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054032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527501" y="4206054"/>
              <a:ext cx="135277" cy="135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742888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219071" y="2924106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88740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64923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40022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16205" y="3594309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440766" y="3256598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88740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64923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40766" y="3915504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740022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216205" y="4266660"/>
              <a:ext cx="27432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-3180000">
              <a:off x="4403387" y="376545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-3180000">
              <a:off x="4638518" y="343687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-3180000">
              <a:off x="4888053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-3180000">
              <a:off x="4638520" y="409615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-3180000">
              <a:off x="4873651" y="376758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3180000">
              <a:off x="5123186" y="3424966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3180000">
              <a:off x="5101900" y="4105375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-3180000">
              <a:off x="5350479" y="3763353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-3180000">
              <a:off x="5586566" y="343418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-3180000">
              <a:off x="4403386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-3180000">
              <a:off x="5376224" y="3094259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-3180000">
              <a:off x="5600785" y="410537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3180000">
              <a:off x="559709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3180000">
              <a:off x="5131983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3180000">
              <a:off x="4634742" y="3763282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3180000">
              <a:off x="559709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3180000">
              <a:off x="5131983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3180000">
              <a:off x="4634742" y="3089834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3180000">
              <a:off x="535441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3180000">
              <a:off x="4889307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3180000">
              <a:off x="4392066" y="3431970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3180000">
              <a:off x="536573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3180000">
              <a:off x="4900627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3180000">
              <a:off x="4403386" y="4096827"/>
              <a:ext cx="2286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rot="18374303" flipH="1">
            <a:off x="6393403" y="2292425"/>
            <a:ext cx="1271598" cy="307776"/>
            <a:chOff x="2192139" y="791203"/>
            <a:chExt cx="1423072" cy="344439"/>
          </a:xfrm>
        </p:grpSpPr>
        <p:cxnSp>
          <p:nvCxnSpPr>
            <p:cNvPr id="157" name="Straight Arrow Connector 156"/>
            <p:cNvCxnSpPr/>
            <p:nvPr/>
          </p:nvCxnSpPr>
          <p:spPr>
            <a:xfrm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Annotation</a:t>
              </a:r>
              <a:endParaRPr lang="en-US" sz="14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039284" y="3571516"/>
            <a:ext cx="1271598" cy="630942"/>
            <a:chOff x="2192139" y="803759"/>
            <a:chExt cx="1423072" cy="706101"/>
          </a:xfrm>
        </p:grpSpPr>
        <p:cxnSp>
          <p:nvCxnSpPr>
            <p:cNvPr id="196" name="Straight Arrow Connector 195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192139" y="803759"/>
              <a:ext cx="1423072" cy="70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Path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 smtClean="0"/>
                <a:t>Calculation</a:t>
              </a:r>
              <a:endParaRPr lang="en-US" sz="1400" dirty="0"/>
            </a:p>
          </p:txBody>
        </p:sp>
      </p:grpSp>
      <p:sp>
        <p:nvSpPr>
          <p:cNvPr id="201" name="5-Point Star 200"/>
          <p:cNvSpPr/>
          <p:nvPr/>
        </p:nvSpPr>
        <p:spPr>
          <a:xfrm>
            <a:off x="4653472" y="3239205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124154" y="2709887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362522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979475" y="3258484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201274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511502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818226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362522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72750" y="2826031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979475" y="2826031"/>
            <a:ext cx="87636" cy="876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124951" y="3042080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201274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511502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818226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124951" y="3472759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362522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672750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979475" y="3700325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4471184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779666" y="2869848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306540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615023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469327" y="330402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777810" y="3304022"/>
            <a:ext cx="177711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923286" y="3085245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306540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615023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923286" y="35121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469327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777810" y="373958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8420000">
            <a:off x="4251247" y="341489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8420000">
            <a:off x="4403570" y="32020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8420000">
            <a:off x="4565225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18420000">
            <a:off x="4403572" y="362913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8420000">
            <a:off x="4555895" y="341627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8420000">
            <a:off x="4717550" y="319431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8420000">
            <a:off x="4703760" y="36351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8420000">
            <a:off x="4864796" y="341353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18420000">
            <a:off x="5017739" y="3200289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8420000">
            <a:off x="4251246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8420000">
            <a:off x="4881474" y="2980078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8420000">
            <a:off x="5026950" y="3635102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3180000">
            <a:off x="5024558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3180000">
            <a:off x="4723249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3180000">
            <a:off x="4401124" y="34134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3180000">
            <a:off x="5024558" y="2977211"/>
            <a:ext cx="148093" cy="0"/>
          </a:xfrm>
          <a:prstGeom prst="line">
            <a:avLst/>
          </a:prstGeom>
          <a:ln w="28575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3180000">
            <a:off x="4723249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3180000">
            <a:off x="4401124" y="2977211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3180000">
            <a:off x="486734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3180000">
            <a:off x="4566037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3180000">
            <a:off x="4243913" y="3198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3180000">
            <a:off x="4874680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3180000">
            <a:off x="4573371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3180000">
            <a:off x="4251246" y="36295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5-Point Star 254"/>
          <p:cNvSpPr/>
          <p:nvPr/>
        </p:nvSpPr>
        <p:spPr>
          <a:xfrm>
            <a:off x="3584688" y="384195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055370" y="331263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93738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910691" y="386123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132490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442718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9442" y="364483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293738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603966" y="342878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910691" y="3428783"/>
            <a:ext cx="87636" cy="8763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056167" y="3717756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132490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442718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49442" y="407551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056167" y="403063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293738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603966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3910691" y="430307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>
          <a:xfrm>
            <a:off x="3402400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710882" y="347260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3237756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546239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3400543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709026" y="390677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854502" y="368799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237756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546239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854502" y="411485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400543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709026" y="434233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8420000">
            <a:off x="3182463" y="401764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8420000">
            <a:off x="3334786" y="38047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18420000">
            <a:off x="3496441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8420000">
            <a:off x="3334788" y="42318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18420000">
            <a:off x="3487111" y="40190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18420000">
            <a:off x="3648766" y="379707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420000">
            <a:off x="3634976" y="423785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8420000">
            <a:off x="3796012" y="401628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8420000">
            <a:off x="3948955" y="38759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8420000">
            <a:off x="3182462" y="358283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8420000">
            <a:off x="3812690" y="3582830"/>
            <a:ext cx="148093" cy="0"/>
          </a:xfrm>
          <a:prstGeom prst="line">
            <a:avLst/>
          </a:prstGeom>
          <a:ln w="2857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8420000">
            <a:off x="3958166" y="419297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3180000">
            <a:off x="3955774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3180000">
            <a:off x="3654465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3180000">
            <a:off x="3332340" y="401623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3180000">
            <a:off x="3955774" y="365288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3180000">
            <a:off x="3654465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3180000">
            <a:off x="3332340" y="357996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3180000">
            <a:off x="379856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3180000">
            <a:off x="3497253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3180000">
            <a:off x="3175129" y="380160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3180000">
            <a:off x="3805896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3180000">
            <a:off x="3504587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3180000">
            <a:off x="3182462" y="423231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5-Point Star 309"/>
          <p:cNvSpPr/>
          <p:nvPr/>
        </p:nvSpPr>
        <p:spPr>
          <a:xfrm>
            <a:off x="4647087" y="4482397"/>
            <a:ext cx="126195" cy="1261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4117769" y="3953079"/>
            <a:ext cx="1184830" cy="118483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4356137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4973090" y="4501676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4194889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4505117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4811841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4356137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4666365" y="4069223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4973090" y="4069223"/>
            <a:ext cx="87636" cy="8763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5118566" y="4285272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4194889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4505117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4811841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5118566" y="4715951"/>
            <a:ext cx="87636" cy="90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4356137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4666365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973090" y="4943517"/>
            <a:ext cx="87636" cy="876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4464799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773281" y="4113040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4300155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608638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462942" y="4547214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916901" y="4328437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300155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4608638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916901" y="4755292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462942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4771425" y="4982779"/>
            <a:ext cx="1777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rot="18420000">
            <a:off x="4244862" y="465808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8420000">
            <a:off x="4397185" y="44452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18420000">
            <a:off x="4558840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18420000">
            <a:off x="4397187" y="487232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18420000">
            <a:off x="4549510" y="465946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8420000">
            <a:off x="4711165" y="443751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18420000">
            <a:off x="4697375" y="487829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18420000">
            <a:off x="4858411" y="4656725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8420000">
            <a:off x="4244861" y="4223270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18420000">
            <a:off x="4875089" y="4223270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rot="18420000">
            <a:off x="5020565" y="4878294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3180000">
            <a:off x="5018173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3180000">
            <a:off x="4716864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3180000">
            <a:off x="4394739" y="4656679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3180000">
            <a:off x="4716864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rot="3180000">
            <a:off x="4394739" y="4220403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3180000">
            <a:off x="486096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3180000">
            <a:off x="4559652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3180000">
            <a:off x="4237528" y="444204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3180000">
            <a:off x="4868295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3180000">
            <a:off x="4566986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3180000">
            <a:off x="4244861" y="4872757"/>
            <a:ext cx="1480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4777809" y="4543282"/>
            <a:ext cx="177711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18420000">
            <a:off x="5017738" y="4439549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3180000">
            <a:off x="5024557" y="4216471"/>
            <a:ext cx="148093" cy="0"/>
          </a:xfrm>
          <a:prstGeom prst="line">
            <a:avLst/>
          </a:prstGeom>
          <a:ln w="28575">
            <a:solidFill>
              <a:srgbClr val="7030A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3886970" y="271398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629633" y="308150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</a:t>
            </a:r>
            <a:endParaRPr 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473756" y="4765704"/>
            <a:ext cx="82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</a:t>
            </a:r>
            <a:r>
              <a:rPr lang="en-US" sz="1200" smtClean="0"/>
              <a:t>ound-trip</a:t>
            </a:r>
            <a:endParaRPr lang="en-US" sz="1200" dirty="0"/>
          </a:p>
        </p:txBody>
      </p:sp>
      <p:grpSp>
        <p:nvGrpSpPr>
          <p:cNvPr id="370" name="Group 369"/>
          <p:cNvGrpSpPr/>
          <p:nvPr/>
        </p:nvGrpSpPr>
        <p:grpSpPr>
          <a:xfrm>
            <a:off x="1927124" y="3609199"/>
            <a:ext cx="1271598" cy="307776"/>
            <a:chOff x="2192139" y="791203"/>
            <a:chExt cx="1423072" cy="344439"/>
          </a:xfrm>
        </p:grpSpPr>
        <p:cxnSp>
          <p:nvCxnSpPr>
            <p:cNvPr id="371" name="Straight Arrow Connector 370"/>
            <p:cNvCxnSpPr/>
            <p:nvPr/>
          </p:nvCxnSpPr>
          <p:spPr>
            <a:xfrm flipH="1">
              <a:off x="2437390" y="1126347"/>
              <a:ext cx="932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192139" y="791203"/>
              <a:ext cx="1423072" cy="3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Interpolation</a:t>
              </a:r>
              <a:endParaRPr lang="en-US" sz="1400" dirty="0"/>
            </a:p>
          </p:txBody>
        </p:sp>
      </p:grpSp>
      <p:sp>
        <p:nvSpPr>
          <p:cNvPr id="390" name="Oval 389"/>
          <p:cNvSpPr/>
          <p:nvPr/>
        </p:nvSpPr>
        <p:spPr>
          <a:xfrm>
            <a:off x="200233" y="2961496"/>
            <a:ext cx="1828938" cy="1828938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8" y="2975982"/>
            <a:ext cx="1854757" cy="1772061"/>
          </a:xfrm>
          <a:prstGeom prst="ellipse">
            <a:avLst/>
          </a:prstGeom>
        </p:spPr>
      </p:pic>
      <p:sp>
        <p:nvSpPr>
          <p:cNvPr id="392" name="5-Point Star 391"/>
          <p:cNvSpPr/>
          <p:nvPr/>
        </p:nvSpPr>
        <p:spPr>
          <a:xfrm>
            <a:off x="1017303" y="3798053"/>
            <a:ext cx="194798" cy="194798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24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Frank Czapanskiy</dc:creator>
  <cp:lastModifiedBy>Max Frank Czapanskiy</cp:lastModifiedBy>
  <cp:revision>16</cp:revision>
  <dcterms:created xsi:type="dcterms:W3CDTF">2018-04-16T15:05:08Z</dcterms:created>
  <dcterms:modified xsi:type="dcterms:W3CDTF">2018-04-18T13:33:00Z</dcterms:modified>
</cp:coreProperties>
</file>