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82296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969"/>
    <p:restoredTop sz="95122"/>
  </p:normalViewPr>
  <p:slideViewPr>
    <p:cSldViewPr snapToGrid="0" snapToObjects="1">
      <p:cViewPr>
        <p:scale>
          <a:sx n="154" d="100"/>
          <a:sy n="154" d="100"/>
        </p:scale>
        <p:origin x="4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F8B35-81DE-1849-8D98-174003509F6C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93813" y="1143000"/>
            <a:ext cx="4270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F53F7-D579-7746-98B4-9B8062FA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5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972715"/>
            <a:ext cx="699516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121766"/>
            <a:ext cx="61722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16442"/>
            <a:ext cx="1774508" cy="50369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16442"/>
            <a:ext cx="5220653" cy="50369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481774"/>
            <a:ext cx="709803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977536"/>
            <a:ext cx="709803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/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582208"/>
            <a:ext cx="349758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582208"/>
            <a:ext cx="349758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16443"/>
            <a:ext cx="7098030" cy="11488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457008"/>
            <a:ext cx="3481506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171065"/>
            <a:ext cx="3481506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457008"/>
            <a:ext cx="3498652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171065"/>
            <a:ext cx="3498652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96240"/>
            <a:ext cx="2654260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855770"/>
            <a:ext cx="4166235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783080"/>
            <a:ext cx="2654260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96240"/>
            <a:ext cx="2654260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855770"/>
            <a:ext cx="4166235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783080"/>
            <a:ext cx="2654260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16443"/>
            <a:ext cx="709803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582208"/>
            <a:ext cx="709803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508838"/>
            <a:ext cx="18516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C8D5A-E84B-B741-9A1B-5FA3B60A212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508838"/>
            <a:ext cx="277749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508838"/>
            <a:ext cx="18516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1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47"/>
          <a:stretch/>
        </p:blipFill>
        <p:spPr>
          <a:xfrm>
            <a:off x="4841240" y="-1"/>
            <a:ext cx="1419860" cy="11241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47"/>
          <a:stretch/>
        </p:blipFill>
        <p:spPr>
          <a:xfrm>
            <a:off x="1968500" y="-1"/>
            <a:ext cx="1419860" cy="11241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47"/>
          <a:stretch/>
        </p:blipFill>
        <p:spPr>
          <a:xfrm>
            <a:off x="3404870" y="-1"/>
            <a:ext cx="1419860" cy="11241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7" b="14817"/>
          <a:stretch/>
        </p:blipFill>
        <p:spPr>
          <a:xfrm>
            <a:off x="4841240" y="1136981"/>
            <a:ext cx="1419860" cy="9366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7" b="15547"/>
          <a:stretch/>
        </p:blipFill>
        <p:spPr>
          <a:xfrm>
            <a:off x="1968500" y="1136981"/>
            <a:ext cx="1419860" cy="9269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7" b="14817"/>
          <a:stretch/>
        </p:blipFill>
        <p:spPr>
          <a:xfrm>
            <a:off x="3404870" y="1136981"/>
            <a:ext cx="1419860" cy="9366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7" b="15547"/>
          <a:stretch/>
        </p:blipFill>
        <p:spPr>
          <a:xfrm>
            <a:off x="4841240" y="2073628"/>
            <a:ext cx="1419860" cy="9172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7" b="14817"/>
          <a:stretch/>
        </p:blipFill>
        <p:spPr>
          <a:xfrm>
            <a:off x="1968500" y="2063915"/>
            <a:ext cx="1419860" cy="9366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7" b="15547"/>
          <a:stretch/>
        </p:blipFill>
        <p:spPr>
          <a:xfrm>
            <a:off x="3404870" y="2073628"/>
            <a:ext cx="1419860" cy="91722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99609" y="197235"/>
            <a:ext cx="2648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61230" y="197235"/>
            <a:ext cx="2728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03426" y="197235"/>
            <a:ext cx="2551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03427" y="1146693"/>
            <a:ext cx="2359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61230" y="1146693"/>
            <a:ext cx="2680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99610" y="1146693"/>
            <a:ext cx="2728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99609" y="2086439"/>
            <a:ext cx="2632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61230" y="2086439"/>
            <a:ext cx="2728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95375" y="2086439"/>
            <a:ext cx="2231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01333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6" r="9375"/>
          <a:stretch/>
        </p:blipFill>
        <p:spPr>
          <a:xfrm>
            <a:off x="2533650" y="0"/>
            <a:ext cx="2536824" cy="182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2" r="9375"/>
          <a:stretch/>
        </p:blipFill>
        <p:spPr>
          <a:xfrm>
            <a:off x="5039019" y="0"/>
            <a:ext cx="2532063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r="9375"/>
          <a:stretch/>
        </p:blipFill>
        <p:spPr>
          <a:xfrm>
            <a:off x="0" y="0"/>
            <a:ext cx="253365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r="9375"/>
          <a:stretch/>
        </p:blipFill>
        <p:spPr>
          <a:xfrm>
            <a:off x="2533650" y="1792464"/>
            <a:ext cx="24765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r="9375"/>
          <a:stretch/>
        </p:blipFill>
        <p:spPr>
          <a:xfrm>
            <a:off x="5043098" y="1792464"/>
            <a:ext cx="24765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r="9375"/>
          <a:stretch/>
        </p:blipFill>
        <p:spPr>
          <a:xfrm>
            <a:off x="-4760" y="1792464"/>
            <a:ext cx="2476500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142" y="57955"/>
            <a:ext cx="2648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7562" y="57955"/>
            <a:ext cx="2728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b</a:t>
            </a:r>
            <a:endParaRPr lang="en-US" sz="1300" dirty="0"/>
          </a:p>
        </p:txBody>
      </p:sp>
      <p:sp>
        <p:nvSpPr>
          <p:cNvPr id="10" name="TextBox 9"/>
          <p:cNvSpPr txBox="1"/>
          <p:nvPr/>
        </p:nvSpPr>
        <p:spPr>
          <a:xfrm>
            <a:off x="5236425" y="57955"/>
            <a:ext cx="2551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c</a:t>
            </a:r>
            <a:endParaRPr lang="en-US" sz="1300" dirty="0"/>
          </a:p>
        </p:txBody>
      </p:sp>
      <p:sp>
        <p:nvSpPr>
          <p:cNvPr id="11" name="TextBox 10"/>
          <p:cNvSpPr txBox="1"/>
          <p:nvPr/>
        </p:nvSpPr>
        <p:spPr>
          <a:xfrm>
            <a:off x="5236425" y="1874644"/>
            <a:ext cx="2359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44236" y="1874644"/>
            <a:ext cx="2680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e</a:t>
            </a:r>
            <a:endParaRPr lang="en-US" sz="1300" dirty="0"/>
          </a:p>
        </p:txBody>
      </p:sp>
      <p:sp>
        <p:nvSpPr>
          <p:cNvPr id="13" name="TextBox 12"/>
          <p:cNvSpPr txBox="1"/>
          <p:nvPr/>
        </p:nvSpPr>
        <p:spPr>
          <a:xfrm>
            <a:off x="192086" y="1874644"/>
            <a:ext cx="2728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419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6545424" y="3472041"/>
            <a:ext cx="1283623" cy="1281673"/>
            <a:chOff x="6056174" y="3216368"/>
            <a:chExt cx="1283623" cy="1281673"/>
          </a:xfrm>
        </p:grpSpPr>
        <p:sp>
          <p:nvSpPr>
            <p:cNvPr id="179" name="Rectangle 178"/>
            <p:cNvSpPr/>
            <p:nvPr/>
          </p:nvSpPr>
          <p:spPr>
            <a:xfrm>
              <a:off x="6056174" y="3218272"/>
              <a:ext cx="1279769" cy="127976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79"/>
            <p:cNvCxnSpPr/>
            <p:nvPr/>
          </p:nvCxnSpPr>
          <p:spPr>
            <a:xfrm flipV="1">
              <a:off x="7162674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V="1">
              <a:off x="7004304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V="1">
              <a:off x="6845935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6687566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6529197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6370828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6212459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/>
            <p:cNvGrpSpPr/>
            <p:nvPr/>
          </p:nvGrpSpPr>
          <p:grpSpPr>
            <a:xfrm rot="5400000">
              <a:off x="6224609" y="3234128"/>
              <a:ext cx="950215" cy="1280160"/>
              <a:chOff x="6364859" y="3368768"/>
              <a:chExt cx="950215" cy="1280160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 flipV="1">
                <a:off x="7315074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V="1">
                <a:off x="7156704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flipV="1">
                <a:off x="6998335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 flipV="1">
                <a:off x="6839966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flipV="1">
                <a:off x="6681597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 flipV="1">
                <a:off x="6523228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6364859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6" name="Group 175"/>
          <p:cNvGrpSpPr/>
          <p:nvPr/>
        </p:nvGrpSpPr>
        <p:grpSpPr>
          <a:xfrm>
            <a:off x="6443514" y="3364521"/>
            <a:ext cx="1283623" cy="1281673"/>
            <a:chOff x="6056174" y="3216368"/>
            <a:chExt cx="1283623" cy="1281673"/>
          </a:xfrm>
        </p:grpSpPr>
        <p:sp>
          <p:nvSpPr>
            <p:cNvPr id="159" name="Rectangle 158"/>
            <p:cNvSpPr/>
            <p:nvPr/>
          </p:nvSpPr>
          <p:spPr>
            <a:xfrm>
              <a:off x="6056174" y="3218272"/>
              <a:ext cx="1279769" cy="1279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V="1">
              <a:off x="7162674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7004304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6845935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V="1">
              <a:off x="6687566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V="1">
              <a:off x="6529197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V="1">
              <a:off x="6370828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6212459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oup 174"/>
            <p:cNvGrpSpPr/>
            <p:nvPr/>
          </p:nvGrpSpPr>
          <p:grpSpPr>
            <a:xfrm rot="5400000">
              <a:off x="6224609" y="3234128"/>
              <a:ext cx="950215" cy="1280160"/>
              <a:chOff x="6364859" y="3368768"/>
              <a:chExt cx="950215" cy="1280160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 flipV="1">
                <a:off x="7315074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V="1">
                <a:off x="7156704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V="1">
                <a:off x="6998335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6839966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6681597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6523228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6364859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/>
          <p:cNvGrpSpPr/>
          <p:nvPr/>
        </p:nvGrpSpPr>
        <p:grpSpPr>
          <a:xfrm>
            <a:off x="205891" y="145336"/>
            <a:ext cx="1828938" cy="1828938"/>
            <a:chOff x="205891" y="145335"/>
            <a:chExt cx="2046803" cy="2046803"/>
          </a:xfrm>
        </p:grpSpPr>
        <p:sp>
          <p:nvSpPr>
            <p:cNvPr id="2" name="5-Point Star 1"/>
            <p:cNvSpPr/>
            <p:nvPr/>
          </p:nvSpPr>
          <p:spPr>
            <a:xfrm>
              <a:off x="1120291" y="1059735"/>
              <a:ext cx="218003" cy="218003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205891" y="145335"/>
              <a:ext cx="2046803" cy="204680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5-Point Star 5"/>
          <p:cNvSpPr/>
          <p:nvPr/>
        </p:nvSpPr>
        <p:spPr>
          <a:xfrm>
            <a:off x="4015276" y="962406"/>
            <a:ext cx="194798" cy="194798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98206" y="145336"/>
            <a:ext cx="1828938" cy="1828938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980719" y="722457"/>
            <a:ext cx="1271598" cy="307776"/>
            <a:chOff x="2192139" y="791203"/>
            <a:chExt cx="1423072" cy="344439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437390" y="1126347"/>
              <a:ext cx="9325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92139" y="791203"/>
              <a:ext cx="1423072" cy="344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Discretization</a:t>
              </a:r>
              <a:endParaRPr lang="en-US" sz="1400" dirty="0"/>
            </a:p>
          </p:txBody>
        </p:sp>
      </p:grpSp>
      <p:sp>
        <p:nvSpPr>
          <p:cNvPr id="12" name="Oval 11"/>
          <p:cNvSpPr/>
          <p:nvPr/>
        </p:nvSpPr>
        <p:spPr>
          <a:xfrm>
            <a:off x="3566158" y="992167"/>
            <a:ext cx="135277" cy="13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18505" y="992167"/>
            <a:ext cx="135277" cy="13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17250" y="658119"/>
            <a:ext cx="135277" cy="139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96127" y="658119"/>
            <a:ext cx="135277" cy="139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69596" y="658119"/>
            <a:ext cx="135277" cy="139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66157" y="324619"/>
            <a:ext cx="135277" cy="13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45035" y="324619"/>
            <a:ext cx="135277" cy="13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518504" y="324619"/>
            <a:ext cx="135277" cy="13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43065" y="658119"/>
            <a:ext cx="135277" cy="139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317250" y="1322927"/>
            <a:ext cx="135277" cy="139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96127" y="1322927"/>
            <a:ext cx="135277" cy="139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69596" y="1322927"/>
            <a:ext cx="135277" cy="139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43065" y="1322927"/>
            <a:ext cx="135277" cy="139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66157" y="1674205"/>
            <a:ext cx="135277" cy="13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45035" y="1674205"/>
            <a:ext cx="135277" cy="13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18504" y="1674205"/>
            <a:ext cx="135277" cy="13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4983692" y="722457"/>
            <a:ext cx="1271598" cy="307776"/>
            <a:chOff x="2192139" y="791203"/>
            <a:chExt cx="1423072" cy="344439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2437390" y="1126347"/>
              <a:ext cx="9325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192139" y="791203"/>
              <a:ext cx="1423072" cy="344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Connection</a:t>
              </a:r>
              <a:endParaRPr lang="en-US" sz="1400" dirty="0"/>
            </a:p>
          </p:txBody>
        </p:sp>
      </p:grpSp>
      <p:sp>
        <p:nvSpPr>
          <p:cNvPr id="177" name="Oval 176"/>
          <p:cNvSpPr/>
          <p:nvPr/>
        </p:nvSpPr>
        <p:spPr>
          <a:xfrm>
            <a:off x="6183013" y="3023347"/>
            <a:ext cx="1433838" cy="1491403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9" name="Group 198"/>
          <p:cNvGrpSpPr/>
          <p:nvPr/>
        </p:nvGrpSpPr>
        <p:grpSpPr>
          <a:xfrm>
            <a:off x="6201179" y="145336"/>
            <a:ext cx="1828938" cy="1828938"/>
            <a:chOff x="6201179" y="145336"/>
            <a:chExt cx="1828938" cy="1828938"/>
          </a:xfrm>
        </p:grpSpPr>
        <p:sp>
          <p:nvSpPr>
            <p:cNvPr id="39" name="5-Point Star 38"/>
            <p:cNvSpPr/>
            <p:nvPr/>
          </p:nvSpPr>
          <p:spPr>
            <a:xfrm>
              <a:off x="7018249" y="962406"/>
              <a:ext cx="194798" cy="194798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201179" y="145336"/>
              <a:ext cx="1828938" cy="182893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569131" y="992167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521478" y="992167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320223" y="658119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799100" y="658119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72569" y="658119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569130" y="324619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048008" y="324619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521477" y="324619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746038" y="658119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320223" y="1322927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799100" y="1322927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7272569" y="1322927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7746038" y="1322927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569130" y="1674205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7048008" y="1674205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521477" y="1674205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6736864" y="392257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213047" y="392257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482716" y="724749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958899" y="724749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733998" y="1062460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210181" y="1062460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434742" y="724749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482716" y="1383655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958899" y="1383655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7434742" y="1383655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733998" y="1734811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7210181" y="1734811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-3180000">
              <a:off x="6397363" y="1233601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-3180000">
              <a:off x="6632494" y="905027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-3180000">
              <a:off x="6882029" y="562410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-3180000">
              <a:off x="6632496" y="1564308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-3180000">
              <a:off x="6867627" y="1235734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-3180000">
              <a:off x="7117162" y="893117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-3180000">
              <a:off x="7095876" y="1573526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-3180000">
              <a:off x="7344455" y="1231504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-3180000">
              <a:off x="7580542" y="902335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-3180000">
              <a:off x="6397362" y="562410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-3180000">
              <a:off x="7370200" y="562410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-3180000">
              <a:off x="7594761" y="1573525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3180000">
              <a:off x="7591069" y="1231433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3180000">
              <a:off x="7125959" y="1231433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3180000">
              <a:off x="6628718" y="1231433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3180000">
              <a:off x="7591069" y="557985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3180000">
              <a:off x="7125959" y="557985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3180000">
              <a:off x="6628718" y="557985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3180000">
              <a:off x="7348393" y="900121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3180000">
              <a:off x="6883283" y="900121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3180000">
              <a:off x="6386042" y="900121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3180000">
              <a:off x="7359713" y="1564978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3180000">
              <a:off x="6894603" y="1564978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3180000">
              <a:off x="6397362" y="1564978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6182083" y="3028027"/>
            <a:ext cx="1433838" cy="1491403"/>
            <a:chOff x="4207203" y="2677185"/>
            <a:chExt cx="1828938" cy="1828938"/>
          </a:xfrm>
        </p:grpSpPr>
        <p:sp>
          <p:nvSpPr>
            <p:cNvPr id="100" name="5-Point Star 99"/>
            <p:cNvSpPr/>
            <p:nvPr/>
          </p:nvSpPr>
          <p:spPr>
            <a:xfrm>
              <a:off x="5024273" y="3494255"/>
              <a:ext cx="194798" cy="194798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4207203" y="2677185"/>
              <a:ext cx="1828938" cy="182893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575155" y="3524016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5527502" y="3524016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326247" y="3189968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805124" y="3189968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278593" y="3189968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4575154" y="2856468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054032" y="2856468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5527501" y="2856468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752062" y="3189968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4326247" y="3854776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805124" y="3854776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278593" y="3854776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5752062" y="3854776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575154" y="4206054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054032" y="4206054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527501" y="4206054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4742888" y="2924106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5219071" y="2924106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488740" y="3256598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964923" y="3256598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4740022" y="3594309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5216205" y="3594309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5440766" y="3256598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488740" y="3915504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964923" y="3915504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440766" y="3915504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4740022" y="4266660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5216205" y="4266660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-3180000">
              <a:off x="4403387" y="3765450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-3180000">
              <a:off x="4638518" y="3436876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-3180000">
              <a:off x="4888053" y="3094259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-3180000">
              <a:off x="4638520" y="4096157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-3180000">
              <a:off x="4873651" y="3767583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-3180000">
              <a:off x="5123186" y="3424966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-3180000">
              <a:off x="5101900" y="4105375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-3180000">
              <a:off x="5350479" y="3763353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-3180000">
              <a:off x="5586566" y="3434184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-3180000">
              <a:off x="4403386" y="3094259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-3180000">
              <a:off x="5376224" y="3094259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-3180000">
              <a:off x="5600785" y="4105374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3180000">
              <a:off x="5597093" y="3763282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3180000">
              <a:off x="5131983" y="3763282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3180000">
              <a:off x="4634742" y="3763282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3180000">
              <a:off x="5597093" y="3089834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3180000">
              <a:off x="5131983" y="3089834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3180000">
              <a:off x="4634742" y="3089834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3180000">
              <a:off x="5354417" y="3431970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3180000">
              <a:off x="4889307" y="3431970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3180000">
              <a:off x="4392066" y="3431970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3180000">
              <a:off x="5365737" y="4096827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3180000">
              <a:off x="4900627" y="4096827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3180000">
              <a:off x="4403386" y="4096827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 rot="18374303" flipH="1">
            <a:off x="6393403" y="2292425"/>
            <a:ext cx="1271598" cy="307776"/>
            <a:chOff x="2192139" y="791203"/>
            <a:chExt cx="1423072" cy="344439"/>
          </a:xfrm>
        </p:grpSpPr>
        <p:cxnSp>
          <p:nvCxnSpPr>
            <p:cNvPr id="157" name="Straight Arrow Connector 156"/>
            <p:cNvCxnSpPr/>
            <p:nvPr/>
          </p:nvCxnSpPr>
          <p:spPr>
            <a:xfrm>
              <a:off x="2437390" y="1126347"/>
              <a:ext cx="9325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2192139" y="791203"/>
              <a:ext cx="1423072" cy="344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Annotation</a:t>
              </a:r>
              <a:endParaRPr lang="en-US" sz="1400" dirty="0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5039284" y="3571516"/>
            <a:ext cx="1271598" cy="630942"/>
            <a:chOff x="2192139" y="803759"/>
            <a:chExt cx="1423072" cy="706101"/>
          </a:xfrm>
        </p:grpSpPr>
        <p:cxnSp>
          <p:nvCxnSpPr>
            <p:cNvPr id="196" name="Straight Arrow Connector 195"/>
            <p:cNvCxnSpPr/>
            <p:nvPr/>
          </p:nvCxnSpPr>
          <p:spPr>
            <a:xfrm flipH="1">
              <a:off x="2437390" y="1126347"/>
              <a:ext cx="9325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2192139" y="803759"/>
              <a:ext cx="1423072" cy="70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Path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dirty="0" smtClean="0"/>
                <a:t>Calculation</a:t>
              </a:r>
              <a:endParaRPr lang="en-US" sz="1400" dirty="0"/>
            </a:p>
          </p:txBody>
        </p:sp>
      </p:grpSp>
      <p:sp>
        <p:nvSpPr>
          <p:cNvPr id="201" name="5-Point Star 200"/>
          <p:cNvSpPr/>
          <p:nvPr/>
        </p:nvSpPr>
        <p:spPr>
          <a:xfrm>
            <a:off x="4653472" y="3239205"/>
            <a:ext cx="126195" cy="126195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4124154" y="2709887"/>
            <a:ext cx="1184830" cy="118483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4362522" y="3258484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4979475" y="3258484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4201274" y="3042080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4511502" y="3042080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4818226" y="3042080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4362522" y="2826031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4672750" y="2826031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4979475" y="2826031"/>
            <a:ext cx="87636" cy="876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5124951" y="3042080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4201274" y="3472759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4511502" y="3472759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4818226" y="3472759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5124951" y="3472759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4362522" y="3700325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4672750" y="3700325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4979475" y="3700325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Connector 218"/>
          <p:cNvCxnSpPr/>
          <p:nvPr/>
        </p:nvCxnSpPr>
        <p:spPr>
          <a:xfrm>
            <a:off x="4471184" y="2869848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4779666" y="2869848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4306540" y="3085245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4615023" y="3085245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4469327" y="3304022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4777810" y="3304022"/>
            <a:ext cx="177711" cy="0"/>
          </a:xfrm>
          <a:prstGeom prst="line">
            <a:avLst/>
          </a:prstGeom>
          <a:ln w="28575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4923286" y="3085245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4306540" y="3512100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4615023" y="3512100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4923286" y="3512100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4469327" y="3739587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4777810" y="3739587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rot="18420000">
            <a:off x="4251247" y="3414891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rot="18420000">
            <a:off x="4403570" y="320203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rot="18420000">
            <a:off x="4565225" y="2980078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rot="18420000">
            <a:off x="4403572" y="3629131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rot="18420000">
            <a:off x="4555895" y="341627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rot="18420000">
            <a:off x="4717550" y="3194318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rot="18420000">
            <a:off x="4703760" y="363510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rot="18420000">
            <a:off x="4864796" y="341353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rot="18420000">
            <a:off x="5017739" y="3200289"/>
            <a:ext cx="148093" cy="0"/>
          </a:xfrm>
          <a:prstGeom prst="line">
            <a:avLst/>
          </a:prstGeom>
          <a:ln w="28575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rot="18420000">
            <a:off x="4251246" y="2980078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rot="18420000">
            <a:off x="4881474" y="2980078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rot="18420000">
            <a:off x="5026950" y="3635102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rot="3180000">
            <a:off x="5024558" y="341348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rot="3180000">
            <a:off x="4723249" y="341348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rot="3180000">
            <a:off x="4401124" y="341348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rot="3180000">
            <a:off x="5024558" y="2977211"/>
            <a:ext cx="148093" cy="0"/>
          </a:xfrm>
          <a:prstGeom prst="line">
            <a:avLst/>
          </a:prstGeom>
          <a:ln w="28575">
            <a:solidFill>
              <a:srgbClr val="FF0000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rot="3180000">
            <a:off x="4723249" y="2977211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rot="3180000">
            <a:off x="4401124" y="2977211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rot="3180000">
            <a:off x="4867347" y="319885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rot="3180000">
            <a:off x="4566037" y="319885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rot="3180000">
            <a:off x="4243913" y="319885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rot="3180000">
            <a:off x="4874680" y="362956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rot="3180000">
            <a:off x="4573371" y="362956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rot="3180000">
            <a:off x="4251246" y="362956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5-Point Star 254"/>
          <p:cNvSpPr/>
          <p:nvPr/>
        </p:nvSpPr>
        <p:spPr>
          <a:xfrm>
            <a:off x="3584688" y="3841957"/>
            <a:ext cx="126195" cy="126195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3055370" y="3312639"/>
            <a:ext cx="1184830" cy="118483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3293738" y="3861236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3910691" y="3861236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3132490" y="3644832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3442718" y="3644832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3749442" y="3644832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3293738" y="3428783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3603966" y="3428783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3910691" y="3428783"/>
            <a:ext cx="87636" cy="8763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4056167" y="3717756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3132490" y="4075511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3442718" y="4075511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3749442" y="4075511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4056167" y="4030631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3293738" y="4303077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3603966" y="4303077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3910691" y="4303077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3" name="Straight Connector 272"/>
          <p:cNvCxnSpPr/>
          <p:nvPr/>
        </p:nvCxnSpPr>
        <p:spPr>
          <a:xfrm>
            <a:off x="3402400" y="3472600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3710882" y="3472600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3237756" y="3687997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3546239" y="3687997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3400543" y="3906774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3709026" y="3906774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3854502" y="3687997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3237756" y="4114852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3546239" y="4114852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3854502" y="4114852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400543" y="4342339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3709026" y="4342339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rot="18420000">
            <a:off x="3182463" y="401764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rot="18420000">
            <a:off x="3334786" y="380478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rot="18420000">
            <a:off x="3496441" y="3582830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rot="18420000">
            <a:off x="3334788" y="423188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rot="18420000">
            <a:off x="3487111" y="401902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rot="18420000">
            <a:off x="3648766" y="3797070"/>
            <a:ext cx="148093" cy="0"/>
          </a:xfrm>
          <a:prstGeom prst="line">
            <a:avLst/>
          </a:prstGeom>
          <a:ln w="28575">
            <a:solidFill>
              <a:schemeClr val="accent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rot="18420000">
            <a:off x="3634976" y="423785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rot="18420000">
            <a:off x="3796012" y="401628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rot="18420000">
            <a:off x="3948955" y="387596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rot="18420000">
            <a:off x="3182462" y="3582830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rot="18420000">
            <a:off x="3812690" y="3582830"/>
            <a:ext cx="148093" cy="0"/>
          </a:xfrm>
          <a:prstGeom prst="line">
            <a:avLst/>
          </a:prstGeom>
          <a:ln w="28575">
            <a:solidFill>
              <a:schemeClr val="accent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rot="18420000">
            <a:off x="3958166" y="4192974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rot="3180000">
            <a:off x="3955774" y="4016239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rot="3180000">
            <a:off x="3654465" y="4016239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rot="3180000">
            <a:off x="3332340" y="4016239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rot="3180000">
            <a:off x="3955774" y="365288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3180000">
            <a:off x="3654465" y="357996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3180000">
            <a:off x="3332340" y="357996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rot="3180000">
            <a:off x="3798563" y="380160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3180000">
            <a:off x="3497253" y="380160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3180000">
            <a:off x="3175129" y="380160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rot="3180000">
            <a:off x="3805896" y="423231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rot="3180000">
            <a:off x="3504587" y="423231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rot="3180000">
            <a:off x="3182462" y="423231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5-Point Star 309"/>
          <p:cNvSpPr/>
          <p:nvPr/>
        </p:nvSpPr>
        <p:spPr>
          <a:xfrm>
            <a:off x="4647087" y="4482397"/>
            <a:ext cx="126195" cy="126195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/>
          <p:cNvSpPr/>
          <p:nvPr/>
        </p:nvSpPr>
        <p:spPr>
          <a:xfrm>
            <a:off x="4117769" y="3953079"/>
            <a:ext cx="1184830" cy="118483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/>
          <p:cNvSpPr/>
          <p:nvPr/>
        </p:nvSpPr>
        <p:spPr>
          <a:xfrm>
            <a:off x="4356137" y="4501676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/>
          <p:cNvSpPr/>
          <p:nvPr/>
        </p:nvSpPr>
        <p:spPr>
          <a:xfrm>
            <a:off x="4973090" y="4501676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/>
          <p:cNvSpPr/>
          <p:nvPr/>
        </p:nvSpPr>
        <p:spPr>
          <a:xfrm>
            <a:off x="4194889" y="4285272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/>
          <p:cNvSpPr/>
          <p:nvPr/>
        </p:nvSpPr>
        <p:spPr>
          <a:xfrm>
            <a:off x="4505117" y="4285272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/>
          <p:cNvSpPr/>
          <p:nvPr/>
        </p:nvSpPr>
        <p:spPr>
          <a:xfrm>
            <a:off x="4811841" y="4285272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/>
          <p:cNvSpPr/>
          <p:nvPr/>
        </p:nvSpPr>
        <p:spPr>
          <a:xfrm>
            <a:off x="4356137" y="4069223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>
            <a:off x="4666365" y="4069223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>
            <a:off x="4973090" y="4069223"/>
            <a:ext cx="87636" cy="8763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>
            <a:off x="5118566" y="4285272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>
            <a:off x="4194889" y="4715951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4505117" y="4715951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/>
          <p:cNvSpPr/>
          <p:nvPr/>
        </p:nvSpPr>
        <p:spPr>
          <a:xfrm>
            <a:off x="4811841" y="4715951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/>
          <p:cNvSpPr/>
          <p:nvPr/>
        </p:nvSpPr>
        <p:spPr>
          <a:xfrm>
            <a:off x="5118566" y="4715951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/>
          <p:cNvSpPr/>
          <p:nvPr/>
        </p:nvSpPr>
        <p:spPr>
          <a:xfrm>
            <a:off x="4356137" y="4943517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4666365" y="4943517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/>
          <p:cNvSpPr/>
          <p:nvPr/>
        </p:nvSpPr>
        <p:spPr>
          <a:xfrm>
            <a:off x="4973090" y="4943517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8" name="Straight Connector 327"/>
          <p:cNvCxnSpPr/>
          <p:nvPr/>
        </p:nvCxnSpPr>
        <p:spPr>
          <a:xfrm>
            <a:off x="4464799" y="4113040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4773281" y="4113040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4300155" y="4328437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4608638" y="4328437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4462942" y="4547214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4916901" y="4328437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4300155" y="4755292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4608638" y="4755292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4916901" y="4755292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4462942" y="4982779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4771425" y="4982779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 rot="18420000">
            <a:off x="4244862" y="465808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rot="18420000">
            <a:off x="4397185" y="444522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 rot="18420000">
            <a:off x="4558840" y="4223270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rot="18420000">
            <a:off x="4397187" y="487232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rot="18420000">
            <a:off x="4549510" y="465946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 rot="18420000">
            <a:off x="4711165" y="4437510"/>
            <a:ext cx="148093" cy="0"/>
          </a:xfrm>
          <a:prstGeom prst="line">
            <a:avLst/>
          </a:prstGeom>
          <a:ln w="28575">
            <a:solidFill>
              <a:srgbClr val="7030A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 rot="18420000">
            <a:off x="4697375" y="487829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 rot="18420000">
            <a:off x="4858411" y="465672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rot="18420000">
            <a:off x="4244861" y="4223270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rot="18420000">
            <a:off x="4875089" y="4223270"/>
            <a:ext cx="148093" cy="0"/>
          </a:xfrm>
          <a:prstGeom prst="line">
            <a:avLst/>
          </a:prstGeom>
          <a:ln w="28575">
            <a:solidFill>
              <a:srgbClr val="7030A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 rot="18420000">
            <a:off x="5020565" y="4878294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rot="3180000">
            <a:off x="5018173" y="4656679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 rot="3180000">
            <a:off x="4716864" y="4656679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rot="3180000">
            <a:off x="4394739" y="4656679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 rot="3180000">
            <a:off x="4716864" y="422040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 rot="3180000">
            <a:off x="4394739" y="422040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 rot="3180000">
            <a:off x="4860962" y="444204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rot="3180000">
            <a:off x="4559652" y="444204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 rot="3180000">
            <a:off x="4237528" y="444204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rot="3180000">
            <a:off x="4868295" y="487275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rot="3180000">
            <a:off x="4566986" y="487275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 rot="3180000">
            <a:off x="4244861" y="487275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4777809" y="4543282"/>
            <a:ext cx="177711" cy="0"/>
          </a:xfrm>
          <a:prstGeom prst="line">
            <a:avLst/>
          </a:prstGeom>
          <a:ln w="28575">
            <a:solidFill>
              <a:srgbClr val="7030A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 rot="18420000">
            <a:off x="5017738" y="4439549"/>
            <a:ext cx="148093" cy="0"/>
          </a:xfrm>
          <a:prstGeom prst="line">
            <a:avLst/>
          </a:prstGeom>
          <a:ln w="28575">
            <a:solidFill>
              <a:srgbClr val="7030A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 rot="3180000">
            <a:off x="5024557" y="4216471"/>
            <a:ext cx="148093" cy="0"/>
          </a:xfrm>
          <a:prstGeom prst="line">
            <a:avLst/>
          </a:prstGeom>
          <a:ln w="28575">
            <a:solidFill>
              <a:srgbClr val="7030A0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3886970" y="2713989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</a:t>
            </a:r>
            <a:endParaRPr lang="en-US" sz="1200" dirty="0"/>
          </a:p>
        </p:txBody>
      </p:sp>
      <p:sp>
        <p:nvSpPr>
          <p:cNvPr id="368" name="TextBox 367"/>
          <p:cNvSpPr txBox="1"/>
          <p:nvPr/>
        </p:nvSpPr>
        <p:spPr>
          <a:xfrm>
            <a:off x="3629633" y="3081507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</a:t>
            </a:r>
            <a:endParaRPr lang="en-US" sz="1200" dirty="0"/>
          </a:p>
        </p:txBody>
      </p:sp>
      <p:sp>
        <p:nvSpPr>
          <p:cNvPr id="369" name="TextBox 368"/>
          <p:cNvSpPr txBox="1"/>
          <p:nvPr/>
        </p:nvSpPr>
        <p:spPr>
          <a:xfrm>
            <a:off x="3473756" y="4765704"/>
            <a:ext cx="823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</a:t>
            </a:r>
            <a:r>
              <a:rPr lang="en-US" sz="1200" smtClean="0"/>
              <a:t>ound-trip</a:t>
            </a:r>
            <a:endParaRPr lang="en-US" sz="1200" dirty="0"/>
          </a:p>
        </p:txBody>
      </p:sp>
      <p:grpSp>
        <p:nvGrpSpPr>
          <p:cNvPr id="370" name="Group 369"/>
          <p:cNvGrpSpPr/>
          <p:nvPr/>
        </p:nvGrpSpPr>
        <p:grpSpPr>
          <a:xfrm>
            <a:off x="1927124" y="3609199"/>
            <a:ext cx="1271598" cy="307776"/>
            <a:chOff x="2192139" y="791203"/>
            <a:chExt cx="1423072" cy="344439"/>
          </a:xfrm>
        </p:grpSpPr>
        <p:cxnSp>
          <p:nvCxnSpPr>
            <p:cNvPr id="371" name="Straight Arrow Connector 370"/>
            <p:cNvCxnSpPr/>
            <p:nvPr/>
          </p:nvCxnSpPr>
          <p:spPr>
            <a:xfrm flipH="1">
              <a:off x="2437390" y="1126347"/>
              <a:ext cx="9325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TextBox 371"/>
            <p:cNvSpPr txBox="1"/>
            <p:nvPr/>
          </p:nvSpPr>
          <p:spPr>
            <a:xfrm>
              <a:off x="2192139" y="791203"/>
              <a:ext cx="1423072" cy="344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Interpolation</a:t>
              </a:r>
              <a:endParaRPr lang="en-US" sz="1400" dirty="0"/>
            </a:p>
          </p:txBody>
        </p:sp>
      </p:grpSp>
      <p:sp>
        <p:nvSpPr>
          <p:cNvPr id="390" name="Oval 389"/>
          <p:cNvSpPr/>
          <p:nvPr/>
        </p:nvSpPr>
        <p:spPr>
          <a:xfrm>
            <a:off x="200233" y="2961496"/>
            <a:ext cx="1828938" cy="1828938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1" name="Picture 3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78" y="2975982"/>
            <a:ext cx="1854757" cy="1772061"/>
          </a:xfrm>
          <a:prstGeom prst="ellipse">
            <a:avLst/>
          </a:prstGeom>
        </p:spPr>
      </p:pic>
      <p:sp>
        <p:nvSpPr>
          <p:cNvPr id="392" name="5-Point Star 391"/>
          <p:cNvSpPr/>
          <p:nvPr/>
        </p:nvSpPr>
        <p:spPr>
          <a:xfrm>
            <a:off x="1017303" y="3798053"/>
            <a:ext cx="194798" cy="194798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8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564</TotalTime>
  <Words>24</Words>
  <Application>Microsoft Macintosh PowerPoint</Application>
  <PresentationFormat>Custom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Frank Czapanskiy</dc:creator>
  <cp:lastModifiedBy>Max Frank Czapanskiy</cp:lastModifiedBy>
  <cp:revision>12</cp:revision>
  <dcterms:created xsi:type="dcterms:W3CDTF">2018-04-16T15:05:08Z</dcterms:created>
  <dcterms:modified xsi:type="dcterms:W3CDTF">2018-04-17T00:29:57Z</dcterms:modified>
</cp:coreProperties>
</file>