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69"/>
    <p:restoredTop sz="95122"/>
  </p:normalViewPr>
  <p:slideViewPr>
    <p:cSldViewPr snapToGrid="0" snapToObjects="1">
      <p:cViewPr>
        <p:scale>
          <a:sx n="210" d="100"/>
          <a:sy n="210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F8B35-81DE-1849-8D98-174003509F6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53F7-D579-7746-98B4-9B8062FA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7"/>
          <a:stretch/>
        </p:blipFill>
        <p:spPr>
          <a:xfrm>
            <a:off x="4841240" y="-1"/>
            <a:ext cx="1419860" cy="1124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7"/>
          <a:stretch/>
        </p:blipFill>
        <p:spPr>
          <a:xfrm>
            <a:off x="1968500" y="-1"/>
            <a:ext cx="1419860" cy="1124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7"/>
          <a:stretch/>
        </p:blipFill>
        <p:spPr>
          <a:xfrm>
            <a:off x="3404870" y="-1"/>
            <a:ext cx="1419860" cy="1124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4841240" y="1136981"/>
            <a:ext cx="1419860" cy="936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5547"/>
          <a:stretch/>
        </p:blipFill>
        <p:spPr>
          <a:xfrm>
            <a:off x="1968500" y="1136981"/>
            <a:ext cx="1419860" cy="9269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3404870" y="1136981"/>
            <a:ext cx="1419860" cy="9366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7" b="15547"/>
          <a:stretch/>
        </p:blipFill>
        <p:spPr>
          <a:xfrm>
            <a:off x="4841240" y="2073628"/>
            <a:ext cx="1419860" cy="917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1968500" y="2063915"/>
            <a:ext cx="1419860" cy="9366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7" b="15547"/>
          <a:stretch/>
        </p:blipFill>
        <p:spPr>
          <a:xfrm>
            <a:off x="3404870" y="2073628"/>
            <a:ext cx="1419860" cy="9172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9609" y="197235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61230" y="197235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3426" y="197235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3427" y="1146693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1230" y="1146693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9610" y="1146693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9609" y="2086439"/>
            <a:ext cx="2632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61230" y="2086439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95375" y="2086439"/>
            <a:ext cx="2231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1333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6" r="9375"/>
          <a:stretch/>
        </p:blipFill>
        <p:spPr>
          <a:xfrm>
            <a:off x="2533650" y="0"/>
            <a:ext cx="2536824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r="9375"/>
          <a:stretch/>
        </p:blipFill>
        <p:spPr>
          <a:xfrm>
            <a:off x="5039019" y="0"/>
            <a:ext cx="2532063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9375"/>
          <a:stretch/>
        </p:blipFill>
        <p:spPr>
          <a:xfrm>
            <a:off x="0" y="0"/>
            <a:ext cx="25336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/>
        </p:blipFill>
        <p:spPr>
          <a:xfrm>
            <a:off x="2533650" y="1792464"/>
            <a:ext cx="24765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/>
        </p:blipFill>
        <p:spPr>
          <a:xfrm>
            <a:off x="5043098" y="1792464"/>
            <a:ext cx="24765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/>
        </p:blipFill>
        <p:spPr>
          <a:xfrm>
            <a:off x="-4760" y="1792464"/>
            <a:ext cx="24765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42" y="57955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7562" y="57955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5236425" y="57955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</a:t>
            </a:r>
            <a:endParaRPr 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6425" y="1874644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4236" y="1874644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086" y="1874644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19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15</Words>
  <Application>Microsoft Macintosh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Frank Czapanskiy</dc:creator>
  <cp:lastModifiedBy>Max Frank Czapanskiy</cp:lastModifiedBy>
  <cp:revision>6</cp:revision>
  <dcterms:created xsi:type="dcterms:W3CDTF">2018-04-16T15:05:08Z</dcterms:created>
  <dcterms:modified xsi:type="dcterms:W3CDTF">2018-04-16T16:03:37Z</dcterms:modified>
</cp:coreProperties>
</file>