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27"/>
  </p:notesMasterIdLst>
  <p:handoutMasterIdLst>
    <p:handoutMasterId r:id="rId228"/>
  </p:handoutMasterIdLst>
  <p:sldIdLst>
    <p:sldId id="682" r:id="rId2"/>
    <p:sldId id="752" r:id="rId3"/>
    <p:sldId id="753" r:id="rId4"/>
    <p:sldId id="754" r:id="rId5"/>
    <p:sldId id="758" r:id="rId6"/>
    <p:sldId id="755" r:id="rId7"/>
    <p:sldId id="756" r:id="rId8"/>
    <p:sldId id="757" r:id="rId9"/>
    <p:sldId id="759" r:id="rId10"/>
    <p:sldId id="760" r:id="rId11"/>
    <p:sldId id="761" r:id="rId12"/>
    <p:sldId id="762" r:id="rId13"/>
    <p:sldId id="763"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77" r:id="rId28"/>
    <p:sldId id="778" r:id="rId29"/>
    <p:sldId id="779" r:id="rId30"/>
    <p:sldId id="780" r:id="rId31"/>
    <p:sldId id="1123" r:id="rId32"/>
    <p:sldId id="1124" r:id="rId33"/>
    <p:sldId id="1125" r:id="rId34"/>
    <p:sldId id="1126" r:id="rId35"/>
    <p:sldId id="1127" r:id="rId36"/>
    <p:sldId id="1128" r:id="rId37"/>
    <p:sldId id="1129" r:id="rId38"/>
    <p:sldId id="1130" r:id="rId39"/>
    <p:sldId id="1052" r:id="rId40"/>
    <p:sldId id="1053" r:id="rId41"/>
    <p:sldId id="1054" r:id="rId42"/>
    <p:sldId id="1055" r:id="rId43"/>
    <p:sldId id="1056" r:id="rId44"/>
    <p:sldId id="1057" r:id="rId45"/>
    <p:sldId id="1058" r:id="rId46"/>
    <p:sldId id="1059" r:id="rId47"/>
    <p:sldId id="1060" r:id="rId48"/>
    <p:sldId id="1061" r:id="rId49"/>
    <p:sldId id="1062" r:id="rId50"/>
    <p:sldId id="1063" r:id="rId51"/>
    <p:sldId id="1064" r:id="rId52"/>
    <p:sldId id="1065" r:id="rId53"/>
    <p:sldId id="1066" r:id="rId54"/>
    <p:sldId id="1067" r:id="rId55"/>
    <p:sldId id="1068" r:id="rId56"/>
    <p:sldId id="1069" r:id="rId57"/>
    <p:sldId id="1070" r:id="rId58"/>
    <p:sldId id="1071" r:id="rId59"/>
    <p:sldId id="813" r:id="rId60"/>
    <p:sldId id="814" r:id="rId61"/>
    <p:sldId id="815" r:id="rId62"/>
    <p:sldId id="816" r:id="rId63"/>
    <p:sldId id="817" r:id="rId64"/>
    <p:sldId id="818" r:id="rId65"/>
    <p:sldId id="819" r:id="rId66"/>
    <p:sldId id="820" r:id="rId67"/>
    <p:sldId id="821" r:id="rId68"/>
    <p:sldId id="822" r:id="rId69"/>
    <p:sldId id="823" r:id="rId70"/>
    <p:sldId id="824" r:id="rId71"/>
    <p:sldId id="825" r:id="rId72"/>
    <p:sldId id="826" r:id="rId73"/>
    <p:sldId id="827" r:id="rId74"/>
    <p:sldId id="828" r:id="rId75"/>
    <p:sldId id="829" r:id="rId76"/>
    <p:sldId id="830" r:id="rId77"/>
    <p:sldId id="831" r:id="rId78"/>
    <p:sldId id="833" r:id="rId79"/>
    <p:sldId id="834" r:id="rId80"/>
    <p:sldId id="835" r:id="rId81"/>
    <p:sldId id="836" r:id="rId82"/>
    <p:sldId id="837" r:id="rId83"/>
    <p:sldId id="838" r:id="rId84"/>
    <p:sldId id="839" r:id="rId85"/>
    <p:sldId id="840" r:id="rId86"/>
    <p:sldId id="841" r:id="rId87"/>
    <p:sldId id="842" r:id="rId88"/>
    <p:sldId id="843" r:id="rId89"/>
    <p:sldId id="844" r:id="rId90"/>
    <p:sldId id="845" r:id="rId91"/>
    <p:sldId id="846" r:id="rId92"/>
    <p:sldId id="847" r:id="rId93"/>
    <p:sldId id="848" r:id="rId94"/>
    <p:sldId id="849" r:id="rId95"/>
    <p:sldId id="850" r:id="rId96"/>
    <p:sldId id="851" r:id="rId97"/>
    <p:sldId id="852" r:id="rId98"/>
    <p:sldId id="853" r:id="rId99"/>
    <p:sldId id="854" r:id="rId100"/>
    <p:sldId id="855" r:id="rId101"/>
    <p:sldId id="856" r:id="rId102"/>
    <p:sldId id="857" r:id="rId103"/>
    <p:sldId id="858" r:id="rId104"/>
    <p:sldId id="859" r:id="rId105"/>
    <p:sldId id="860" r:id="rId106"/>
    <p:sldId id="861" r:id="rId107"/>
    <p:sldId id="862" r:id="rId108"/>
    <p:sldId id="863" r:id="rId109"/>
    <p:sldId id="864" r:id="rId110"/>
    <p:sldId id="865" r:id="rId111"/>
    <p:sldId id="866" r:id="rId112"/>
    <p:sldId id="867" r:id="rId113"/>
    <p:sldId id="868" r:id="rId114"/>
    <p:sldId id="869" r:id="rId115"/>
    <p:sldId id="870" r:id="rId116"/>
    <p:sldId id="871" r:id="rId117"/>
    <p:sldId id="872" r:id="rId118"/>
    <p:sldId id="873" r:id="rId119"/>
    <p:sldId id="874" r:id="rId120"/>
    <p:sldId id="875" r:id="rId121"/>
    <p:sldId id="876" r:id="rId122"/>
    <p:sldId id="877" r:id="rId123"/>
    <p:sldId id="878" r:id="rId124"/>
    <p:sldId id="879" r:id="rId125"/>
    <p:sldId id="880" r:id="rId126"/>
    <p:sldId id="881" r:id="rId127"/>
    <p:sldId id="882" r:id="rId128"/>
    <p:sldId id="1076" r:id="rId129"/>
    <p:sldId id="1077" r:id="rId130"/>
    <p:sldId id="1084" r:id="rId131"/>
    <p:sldId id="1078" r:id="rId132"/>
    <p:sldId id="1079" r:id="rId133"/>
    <p:sldId id="1080" r:id="rId134"/>
    <p:sldId id="1081" r:id="rId135"/>
    <p:sldId id="1082" r:id="rId136"/>
    <p:sldId id="1083" r:id="rId137"/>
    <p:sldId id="1085" r:id="rId138"/>
    <p:sldId id="1086" r:id="rId139"/>
    <p:sldId id="1087" r:id="rId140"/>
    <p:sldId id="1088" r:id="rId141"/>
    <p:sldId id="1089" r:id="rId142"/>
    <p:sldId id="1090" r:id="rId143"/>
    <p:sldId id="1091" r:id="rId144"/>
    <p:sldId id="1092" r:id="rId145"/>
    <p:sldId id="1093" r:id="rId146"/>
    <p:sldId id="1005" r:id="rId147"/>
    <p:sldId id="1007" r:id="rId148"/>
    <p:sldId id="1008" r:id="rId149"/>
    <p:sldId id="1009" r:id="rId150"/>
    <p:sldId id="1006" r:id="rId151"/>
    <p:sldId id="1010" r:id="rId152"/>
    <p:sldId id="1011" r:id="rId153"/>
    <p:sldId id="1012" r:id="rId154"/>
    <p:sldId id="1013" r:id="rId155"/>
    <p:sldId id="1014" r:id="rId156"/>
    <p:sldId id="1015" r:id="rId157"/>
    <p:sldId id="1016" r:id="rId158"/>
    <p:sldId id="1017" r:id="rId159"/>
    <p:sldId id="1018" r:id="rId160"/>
    <p:sldId id="1019" r:id="rId161"/>
    <p:sldId id="1020" r:id="rId162"/>
    <p:sldId id="1021" r:id="rId163"/>
    <p:sldId id="1022" r:id="rId164"/>
    <p:sldId id="1023" r:id="rId165"/>
    <p:sldId id="1024" r:id="rId166"/>
    <p:sldId id="1025" r:id="rId167"/>
    <p:sldId id="1026" r:id="rId168"/>
    <p:sldId id="1027" r:id="rId169"/>
    <p:sldId id="1028" r:id="rId170"/>
    <p:sldId id="1029" r:id="rId171"/>
    <p:sldId id="1030" r:id="rId172"/>
    <p:sldId id="1031" r:id="rId173"/>
    <p:sldId id="1032" r:id="rId174"/>
    <p:sldId id="1033" r:id="rId175"/>
    <p:sldId id="1034" r:id="rId176"/>
    <p:sldId id="1035" r:id="rId177"/>
    <p:sldId id="1036" r:id="rId178"/>
    <p:sldId id="1037" r:id="rId179"/>
    <p:sldId id="1038" r:id="rId180"/>
    <p:sldId id="1039" r:id="rId181"/>
    <p:sldId id="1040" r:id="rId182"/>
    <p:sldId id="1041" r:id="rId183"/>
    <p:sldId id="1042" r:id="rId184"/>
    <p:sldId id="1043" r:id="rId185"/>
    <p:sldId id="1044" r:id="rId186"/>
    <p:sldId id="1045" r:id="rId187"/>
    <p:sldId id="1046" r:id="rId188"/>
    <p:sldId id="1047" r:id="rId189"/>
    <p:sldId id="1048" r:id="rId190"/>
    <p:sldId id="1049" r:id="rId191"/>
    <p:sldId id="1050" r:id="rId192"/>
    <p:sldId id="1051" r:id="rId193"/>
    <p:sldId id="1072" r:id="rId194"/>
    <p:sldId id="1073" r:id="rId195"/>
    <p:sldId id="1074" r:id="rId196"/>
    <p:sldId id="1075" r:id="rId197"/>
    <p:sldId id="1108" r:id="rId198"/>
    <p:sldId id="1109" r:id="rId199"/>
    <p:sldId id="1110" r:id="rId200"/>
    <p:sldId id="1111" r:id="rId201"/>
    <p:sldId id="1112" r:id="rId202"/>
    <p:sldId id="1113" r:id="rId203"/>
    <p:sldId id="1114" r:id="rId204"/>
    <p:sldId id="1115" r:id="rId205"/>
    <p:sldId id="1116" r:id="rId206"/>
    <p:sldId id="1117" r:id="rId207"/>
    <p:sldId id="1118" r:id="rId208"/>
    <p:sldId id="1119" r:id="rId209"/>
    <p:sldId id="1120" r:id="rId210"/>
    <p:sldId id="1121" r:id="rId211"/>
    <p:sldId id="1122" r:id="rId212"/>
    <p:sldId id="1094" r:id="rId213"/>
    <p:sldId id="1095" r:id="rId214"/>
    <p:sldId id="1096" r:id="rId215"/>
    <p:sldId id="1097" r:id="rId216"/>
    <p:sldId id="1098" r:id="rId217"/>
    <p:sldId id="1099" r:id="rId218"/>
    <p:sldId id="1100" r:id="rId219"/>
    <p:sldId id="1101" r:id="rId220"/>
    <p:sldId id="1102" r:id="rId221"/>
    <p:sldId id="1103" r:id="rId222"/>
    <p:sldId id="1104" r:id="rId223"/>
    <p:sldId id="1105" r:id="rId224"/>
    <p:sldId id="1106" r:id="rId225"/>
    <p:sldId id="1107" r:id="rId226"/>
  </p:sldIdLst>
  <p:sldSz cx="12188825" cy="6858000"/>
  <p:notesSz cx="6858000" cy="9144000"/>
  <p:custDataLst>
    <p:tags r:id="rId22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9A820FDE-B404-40E5-BFB8-8E4BCA9C774A}">
          <p14:sldIdLst>
            <p14:sldId id="682"/>
            <p14:sldId id="752"/>
            <p14:sldId id="753"/>
            <p14:sldId id="754"/>
            <p14:sldId id="758"/>
            <p14:sldId id="755"/>
            <p14:sldId id="756"/>
            <p14:sldId id="757"/>
          </p14:sldIdLst>
        </p14:section>
        <p14:section name="The Startup Class" id="{594CC247-9BD0-4768-9C05-670011B1730E}">
          <p14:sldIdLst>
            <p14:sldId id="759"/>
            <p14:sldId id="760"/>
            <p14:sldId id="761"/>
            <p14:sldId id="762"/>
            <p14:sldId id="763"/>
            <p14:sldId id="764"/>
          </p14:sldIdLst>
        </p14:section>
        <p14:section name="Dependency Injection" id="{550E2904-EE7A-46B9-9AE8-E4598FF10C97}">
          <p14:sldIdLst>
            <p14:sldId id="765"/>
            <p14:sldId id="766"/>
            <p14:sldId id="767"/>
            <p14:sldId id="768"/>
            <p14:sldId id="769"/>
            <p14:sldId id="770"/>
            <p14:sldId id="771"/>
            <p14:sldId id="772"/>
            <p14:sldId id="773"/>
            <p14:sldId id="774"/>
            <p14:sldId id="775"/>
            <p14:sldId id="776"/>
            <p14:sldId id="777"/>
            <p14:sldId id="778"/>
          </p14:sldIdLst>
        </p14:section>
        <p14:section name="Middleware" id="{45F9277E-1D4B-42DB-95BD-7FCDD3EF56B2}">
          <p14:sldIdLst>
            <p14:sldId id="779"/>
            <p14:sldId id="780"/>
            <p14:sldId id="1123"/>
            <p14:sldId id="1124"/>
            <p14:sldId id="1125"/>
            <p14:sldId id="1126"/>
            <p14:sldId id="1127"/>
            <p14:sldId id="1128"/>
            <p14:sldId id="1129"/>
            <p14:sldId id="1130"/>
          </p14:sldIdLst>
        </p14:section>
        <p14:section name="Web Host" id="{495D8065-4F8A-4A2D-A383-EDBE6233FDC4}">
          <p14:sldIdLst>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Lst>
        </p14:section>
        <p14:section name="Generic Host" id="{64E7F1C6-1F15-4CE6-A62A-314D5388980B}">
          <p14:sldIdLst>
            <p14:sldId id="833"/>
            <p14:sldId id="834"/>
            <p14:sldId id="835"/>
            <p14:sldId id="836"/>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Configuration" id="{AE10F1A6-505F-4C58-9C83-2FA062999CD3}">
          <p14:sldIdLst>
            <p14:sldId id="1076"/>
            <p14:sldId id="1077"/>
            <p14:sldId id="1084"/>
            <p14:sldId id="1078"/>
            <p14:sldId id="1079"/>
            <p14:sldId id="1080"/>
            <p14:sldId id="1081"/>
            <p14:sldId id="1082"/>
            <p14:sldId id="1083"/>
            <p14:sldId id="1085"/>
            <p14:sldId id="1086"/>
            <p14:sldId id="1087"/>
            <p14:sldId id="1088"/>
            <p14:sldId id="1089"/>
          </p14:sldIdLst>
        </p14:section>
        <p14:section name="Options" id="{6E0F0707-85A5-4C67-9A7D-E9B3A7BC44DD}">
          <p14:sldIdLst>
            <p14:sldId id="1090"/>
            <p14:sldId id="1091"/>
            <p14:sldId id="1092"/>
            <p14:sldId id="1093"/>
          </p14:sldIdLst>
        </p14:section>
        <p14:section name="Environment" id="{86458E41-296E-42C3-A5C5-563ADE2247F0}">
          <p14:sldIdLst>
            <p14:sldId id="1005"/>
            <p14:sldId id="1007"/>
            <p14:sldId id="1008"/>
            <p14:sldId id="1009"/>
            <p14:sldId id="1006"/>
          </p14:sldIdLst>
        </p14:section>
        <p14:section name="Logging" id="{24B9FE7B-6802-42C1-B373-C2ED2164F067}">
          <p14:sldIdLst>
            <p14:sldId id="1010"/>
            <p14:sldId id="1011"/>
            <p14:sldId id="1012"/>
            <p14:sldId id="1013"/>
            <p14:sldId id="1014"/>
            <p14:sldId id="1015"/>
            <p14:sldId id="1016"/>
            <p14:sldId id="1017"/>
            <p14:sldId id="1018"/>
            <p14:sldId id="1019"/>
            <p14:sldId id="1020"/>
            <p14:sldId id="1021"/>
            <p14:sldId id="1022"/>
            <p14:sldId id="1023"/>
            <p14:sldId id="1024"/>
            <p14:sldId id="1025"/>
            <p14:sldId id="1026"/>
            <p14:sldId id="1027"/>
            <p14:sldId id="1028"/>
          </p14:sldIdLst>
        </p14:section>
        <p14:section name="Routing" id="{F0610620-D2BA-4FA4-A1FB-4BE8C916BB27}">
          <p14:sldIdLst>
            <p14:sldId id="1029"/>
            <p14:sldId id="1030"/>
            <p14:sldId id="1031"/>
            <p14:sldId id="1032"/>
            <p14:sldId id="1033"/>
            <p14:sldId id="1034"/>
            <p14:sldId id="1035"/>
            <p14:sldId id="1036"/>
            <p14:sldId id="1037"/>
            <p14:sldId id="1038"/>
            <p14:sldId id="1039"/>
            <p14:sldId id="1040"/>
            <p14:sldId id="1041"/>
            <p14:sldId id="1042"/>
            <p14:sldId id="1043"/>
            <p14:sldId id="1044"/>
            <p14:sldId id="1045"/>
            <p14:sldId id="1046"/>
          </p14:sldIdLst>
        </p14:section>
        <p14:section name="Exception Handling" id="{D60206A0-2BAB-4144-B360-820CA226573D}">
          <p14:sldIdLst>
            <p14:sldId id="1047"/>
            <p14:sldId id="1048"/>
            <p14:sldId id="1049"/>
            <p14:sldId id="1050"/>
            <p14:sldId id="1051"/>
            <p14:sldId id="1072"/>
            <p14:sldId id="1073"/>
            <p14:sldId id="1074"/>
            <p14:sldId id="1075"/>
          </p14:sldIdLst>
        </p14:section>
        <p14:section name="Make Http request" id="{CB3E4E54-18C0-4D9C-B21A-F470EF50A2D0}">
          <p14:sldIdLst>
            <p14:sldId id="1108"/>
            <p14:sldId id="1109"/>
            <p14:sldId id="1110"/>
            <p14:sldId id="1111"/>
            <p14:sldId id="1112"/>
            <p14:sldId id="1113"/>
            <p14:sldId id="1114"/>
            <p14:sldId id="1115"/>
            <p14:sldId id="1116"/>
            <p14:sldId id="1117"/>
            <p14:sldId id="1118"/>
            <p14:sldId id="1119"/>
            <p14:sldId id="1120"/>
            <p14:sldId id="1121"/>
            <p14:sldId id="1122"/>
          </p14:sldIdLst>
        </p14:section>
        <p14:section name="Static Files" id="{358FF89B-857A-403C-9341-6D6F21105D14}">
          <p14:sldIdLst>
            <p14:sldId id="1094"/>
            <p14:sldId id="1095"/>
            <p14:sldId id="1096"/>
            <p14:sldId id="1097"/>
            <p14:sldId id="1098"/>
            <p14:sldId id="1099"/>
            <p14:sldId id="1100"/>
            <p14:sldId id="1101"/>
            <p14:sldId id="1102"/>
            <p14:sldId id="1103"/>
            <p14:sldId id="1104"/>
            <p14:sldId id="1105"/>
            <p14:sldId id="1106"/>
            <p14:sldId id="1107"/>
          </p14:sldIdLst>
        </p14:section>
      </p14:sectionLst>
    </p:ex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86492" autoAdjust="0"/>
  </p:normalViewPr>
  <p:slideViewPr>
    <p:cSldViewPr snapToGrid="0">
      <p:cViewPr varScale="1">
        <p:scale>
          <a:sx n="67" d="100"/>
          <a:sy n="67" d="100"/>
        </p:scale>
        <p:origin x="540" y="44"/>
      </p:cViewPr>
      <p:guideLst>
        <p:guide orient="horz" pos="2160"/>
        <p:guide pos="335"/>
        <p:guide orient="horz" pos="768"/>
        <p:guide pos="6466"/>
      </p:guideLst>
    </p:cSldViewPr>
  </p:slideViewPr>
  <p:outlineViewPr>
    <p:cViewPr>
      <p:scale>
        <a:sx n="33" d="100"/>
        <a:sy n="33" d="100"/>
      </p:scale>
      <p:origin x="0" y="-117702"/>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notesMaster" Target="notesMasters/notesMaster1.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ags" Target="tags/tag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lash Reddy" userId="f0c190e20a2f779b" providerId="LiveId" clId="{0F3186DB-6257-433F-A590-59129E15CD2E}"/>
    <pc:docChg chg="modSld">
      <pc:chgData name="Abhilash Reddy" userId="f0c190e20a2f779b" providerId="LiveId" clId="{0F3186DB-6257-433F-A590-59129E15CD2E}" dt="2019-06-04T15:22:09.088" v="0" actId="14100"/>
      <pc:docMkLst>
        <pc:docMk/>
      </pc:docMkLst>
      <pc:sldChg chg="modSp">
        <pc:chgData name="Abhilash Reddy" userId="f0c190e20a2f779b" providerId="LiveId" clId="{0F3186DB-6257-433F-A590-59129E15CD2E}" dt="2019-06-04T15:22:09.088" v="0" actId="14100"/>
        <pc:sldMkLst>
          <pc:docMk/>
          <pc:sldMk cId="1452077319" sldId="754"/>
        </pc:sldMkLst>
        <pc:spChg chg="mod">
          <ac:chgData name="Abhilash Reddy" userId="f0c190e20a2f779b" providerId="LiveId" clId="{0F3186DB-6257-433F-A590-59129E15CD2E}" dt="2019-06-04T15:22:09.088" v="0" actId="14100"/>
          <ac:spMkLst>
            <pc:docMk/>
            <pc:sldMk cId="1452077319" sldId="754"/>
            <ac:spMk id="3" creationId="{B988E67B-1EB5-4719-8F32-FF649D2D1316}"/>
          </ac:spMkLst>
        </pc:spChg>
      </pc:sldChg>
    </pc:docChg>
  </pc:docChgLst>
  <pc:docChgLst>
    <pc:chgData name="Abhilash Reddy" userId="f0c190e20a2f779b" providerId="LiveId" clId="{F3F7CFE6-BBAB-BD44-A679-AFB880015F18}"/>
    <pc:docChg chg="undo custSel modSld addMainMaster delMainMaster modMainMaster">
      <pc:chgData name="Abhilash Reddy" userId="f0c190e20a2f779b" providerId="LiveId" clId="{F3F7CFE6-BBAB-BD44-A679-AFB880015F18}" dt="2020-03-25T22:29:08.851" v="282" actId="26606"/>
      <pc:docMkLst>
        <pc:docMk/>
      </pc:docMkLst>
      <pc:sldChg chg="addSp delSp modSp mod setBg">
        <pc:chgData name="Abhilash Reddy" userId="f0c190e20a2f779b" providerId="LiveId" clId="{F3F7CFE6-BBAB-BD44-A679-AFB880015F18}" dt="2020-03-25T22:22:10.745" v="237" actId="26606"/>
        <pc:sldMkLst>
          <pc:docMk/>
          <pc:sldMk cId="2957122324" sldId="753"/>
        </pc:sldMkLst>
        <pc:spChg chg="mod ord">
          <ac:chgData name="Abhilash Reddy" userId="f0c190e20a2f779b" providerId="LiveId" clId="{F3F7CFE6-BBAB-BD44-A679-AFB880015F18}" dt="2020-03-25T22:22:10.735" v="236" actId="26606"/>
          <ac:spMkLst>
            <pc:docMk/>
            <pc:sldMk cId="2957122324" sldId="753"/>
            <ac:spMk id="2" creationId="{AFC112DD-52CC-4BEE-B4F8-35C78F130166}"/>
          </ac:spMkLst>
        </pc:spChg>
        <pc:spChg chg="mod">
          <ac:chgData name="Abhilash Reddy" userId="f0c190e20a2f779b" providerId="LiveId" clId="{F3F7CFE6-BBAB-BD44-A679-AFB880015F18}" dt="2020-03-25T22:22:10.745" v="237" actId="26606"/>
          <ac:spMkLst>
            <pc:docMk/>
            <pc:sldMk cId="2957122324" sldId="753"/>
            <ac:spMk id="3" creationId="{07D9582C-0EE0-429E-B2C3-60616B45AC19}"/>
          </ac:spMkLst>
        </pc:spChg>
        <pc:spChg chg="mod">
          <ac:chgData name="Abhilash Reddy" userId="f0c190e20a2f779b" providerId="LiveId" clId="{F3F7CFE6-BBAB-BD44-A679-AFB880015F18}" dt="2020-03-25T22:21:17.413" v="1" actId="26606"/>
          <ac:spMkLst>
            <pc:docMk/>
            <pc:sldMk cId="2957122324" sldId="753"/>
            <ac:spMk id="4" creationId="{7C288D4D-EFD3-4661-99E1-A64D13315840}"/>
          </ac:spMkLst>
        </pc:spChg>
        <pc:spChg chg="add del">
          <ac:chgData name="Abhilash Reddy" userId="f0c190e20a2f779b" providerId="LiveId" clId="{F3F7CFE6-BBAB-BD44-A679-AFB880015F18}" dt="2020-03-25T22:21:34.635" v="221" actId="26606"/>
          <ac:spMkLst>
            <pc:docMk/>
            <pc:sldMk cId="2957122324" sldId="753"/>
            <ac:spMk id="9" creationId="{80516254-1D9F-4F3A-9870-3A3280BE2BFE}"/>
          </ac:spMkLst>
        </pc:spChg>
        <pc:spChg chg="add del">
          <ac:chgData name="Abhilash Reddy" userId="f0c190e20a2f779b" providerId="LiveId" clId="{F3F7CFE6-BBAB-BD44-A679-AFB880015F18}" dt="2020-03-25T22:21:34.635" v="221" actId="26606"/>
          <ac:spMkLst>
            <pc:docMk/>
            <pc:sldMk cId="2957122324" sldId="753"/>
            <ac:spMk id="11" creationId="{FC14672B-27A5-4CDA-ABAF-5E4CF4B41C23}"/>
          </ac:spMkLst>
        </pc:spChg>
        <pc:spChg chg="add del">
          <ac:chgData name="Abhilash Reddy" userId="f0c190e20a2f779b" providerId="LiveId" clId="{F3F7CFE6-BBAB-BD44-A679-AFB880015F18}" dt="2020-03-25T22:21:34.635" v="221" actId="26606"/>
          <ac:spMkLst>
            <pc:docMk/>
            <pc:sldMk cId="2957122324" sldId="753"/>
            <ac:spMk id="15" creationId="{9A206779-5C74-4555-94BC-5845C92EC3A8}"/>
          </ac:spMkLst>
        </pc:spChg>
        <pc:spChg chg="add del">
          <ac:chgData name="Abhilash Reddy" userId="f0c190e20a2f779b" providerId="LiveId" clId="{F3F7CFE6-BBAB-BD44-A679-AFB880015F18}" dt="2020-03-25T22:22:10.745" v="237" actId="26606"/>
          <ac:spMkLst>
            <pc:docMk/>
            <pc:sldMk cId="2957122324" sldId="753"/>
            <ac:spMk id="20" creationId="{80516254-1D9F-4F3A-9870-3A3280BE2BFE}"/>
          </ac:spMkLst>
        </pc:spChg>
        <pc:spChg chg="add del">
          <ac:chgData name="Abhilash Reddy" userId="f0c190e20a2f779b" providerId="LiveId" clId="{F3F7CFE6-BBAB-BD44-A679-AFB880015F18}" dt="2020-03-25T22:22:10.745" v="237" actId="26606"/>
          <ac:spMkLst>
            <pc:docMk/>
            <pc:sldMk cId="2957122324" sldId="753"/>
            <ac:spMk id="22" creationId="{FC14672B-27A5-4CDA-ABAF-5E4CF4B41C23}"/>
          </ac:spMkLst>
        </pc:spChg>
        <pc:spChg chg="add del">
          <ac:chgData name="Abhilash Reddy" userId="f0c190e20a2f779b" providerId="LiveId" clId="{F3F7CFE6-BBAB-BD44-A679-AFB880015F18}" dt="2020-03-25T22:22:10.745" v="237" actId="26606"/>
          <ac:spMkLst>
            <pc:docMk/>
            <pc:sldMk cId="2957122324" sldId="753"/>
            <ac:spMk id="26" creationId="{9A206779-5C74-4555-94BC-5845C92EC3A8}"/>
          </ac:spMkLst>
        </pc:spChg>
        <pc:spChg chg="add del">
          <ac:chgData name="Abhilash Reddy" userId="f0c190e20a2f779b" providerId="LiveId" clId="{F3F7CFE6-BBAB-BD44-A679-AFB880015F18}" dt="2020-03-25T22:22:04.820" v="226" actId="26606"/>
          <ac:spMkLst>
            <pc:docMk/>
            <pc:sldMk cId="2957122324" sldId="753"/>
            <ac:spMk id="31" creationId="{80516254-1D9F-4F3A-9870-3A3280BE2BFE}"/>
          </ac:spMkLst>
        </pc:spChg>
        <pc:spChg chg="add del">
          <ac:chgData name="Abhilash Reddy" userId="f0c190e20a2f779b" providerId="LiveId" clId="{F3F7CFE6-BBAB-BD44-A679-AFB880015F18}" dt="2020-03-25T22:22:04.820" v="226" actId="26606"/>
          <ac:spMkLst>
            <pc:docMk/>
            <pc:sldMk cId="2957122324" sldId="753"/>
            <ac:spMk id="33" creationId="{FC14672B-27A5-4CDA-ABAF-5E4CF4B41C23}"/>
          </ac:spMkLst>
        </pc:spChg>
        <pc:spChg chg="add del">
          <ac:chgData name="Abhilash Reddy" userId="f0c190e20a2f779b" providerId="LiveId" clId="{F3F7CFE6-BBAB-BD44-A679-AFB880015F18}" dt="2020-03-25T22:22:04.820" v="226" actId="26606"/>
          <ac:spMkLst>
            <pc:docMk/>
            <pc:sldMk cId="2957122324" sldId="753"/>
            <ac:spMk id="37" creationId="{9A206779-5C74-4555-94BC-5845C92EC3A8}"/>
          </ac:spMkLst>
        </pc:spChg>
        <pc:spChg chg="add del">
          <ac:chgData name="Abhilash Reddy" userId="f0c190e20a2f779b" providerId="LiveId" clId="{F3F7CFE6-BBAB-BD44-A679-AFB880015F18}" dt="2020-03-25T22:22:05.705" v="228" actId="26606"/>
          <ac:spMkLst>
            <pc:docMk/>
            <pc:sldMk cId="2957122324" sldId="753"/>
            <ac:spMk id="39" creationId="{3FE91770-CDBB-4D24-94E5-AD484F36CE87}"/>
          </ac:spMkLst>
        </pc:spChg>
        <pc:spChg chg="add del">
          <ac:chgData name="Abhilash Reddy" userId="f0c190e20a2f779b" providerId="LiveId" clId="{F3F7CFE6-BBAB-BD44-A679-AFB880015F18}" dt="2020-03-25T22:22:05.705" v="228" actId="26606"/>
          <ac:spMkLst>
            <pc:docMk/>
            <pc:sldMk cId="2957122324" sldId="753"/>
            <ac:spMk id="40" creationId="{29DC5A77-10C9-4ECF-B7EB-8D917F36A9EE}"/>
          </ac:spMkLst>
        </pc:spChg>
        <pc:spChg chg="add del">
          <ac:chgData name="Abhilash Reddy" userId="f0c190e20a2f779b" providerId="LiveId" clId="{F3F7CFE6-BBAB-BD44-A679-AFB880015F18}" dt="2020-03-25T22:22:05.705" v="228" actId="26606"/>
          <ac:spMkLst>
            <pc:docMk/>
            <pc:sldMk cId="2957122324" sldId="753"/>
            <ac:spMk id="41" creationId="{2FFE28B5-FB16-49A9-B851-3C35FAC0CACB}"/>
          </ac:spMkLst>
        </pc:spChg>
        <pc:spChg chg="add del">
          <ac:chgData name="Abhilash Reddy" userId="f0c190e20a2f779b" providerId="LiveId" clId="{F3F7CFE6-BBAB-BD44-A679-AFB880015F18}" dt="2020-03-25T22:22:05.705" v="228" actId="26606"/>
          <ac:spMkLst>
            <pc:docMk/>
            <pc:sldMk cId="2957122324" sldId="753"/>
            <ac:spMk id="42" creationId="{01014442-855A-4E0F-8D09-C314661A48B9}"/>
          </ac:spMkLst>
        </pc:spChg>
        <pc:spChg chg="add del">
          <ac:chgData name="Abhilash Reddy" userId="f0c190e20a2f779b" providerId="LiveId" clId="{F3F7CFE6-BBAB-BD44-A679-AFB880015F18}" dt="2020-03-25T22:22:05.705" v="228" actId="26606"/>
          <ac:spMkLst>
            <pc:docMk/>
            <pc:sldMk cId="2957122324" sldId="753"/>
            <ac:spMk id="43" creationId="{9B1ABF09-86CF-414E-88A5-2B84CC7232A9}"/>
          </ac:spMkLst>
        </pc:spChg>
        <pc:spChg chg="add del">
          <ac:chgData name="Abhilash Reddy" userId="f0c190e20a2f779b" providerId="LiveId" clId="{F3F7CFE6-BBAB-BD44-A679-AFB880015F18}" dt="2020-03-25T22:22:06.255" v="230" actId="26606"/>
          <ac:spMkLst>
            <pc:docMk/>
            <pc:sldMk cId="2957122324" sldId="753"/>
            <ac:spMk id="45" creationId="{5DB23C2B-2054-4D8B-9E98-9190F8E05EAD}"/>
          </ac:spMkLst>
        </pc:spChg>
        <pc:spChg chg="add del">
          <ac:chgData name="Abhilash Reddy" userId="f0c190e20a2f779b" providerId="LiveId" clId="{F3F7CFE6-BBAB-BD44-A679-AFB880015F18}" dt="2020-03-25T22:22:06.255" v="230" actId="26606"/>
          <ac:spMkLst>
            <pc:docMk/>
            <pc:sldMk cId="2957122324" sldId="753"/>
            <ac:spMk id="46" creationId="{8797B5BC-9873-45F9-97D6-298FB5AF08FF}"/>
          </ac:spMkLst>
        </pc:spChg>
        <pc:spChg chg="add del">
          <ac:chgData name="Abhilash Reddy" userId="f0c190e20a2f779b" providerId="LiveId" clId="{F3F7CFE6-BBAB-BD44-A679-AFB880015F18}" dt="2020-03-25T22:22:06.255" v="230" actId="26606"/>
          <ac:spMkLst>
            <pc:docMk/>
            <pc:sldMk cId="2957122324" sldId="753"/>
            <ac:spMk id="47" creationId="{665C2FCD-09A4-4B4B-AA73-F330DFE91799}"/>
          </ac:spMkLst>
        </pc:spChg>
        <pc:spChg chg="add del">
          <ac:chgData name="Abhilash Reddy" userId="f0c190e20a2f779b" providerId="LiveId" clId="{F3F7CFE6-BBAB-BD44-A679-AFB880015F18}" dt="2020-03-25T22:22:07.987" v="232" actId="26606"/>
          <ac:spMkLst>
            <pc:docMk/>
            <pc:sldMk cId="2957122324" sldId="753"/>
            <ac:spMk id="49" creationId="{FF1D7602-6D2D-46C2-A7B2-434F3678DCB3}"/>
          </ac:spMkLst>
        </pc:spChg>
        <pc:spChg chg="add del">
          <ac:chgData name="Abhilash Reddy" userId="f0c190e20a2f779b" providerId="LiveId" clId="{F3F7CFE6-BBAB-BD44-A679-AFB880015F18}" dt="2020-03-25T22:22:07.987" v="232" actId="26606"/>
          <ac:spMkLst>
            <pc:docMk/>
            <pc:sldMk cId="2957122324" sldId="753"/>
            <ac:spMk id="50" creationId="{35539253-EA7C-41D9-9930-0923683AA3F6}"/>
          </ac:spMkLst>
        </pc:spChg>
        <pc:spChg chg="add del">
          <ac:chgData name="Abhilash Reddy" userId="f0c190e20a2f779b" providerId="LiveId" clId="{F3F7CFE6-BBAB-BD44-A679-AFB880015F18}" dt="2020-03-25T22:22:09.319" v="234" actId="26606"/>
          <ac:spMkLst>
            <pc:docMk/>
            <pc:sldMk cId="2957122324" sldId="753"/>
            <ac:spMk id="53" creationId="{5DB23C2B-2054-4D8B-9E98-9190F8E05EAD}"/>
          </ac:spMkLst>
        </pc:spChg>
        <pc:spChg chg="add del">
          <ac:chgData name="Abhilash Reddy" userId="f0c190e20a2f779b" providerId="LiveId" clId="{F3F7CFE6-BBAB-BD44-A679-AFB880015F18}" dt="2020-03-25T22:22:09.319" v="234" actId="26606"/>
          <ac:spMkLst>
            <pc:docMk/>
            <pc:sldMk cId="2957122324" sldId="753"/>
            <ac:spMk id="54" creationId="{665C2FCD-09A4-4B4B-AA73-F330DFE91799}"/>
          </ac:spMkLst>
        </pc:spChg>
        <pc:spChg chg="add del">
          <ac:chgData name="Abhilash Reddy" userId="f0c190e20a2f779b" providerId="LiveId" clId="{F3F7CFE6-BBAB-BD44-A679-AFB880015F18}" dt="2020-03-25T22:22:09.319" v="234" actId="26606"/>
          <ac:spMkLst>
            <pc:docMk/>
            <pc:sldMk cId="2957122324" sldId="753"/>
            <ac:spMk id="55" creationId="{8797B5BC-9873-45F9-97D6-298FB5AF08FF}"/>
          </ac:spMkLst>
        </pc:spChg>
        <pc:spChg chg="add del">
          <ac:chgData name="Abhilash Reddy" userId="f0c190e20a2f779b" providerId="LiveId" clId="{F3F7CFE6-BBAB-BD44-A679-AFB880015F18}" dt="2020-03-25T22:22:10.735" v="236" actId="26606"/>
          <ac:spMkLst>
            <pc:docMk/>
            <pc:sldMk cId="2957122324" sldId="753"/>
            <ac:spMk id="57" creationId="{29DC5A77-10C9-4ECF-B7EB-8D917F36A9EE}"/>
          </ac:spMkLst>
        </pc:spChg>
        <pc:spChg chg="add del">
          <ac:chgData name="Abhilash Reddy" userId="f0c190e20a2f779b" providerId="LiveId" clId="{F3F7CFE6-BBAB-BD44-A679-AFB880015F18}" dt="2020-03-25T22:22:10.735" v="236" actId="26606"/>
          <ac:spMkLst>
            <pc:docMk/>
            <pc:sldMk cId="2957122324" sldId="753"/>
            <ac:spMk id="58" creationId="{2FFE28B5-FB16-49A9-B851-3C35FAC0CACB}"/>
          </ac:spMkLst>
        </pc:spChg>
        <pc:spChg chg="add del">
          <ac:chgData name="Abhilash Reddy" userId="f0c190e20a2f779b" providerId="LiveId" clId="{F3F7CFE6-BBAB-BD44-A679-AFB880015F18}" dt="2020-03-25T22:22:10.735" v="236" actId="26606"/>
          <ac:spMkLst>
            <pc:docMk/>
            <pc:sldMk cId="2957122324" sldId="753"/>
            <ac:spMk id="59" creationId="{01014442-855A-4E0F-8D09-C314661A48B9}"/>
          </ac:spMkLst>
        </pc:spChg>
        <pc:spChg chg="add del">
          <ac:chgData name="Abhilash Reddy" userId="f0c190e20a2f779b" providerId="LiveId" clId="{F3F7CFE6-BBAB-BD44-A679-AFB880015F18}" dt="2020-03-25T22:22:10.735" v="236" actId="26606"/>
          <ac:spMkLst>
            <pc:docMk/>
            <pc:sldMk cId="2957122324" sldId="753"/>
            <ac:spMk id="60" creationId="{9B1ABF09-86CF-414E-88A5-2B84CC7232A9}"/>
          </ac:spMkLst>
        </pc:spChg>
        <pc:spChg chg="add del">
          <ac:chgData name="Abhilash Reddy" userId="f0c190e20a2f779b" providerId="LiveId" clId="{F3F7CFE6-BBAB-BD44-A679-AFB880015F18}" dt="2020-03-25T22:22:10.735" v="236" actId="26606"/>
          <ac:spMkLst>
            <pc:docMk/>
            <pc:sldMk cId="2957122324" sldId="753"/>
            <ac:spMk id="61" creationId="{3FE91770-CDBB-4D24-94E5-AD484F36CE87}"/>
          </ac:spMkLst>
        </pc:spChg>
        <pc:spChg chg="add">
          <ac:chgData name="Abhilash Reddy" userId="f0c190e20a2f779b" providerId="LiveId" clId="{F3F7CFE6-BBAB-BD44-A679-AFB880015F18}" dt="2020-03-25T22:22:10.745" v="237" actId="26606"/>
          <ac:spMkLst>
            <pc:docMk/>
            <pc:sldMk cId="2957122324" sldId="753"/>
            <ac:spMk id="63" creationId="{80516254-1D9F-4F3A-9870-3A3280BE2BFE}"/>
          </ac:spMkLst>
        </pc:spChg>
        <pc:spChg chg="add">
          <ac:chgData name="Abhilash Reddy" userId="f0c190e20a2f779b" providerId="LiveId" clId="{F3F7CFE6-BBAB-BD44-A679-AFB880015F18}" dt="2020-03-25T22:22:10.745" v="237" actId="26606"/>
          <ac:spMkLst>
            <pc:docMk/>
            <pc:sldMk cId="2957122324" sldId="753"/>
            <ac:spMk id="64" creationId="{FC14672B-27A5-4CDA-ABAF-5E4CF4B41C23}"/>
          </ac:spMkLst>
        </pc:spChg>
        <pc:spChg chg="add">
          <ac:chgData name="Abhilash Reddy" userId="f0c190e20a2f779b" providerId="LiveId" clId="{F3F7CFE6-BBAB-BD44-A679-AFB880015F18}" dt="2020-03-25T22:22:10.745" v="237" actId="26606"/>
          <ac:spMkLst>
            <pc:docMk/>
            <pc:sldMk cId="2957122324" sldId="753"/>
            <ac:spMk id="66" creationId="{9A206779-5C74-4555-94BC-5845C92EC3A8}"/>
          </ac:spMkLst>
        </pc:spChg>
        <pc:cxnChg chg="add del">
          <ac:chgData name="Abhilash Reddy" userId="f0c190e20a2f779b" providerId="LiveId" clId="{F3F7CFE6-BBAB-BD44-A679-AFB880015F18}" dt="2020-03-25T22:21:34.635" v="221" actId="26606"/>
          <ac:cxnSpMkLst>
            <pc:docMk/>
            <pc:sldMk cId="2957122324" sldId="753"/>
            <ac:cxnSpMk id="13" creationId="{8D89589C-2C90-4407-A995-05EC3DD7AB14}"/>
          </ac:cxnSpMkLst>
        </pc:cxnChg>
        <pc:cxnChg chg="add del">
          <ac:chgData name="Abhilash Reddy" userId="f0c190e20a2f779b" providerId="LiveId" clId="{F3F7CFE6-BBAB-BD44-A679-AFB880015F18}" dt="2020-03-25T22:22:10.745" v="237" actId="26606"/>
          <ac:cxnSpMkLst>
            <pc:docMk/>
            <pc:sldMk cId="2957122324" sldId="753"/>
            <ac:cxnSpMk id="24" creationId="{8D89589C-2C90-4407-A995-05EC3DD7AB14}"/>
          </ac:cxnSpMkLst>
        </pc:cxnChg>
        <pc:cxnChg chg="add del">
          <ac:chgData name="Abhilash Reddy" userId="f0c190e20a2f779b" providerId="LiveId" clId="{F3F7CFE6-BBAB-BD44-A679-AFB880015F18}" dt="2020-03-25T22:22:04.820" v="226" actId="26606"/>
          <ac:cxnSpMkLst>
            <pc:docMk/>
            <pc:sldMk cId="2957122324" sldId="753"/>
            <ac:cxnSpMk id="35" creationId="{8D89589C-2C90-4407-A995-05EC3DD7AB14}"/>
          </ac:cxnSpMkLst>
        </pc:cxnChg>
        <pc:cxnChg chg="add del">
          <ac:chgData name="Abhilash Reddy" userId="f0c190e20a2f779b" providerId="LiveId" clId="{F3F7CFE6-BBAB-BD44-A679-AFB880015F18}" dt="2020-03-25T22:22:07.987" v="232" actId="26606"/>
          <ac:cxnSpMkLst>
            <pc:docMk/>
            <pc:sldMk cId="2957122324" sldId="753"/>
            <ac:cxnSpMk id="51" creationId="{8D89589C-2C90-4407-A995-05EC3DD7AB14}"/>
          </ac:cxnSpMkLst>
        </pc:cxnChg>
        <pc:cxnChg chg="add">
          <ac:chgData name="Abhilash Reddy" userId="f0c190e20a2f779b" providerId="LiveId" clId="{F3F7CFE6-BBAB-BD44-A679-AFB880015F18}" dt="2020-03-25T22:22:10.745" v="237" actId="26606"/>
          <ac:cxnSpMkLst>
            <pc:docMk/>
            <pc:sldMk cId="2957122324" sldId="753"/>
            <ac:cxnSpMk id="65" creationId="{8D89589C-2C90-4407-A995-05EC3DD7AB14}"/>
          </ac:cxnSpMkLst>
        </pc:cxnChg>
      </pc:sldChg>
      <pc:sldChg chg="addSp modSp mod setBg">
        <pc:chgData name="Abhilash Reddy" userId="f0c190e20a2f779b" providerId="LiveId" clId="{F3F7CFE6-BBAB-BD44-A679-AFB880015F18}" dt="2020-03-25T22:22:31.567" v="238" actId="26606"/>
        <pc:sldMkLst>
          <pc:docMk/>
          <pc:sldMk cId="1452077319" sldId="754"/>
        </pc:sldMkLst>
        <pc:spChg chg="mod">
          <ac:chgData name="Abhilash Reddy" userId="f0c190e20a2f779b" providerId="LiveId" clId="{F3F7CFE6-BBAB-BD44-A679-AFB880015F18}" dt="2020-03-25T22:22:31.567" v="238" actId="26606"/>
          <ac:spMkLst>
            <pc:docMk/>
            <pc:sldMk cId="1452077319" sldId="754"/>
            <ac:spMk id="2" creationId="{D08CB8DD-EC65-4D70-A5FA-6129B9B8400F}"/>
          </ac:spMkLst>
        </pc:spChg>
        <pc:spChg chg="mod">
          <ac:chgData name="Abhilash Reddy" userId="f0c190e20a2f779b" providerId="LiveId" clId="{F3F7CFE6-BBAB-BD44-A679-AFB880015F18}" dt="2020-03-25T22:22:31.567" v="238" actId="26606"/>
          <ac:spMkLst>
            <pc:docMk/>
            <pc:sldMk cId="1452077319" sldId="754"/>
            <ac:spMk id="3" creationId="{B988E67B-1EB5-4719-8F32-FF649D2D1316}"/>
          </ac:spMkLst>
        </pc:spChg>
        <pc:spChg chg="mod">
          <ac:chgData name="Abhilash Reddy" userId="f0c190e20a2f779b" providerId="LiveId" clId="{F3F7CFE6-BBAB-BD44-A679-AFB880015F18}" dt="2020-03-25T22:22:31.567" v="238" actId="26606"/>
          <ac:spMkLst>
            <pc:docMk/>
            <pc:sldMk cId="1452077319" sldId="754"/>
            <ac:spMk id="4" creationId="{8BBC4D16-DCC1-4F31-B6BC-B89E04D6E03D}"/>
          </ac:spMkLst>
        </pc:spChg>
        <pc:spChg chg="add">
          <ac:chgData name="Abhilash Reddy" userId="f0c190e20a2f779b" providerId="LiveId" clId="{F3F7CFE6-BBAB-BD44-A679-AFB880015F18}" dt="2020-03-25T22:22:31.567" v="238" actId="26606"/>
          <ac:spMkLst>
            <pc:docMk/>
            <pc:sldMk cId="1452077319" sldId="754"/>
            <ac:spMk id="9" creationId="{80516254-1D9F-4F3A-9870-3A3280BE2BFE}"/>
          </ac:spMkLst>
        </pc:spChg>
        <pc:spChg chg="add">
          <ac:chgData name="Abhilash Reddy" userId="f0c190e20a2f779b" providerId="LiveId" clId="{F3F7CFE6-BBAB-BD44-A679-AFB880015F18}" dt="2020-03-25T22:22:31.567" v="238" actId="26606"/>
          <ac:spMkLst>
            <pc:docMk/>
            <pc:sldMk cId="1452077319" sldId="754"/>
            <ac:spMk id="11" creationId="{FC14672B-27A5-4CDA-ABAF-5E4CF4B41C23}"/>
          </ac:spMkLst>
        </pc:spChg>
        <pc:spChg chg="add">
          <ac:chgData name="Abhilash Reddy" userId="f0c190e20a2f779b" providerId="LiveId" clId="{F3F7CFE6-BBAB-BD44-A679-AFB880015F18}" dt="2020-03-25T22:22:31.567" v="238" actId="26606"/>
          <ac:spMkLst>
            <pc:docMk/>
            <pc:sldMk cId="1452077319" sldId="754"/>
            <ac:spMk id="15" creationId="{9A206779-5C74-4555-94BC-5845C92EC3A8}"/>
          </ac:spMkLst>
        </pc:spChg>
        <pc:cxnChg chg="add">
          <ac:chgData name="Abhilash Reddy" userId="f0c190e20a2f779b" providerId="LiveId" clId="{F3F7CFE6-BBAB-BD44-A679-AFB880015F18}" dt="2020-03-25T22:22:31.567" v="238" actId="26606"/>
          <ac:cxnSpMkLst>
            <pc:docMk/>
            <pc:sldMk cId="1452077319" sldId="754"/>
            <ac:cxnSpMk id="13" creationId="{8D89589C-2C90-4407-A995-05EC3DD7AB14}"/>
          </ac:cxnSpMkLst>
        </pc:cxnChg>
      </pc:sldChg>
      <pc:sldChg chg="addSp modSp mod setBg">
        <pc:chgData name="Abhilash Reddy" userId="f0c190e20a2f779b" providerId="LiveId" clId="{F3F7CFE6-BBAB-BD44-A679-AFB880015F18}" dt="2020-03-25T22:23:09.671" v="240" actId="26606"/>
        <pc:sldMkLst>
          <pc:docMk/>
          <pc:sldMk cId="2277688407" sldId="755"/>
        </pc:sldMkLst>
        <pc:spChg chg="mod">
          <ac:chgData name="Abhilash Reddy" userId="f0c190e20a2f779b" providerId="LiveId" clId="{F3F7CFE6-BBAB-BD44-A679-AFB880015F18}" dt="2020-03-25T22:23:09.671" v="240" actId="26606"/>
          <ac:spMkLst>
            <pc:docMk/>
            <pc:sldMk cId="2277688407" sldId="755"/>
            <ac:spMk id="2" creationId="{FA60F0D9-0C80-4C5B-A268-AB6EC0D89209}"/>
          </ac:spMkLst>
        </pc:spChg>
        <pc:spChg chg="mod">
          <ac:chgData name="Abhilash Reddy" userId="f0c190e20a2f779b" providerId="LiveId" clId="{F3F7CFE6-BBAB-BD44-A679-AFB880015F18}" dt="2020-03-25T22:23:09.671" v="240" actId="26606"/>
          <ac:spMkLst>
            <pc:docMk/>
            <pc:sldMk cId="2277688407" sldId="755"/>
            <ac:spMk id="3" creationId="{DC26A1AD-3071-43D7-AD00-8621F3928438}"/>
          </ac:spMkLst>
        </pc:spChg>
        <pc:spChg chg="mod">
          <ac:chgData name="Abhilash Reddy" userId="f0c190e20a2f779b" providerId="LiveId" clId="{F3F7CFE6-BBAB-BD44-A679-AFB880015F18}" dt="2020-03-25T22:23:09.671" v="240" actId="26606"/>
          <ac:spMkLst>
            <pc:docMk/>
            <pc:sldMk cId="2277688407" sldId="755"/>
            <ac:spMk id="4" creationId="{85E891D4-417D-4C41-9AFA-1AD9EB099E14}"/>
          </ac:spMkLst>
        </pc:spChg>
        <pc:spChg chg="add">
          <ac:chgData name="Abhilash Reddy" userId="f0c190e20a2f779b" providerId="LiveId" clId="{F3F7CFE6-BBAB-BD44-A679-AFB880015F18}" dt="2020-03-25T22:23:09.671" v="240" actId="26606"/>
          <ac:spMkLst>
            <pc:docMk/>
            <pc:sldMk cId="2277688407" sldId="755"/>
            <ac:spMk id="9" creationId="{80516254-1D9F-4F3A-9870-3A3280BE2BFE}"/>
          </ac:spMkLst>
        </pc:spChg>
        <pc:spChg chg="add">
          <ac:chgData name="Abhilash Reddy" userId="f0c190e20a2f779b" providerId="LiveId" clId="{F3F7CFE6-BBAB-BD44-A679-AFB880015F18}" dt="2020-03-25T22:23:09.671" v="240" actId="26606"/>
          <ac:spMkLst>
            <pc:docMk/>
            <pc:sldMk cId="2277688407" sldId="755"/>
            <ac:spMk id="11" creationId="{FC14672B-27A5-4CDA-ABAF-5E4CF4B41C23}"/>
          </ac:spMkLst>
        </pc:spChg>
        <pc:spChg chg="add">
          <ac:chgData name="Abhilash Reddy" userId="f0c190e20a2f779b" providerId="LiveId" clId="{F3F7CFE6-BBAB-BD44-A679-AFB880015F18}" dt="2020-03-25T22:23:09.671" v="240" actId="26606"/>
          <ac:spMkLst>
            <pc:docMk/>
            <pc:sldMk cId="2277688407" sldId="755"/>
            <ac:spMk id="15" creationId="{9A206779-5C74-4555-94BC-5845C92EC3A8}"/>
          </ac:spMkLst>
        </pc:spChg>
        <pc:cxnChg chg="add">
          <ac:chgData name="Abhilash Reddy" userId="f0c190e20a2f779b" providerId="LiveId" clId="{F3F7CFE6-BBAB-BD44-A679-AFB880015F18}" dt="2020-03-25T22:23:09.671" v="240" actId="26606"/>
          <ac:cxnSpMkLst>
            <pc:docMk/>
            <pc:sldMk cId="2277688407" sldId="755"/>
            <ac:cxnSpMk id="13" creationId="{8D89589C-2C90-4407-A995-05EC3DD7AB14}"/>
          </ac:cxnSpMkLst>
        </pc:cxnChg>
      </pc:sldChg>
      <pc:sldChg chg="addSp modSp mod setBg">
        <pc:chgData name="Abhilash Reddy" userId="f0c190e20a2f779b" providerId="LiveId" clId="{F3F7CFE6-BBAB-BD44-A679-AFB880015F18}" dt="2020-03-25T22:23:22.371" v="241" actId="26606"/>
        <pc:sldMkLst>
          <pc:docMk/>
          <pc:sldMk cId="6629824" sldId="756"/>
        </pc:sldMkLst>
        <pc:spChg chg="mod">
          <ac:chgData name="Abhilash Reddy" userId="f0c190e20a2f779b" providerId="LiveId" clId="{F3F7CFE6-BBAB-BD44-A679-AFB880015F18}" dt="2020-03-25T22:23:22.371" v="241" actId="26606"/>
          <ac:spMkLst>
            <pc:docMk/>
            <pc:sldMk cId="6629824" sldId="756"/>
            <ac:spMk id="2" creationId="{2713E572-16A5-4909-8B4B-1CD1FAA9FABE}"/>
          </ac:spMkLst>
        </pc:spChg>
        <pc:spChg chg="mod">
          <ac:chgData name="Abhilash Reddy" userId="f0c190e20a2f779b" providerId="LiveId" clId="{F3F7CFE6-BBAB-BD44-A679-AFB880015F18}" dt="2020-03-25T22:23:22.371" v="241" actId="26606"/>
          <ac:spMkLst>
            <pc:docMk/>
            <pc:sldMk cId="6629824" sldId="756"/>
            <ac:spMk id="3" creationId="{7D8EA0B6-3B13-4464-A1B7-BE938B9A6DCF}"/>
          </ac:spMkLst>
        </pc:spChg>
        <pc:spChg chg="mod">
          <ac:chgData name="Abhilash Reddy" userId="f0c190e20a2f779b" providerId="LiveId" clId="{F3F7CFE6-BBAB-BD44-A679-AFB880015F18}" dt="2020-03-25T22:23:22.371" v="241" actId="26606"/>
          <ac:spMkLst>
            <pc:docMk/>
            <pc:sldMk cId="6629824" sldId="756"/>
            <ac:spMk id="4" creationId="{D46F36CC-70C8-421C-9B33-0774A87112FE}"/>
          </ac:spMkLst>
        </pc:spChg>
        <pc:spChg chg="add">
          <ac:chgData name="Abhilash Reddy" userId="f0c190e20a2f779b" providerId="LiveId" clId="{F3F7CFE6-BBAB-BD44-A679-AFB880015F18}" dt="2020-03-25T22:23:22.371" v="241" actId="26606"/>
          <ac:spMkLst>
            <pc:docMk/>
            <pc:sldMk cId="6629824" sldId="756"/>
            <ac:spMk id="9" creationId="{80516254-1D9F-4F3A-9870-3A3280BE2BFE}"/>
          </ac:spMkLst>
        </pc:spChg>
        <pc:spChg chg="add">
          <ac:chgData name="Abhilash Reddy" userId="f0c190e20a2f779b" providerId="LiveId" clId="{F3F7CFE6-BBAB-BD44-A679-AFB880015F18}" dt="2020-03-25T22:23:22.371" v="241" actId="26606"/>
          <ac:spMkLst>
            <pc:docMk/>
            <pc:sldMk cId="6629824" sldId="756"/>
            <ac:spMk id="11" creationId="{FC14672B-27A5-4CDA-ABAF-5E4CF4B41C23}"/>
          </ac:spMkLst>
        </pc:spChg>
        <pc:spChg chg="add">
          <ac:chgData name="Abhilash Reddy" userId="f0c190e20a2f779b" providerId="LiveId" clId="{F3F7CFE6-BBAB-BD44-A679-AFB880015F18}" dt="2020-03-25T22:23:22.371" v="241" actId="26606"/>
          <ac:spMkLst>
            <pc:docMk/>
            <pc:sldMk cId="6629824" sldId="756"/>
            <ac:spMk id="15" creationId="{9A206779-5C74-4555-94BC-5845C92EC3A8}"/>
          </ac:spMkLst>
        </pc:spChg>
        <pc:cxnChg chg="add">
          <ac:chgData name="Abhilash Reddy" userId="f0c190e20a2f779b" providerId="LiveId" clId="{F3F7CFE6-BBAB-BD44-A679-AFB880015F18}" dt="2020-03-25T22:23:22.371" v="241" actId="26606"/>
          <ac:cxnSpMkLst>
            <pc:docMk/>
            <pc:sldMk cId="6629824" sldId="756"/>
            <ac:cxnSpMk id="13" creationId="{8D89589C-2C90-4407-A995-05EC3DD7AB14}"/>
          </ac:cxnSpMkLst>
        </pc:cxnChg>
      </pc:sldChg>
      <pc:sldChg chg="modSp">
        <pc:chgData name="Abhilash Reddy" userId="f0c190e20a2f779b" providerId="LiveId" clId="{F3F7CFE6-BBAB-BD44-A679-AFB880015F18}" dt="2020-03-25T22:21:17.664" v="5" actId="27636"/>
        <pc:sldMkLst>
          <pc:docMk/>
          <pc:sldMk cId="1866782403" sldId="757"/>
        </pc:sldMkLst>
        <pc:spChg chg="mod">
          <ac:chgData name="Abhilash Reddy" userId="f0c190e20a2f779b" providerId="LiveId" clId="{F3F7CFE6-BBAB-BD44-A679-AFB880015F18}" dt="2020-03-25T22:21:17.657" v="4" actId="27636"/>
          <ac:spMkLst>
            <pc:docMk/>
            <pc:sldMk cId="1866782403" sldId="757"/>
            <ac:spMk id="2" creationId="{532AB8DA-5745-4F02-8882-A730C484503A}"/>
          </ac:spMkLst>
        </pc:spChg>
        <pc:spChg chg="mod">
          <ac:chgData name="Abhilash Reddy" userId="f0c190e20a2f779b" providerId="LiveId" clId="{F3F7CFE6-BBAB-BD44-A679-AFB880015F18}" dt="2020-03-25T22:21:17.664" v="5" actId="27636"/>
          <ac:spMkLst>
            <pc:docMk/>
            <pc:sldMk cId="1866782403" sldId="757"/>
            <ac:spMk id="3" creationId="{9F7D18D5-6229-4BF4-BC16-6DA0B06F8B73}"/>
          </ac:spMkLst>
        </pc:spChg>
      </pc:sldChg>
      <pc:sldChg chg="modSp mod setBg">
        <pc:chgData name="Abhilash Reddy" userId="f0c190e20a2f779b" providerId="LiveId" clId="{F3F7CFE6-BBAB-BD44-A679-AFB880015F18}" dt="2020-03-25T22:22:51.546" v="239" actId="26606"/>
        <pc:sldMkLst>
          <pc:docMk/>
          <pc:sldMk cId="3061406759" sldId="758"/>
        </pc:sldMkLst>
        <pc:spChg chg="mod">
          <ac:chgData name="Abhilash Reddy" userId="f0c190e20a2f779b" providerId="LiveId" clId="{F3F7CFE6-BBAB-BD44-A679-AFB880015F18}" dt="2020-03-25T22:22:51.546" v="239" actId="26606"/>
          <ac:spMkLst>
            <pc:docMk/>
            <pc:sldMk cId="3061406759" sldId="758"/>
            <ac:spMk id="2" creationId="{48CC1D1F-DA10-409C-9881-5B2C4B1CF0FD}"/>
          </ac:spMkLst>
        </pc:spChg>
        <pc:spChg chg="mod">
          <ac:chgData name="Abhilash Reddy" userId="f0c190e20a2f779b" providerId="LiveId" clId="{F3F7CFE6-BBAB-BD44-A679-AFB880015F18}" dt="2020-03-25T22:22:51.546" v="239" actId="26606"/>
          <ac:spMkLst>
            <pc:docMk/>
            <pc:sldMk cId="3061406759" sldId="758"/>
            <ac:spMk id="4" creationId="{BE81A4B1-B844-4902-A747-070A9A448D03}"/>
          </ac:spMkLst>
        </pc:spChg>
        <pc:graphicFrameChg chg="add mod ord">
          <ac:chgData name="Abhilash Reddy" userId="f0c190e20a2f779b" providerId="LiveId" clId="{F3F7CFE6-BBAB-BD44-A679-AFB880015F18}" dt="2020-03-25T22:22:51.546" v="239" actId="26606"/>
          <ac:graphicFrameMkLst>
            <pc:docMk/>
            <pc:sldMk cId="3061406759" sldId="758"/>
            <ac:graphicFrameMk id="7" creationId="{A4FF9131-DAB4-4720-8914-E9A24A61D370}"/>
          </ac:graphicFrameMkLst>
        </pc:graphicFrameChg>
      </pc:sldChg>
      <pc:sldChg chg="addSp modSp mod setBg">
        <pc:chgData name="Abhilash Reddy" userId="f0c190e20a2f779b" providerId="LiveId" clId="{F3F7CFE6-BBAB-BD44-A679-AFB880015F18}" dt="2020-03-25T22:24:03.929" v="244" actId="26606"/>
        <pc:sldMkLst>
          <pc:docMk/>
          <pc:sldMk cId="1289026187" sldId="759"/>
        </pc:sldMkLst>
        <pc:spChg chg="mod">
          <ac:chgData name="Abhilash Reddy" userId="f0c190e20a2f779b" providerId="LiveId" clId="{F3F7CFE6-BBAB-BD44-A679-AFB880015F18}" dt="2020-03-25T22:24:03.929" v="244" actId="26606"/>
          <ac:spMkLst>
            <pc:docMk/>
            <pc:sldMk cId="1289026187" sldId="759"/>
            <ac:spMk id="2" creationId="{1A1B71B3-9BED-417B-AE4E-86DAA32CE891}"/>
          </ac:spMkLst>
        </pc:spChg>
        <pc:spChg chg="mod">
          <ac:chgData name="Abhilash Reddy" userId="f0c190e20a2f779b" providerId="LiveId" clId="{F3F7CFE6-BBAB-BD44-A679-AFB880015F18}" dt="2020-03-25T22:24:03.929" v="244" actId="26606"/>
          <ac:spMkLst>
            <pc:docMk/>
            <pc:sldMk cId="1289026187" sldId="759"/>
            <ac:spMk id="3" creationId="{AE8D1E17-BBAF-43AA-B531-E8AD35B3FAE1}"/>
          </ac:spMkLst>
        </pc:spChg>
        <pc:spChg chg="mod ord">
          <ac:chgData name="Abhilash Reddy" userId="f0c190e20a2f779b" providerId="LiveId" clId="{F3F7CFE6-BBAB-BD44-A679-AFB880015F18}" dt="2020-03-25T22:24:03.929" v="244" actId="26606"/>
          <ac:spMkLst>
            <pc:docMk/>
            <pc:sldMk cId="1289026187" sldId="759"/>
            <ac:spMk id="4" creationId="{79BD8010-EE22-4BC7-8AC5-3147985E2B41}"/>
          </ac:spMkLst>
        </pc:spChg>
        <pc:spChg chg="add">
          <ac:chgData name="Abhilash Reddy" userId="f0c190e20a2f779b" providerId="LiveId" clId="{F3F7CFE6-BBAB-BD44-A679-AFB880015F18}" dt="2020-03-25T22:24:03.929" v="244" actId="26606"/>
          <ac:spMkLst>
            <pc:docMk/>
            <pc:sldMk cId="1289026187" sldId="759"/>
            <ac:spMk id="10" creationId="{681577AD-DA5F-48B3-8FB9-5199BA9EE681}"/>
          </ac:spMkLst>
        </pc:spChg>
        <pc:picChg chg="mod">
          <ac:chgData name="Abhilash Reddy" userId="f0c190e20a2f779b" providerId="LiveId" clId="{F3F7CFE6-BBAB-BD44-A679-AFB880015F18}" dt="2020-03-25T22:24:03.929" v="244" actId="26606"/>
          <ac:picMkLst>
            <pc:docMk/>
            <pc:sldMk cId="1289026187" sldId="759"/>
            <ac:picMk id="5" creationId="{8DDE01EE-C9B1-4417-94D8-C55CE41F1585}"/>
          </ac:picMkLst>
        </pc:picChg>
      </pc:sldChg>
      <pc:sldChg chg="modSp">
        <pc:chgData name="Abhilash Reddy" userId="f0c190e20a2f779b" providerId="LiveId" clId="{F3F7CFE6-BBAB-BD44-A679-AFB880015F18}" dt="2020-03-25T22:21:17.703" v="8" actId="27636"/>
        <pc:sldMkLst>
          <pc:docMk/>
          <pc:sldMk cId="1313339228" sldId="760"/>
        </pc:sldMkLst>
        <pc:spChg chg="mod">
          <ac:chgData name="Abhilash Reddy" userId="f0c190e20a2f779b" providerId="LiveId" clId="{F3F7CFE6-BBAB-BD44-A679-AFB880015F18}" dt="2020-03-25T22:21:17.703" v="8" actId="27636"/>
          <ac:spMkLst>
            <pc:docMk/>
            <pc:sldMk cId="1313339228" sldId="760"/>
            <ac:spMk id="2" creationId="{C7193101-DD05-430C-878B-EE73B4D94259}"/>
          </ac:spMkLst>
        </pc:spChg>
        <pc:spChg chg="mod">
          <ac:chgData name="Abhilash Reddy" userId="f0c190e20a2f779b" providerId="LiveId" clId="{F3F7CFE6-BBAB-BD44-A679-AFB880015F18}" dt="2020-03-25T22:21:17.702" v="7" actId="27636"/>
          <ac:spMkLst>
            <pc:docMk/>
            <pc:sldMk cId="1313339228" sldId="760"/>
            <ac:spMk id="3" creationId="{402DA3E0-E6FA-4656-A15D-F9808C63E2E7}"/>
          </ac:spMkLst>
        </pc:spChg>
      </pc:sldChg>
      <pc:sldChg chg="addSp modSp mod setBg">
        <pc:chgData name="Abhilash Reddy" userId="f0c190e20a2f779b" providerId="LiveId" clId="{F3F7CFE6-BBAB-BD44-A679-AFB880015F18}" dt="2020-03-25T22:24:50.075" v="247" actId="26606"/>
        <pc:sldMkLst>
          <pc:docMk/>
          <pc:sldMk cId="4152771572" sldId="761"/>
        </pc:sldMkLst>
        <pc:spChg chg="mod">
          <ac:chgData name="Abhilash Reddy" userId="f0c190e20a2f779b" providerId="LiveId" clId="{F3F7CFE6-BBAB-BD44-A679-AFB880015F18}" dt="2020-03-25T22:24:50.075" v="247" actId="26606"/>
          <ac:spMkLst>
            <pc:docMk/>
            <pc:sldMk cId="4152771572" sldId="761"/>
            <ac:spMk id="2" creationId="{3AC5AD63-1579-4BA1-B98C-90E38F094385}"/>
          </ac:spMkLst>
        </pc:spChg>
        <pc:spChg chg="mod">
          <ac:chgData name="Abhilash Reddy" userId="f0c190e20a2f779b" providerId="LiveId" clId="{F3F7CFE6-BBAB-BD44-A679-AFB880015F18}" dt="2020-03-25T22:24:50.075" v="247" actId="26606"/>
          <ac:spMkLst>
            <pc:docMk/>
            <pc:sldMk cId="4152771572" sldId="761"/>
            <ac:spMk id="3" creationId="{349E6ED8-F05E-4BD2-B8AB-93902F3BDF61}"/>
          </ac:spMkLst>
        </pc:spChg>
        <pc:spChg chg="mod">
          <ac:chgData name="Abhilash Reddy" userId="f0c190e20a2f779b" providerId="LiveId" clId="{F3F7CFE6-BBAB-BD44-A679-AFB880015F18}" dt="2020-03-25T22:24:50.075" v="247" actId="26606"/>
          <ac:spMkLst>
            <pc:docMk/>
            <pc:sldMk cId="4152771572" sldId="761"/>
            <ac:spMk id="4" creationId="{4BFCC863-B6AA-4C15-A940-9566151D3657}"/>
          </ac:spMkLst>
        </pc:spChg>
        <pc:spChg chg="add">
          <ac:chgData name="Abhilash Reddy" userId="f0c190e20a2f779b" providerId="LiveId" clId="{F3F7CFE6-BBAB-BD44-A679-AFB880015F18}" dt="2020-03-25T22:24:50.075" v="247" actId="26606"/>
          <ac:spMkLst>
            <pc:docMk/>
            <pc:sldMk cId="4152771572" sldId="761"/>
            <ac:spMk id="9" creationId="{80516254-1D9F-4F3A-9870-3A3280BE2BFE}"/>
          </ac:spMkLst>
        </pc:spChg>
        <pc:spChg chg="add">
          <ac:chgData name="Abhilash Reddy" userId="f0c190e20a2f779b" providerId="LiveId" clId="{F3F7CFE6-BBAB-BD44-A679-AFB880015F18}" dt="2020-03-25T22:24:50.075" v="247" actId="26606"/>
          <ac:spMkLst>
            <pc:docMk/>
            <pc:sldMk cId="4152771572" sldId="761"/>
            <ac:spMk id="11" creationId="{FC14672B-27A5-4CDA-ABAF-5E4CF4B41C23}"/>
          </ac:spMkLst>
        </pc:spChg>
        <pc:spChg chg="add">
          <ac:chgData name="Abhilash Reddy" userId="f0c190e20a2f779b" providerId="LiveId" clId="{F3F7CFE6-BBAB-BD44-A679-AFB880015F18}" dt="2020-03-25T22:24:50.075" v="247" actId="26606"/>
          <ac:spMkLst>
            <pc:docMk/>
            <pc:sldMk cId="4152771572" sldId="761"/>
            <ac:spMk id="15" creationId="{9A206779-5C74-4555-94BC-5845C92EC3A8}"/>
          </ac:spMkLst>
        </pc:spChg>
        <pc:cxnChg chg="add">
          <ac:chgData name="Abhilash Reddy" userId="f0c190e20a2f779b" providerId="LiveId" clId="{F3F7CFE6-BBAB-BD44-A679-AFB880015F18}" dt="2020-03-25T22:24:50.075" v="247" actId="26606"/>
          <ac:cxnSpMkLst>
            <pc:docMk/>
            <pc:sldMk cId="4152771572" sldId="761"/>
            <ac:cxnSpMk id="13" creationId="{8D89589C-2C90-4407-A995-05EC3DD7AB14}"/>
          </ac:cxnSpMkLst>
        </pc:cxnChg>
      </pc:sldChg>
      <pc:sldChg chg="modSp">
        <pc:chgData name="Abhilash Reddy" userId="f0c190e20a2f779b" providerId="LiveId" clId="{F3F7CFE6-BBAB-BD44-A679-AFB880015F18}" dt="2020-03-25T22:21:17.770" v="11" actId="27636"/>
        <pc:sldMkLst>
          <pc:docMk/>
          <pc:sldMk cId="2368696081" sldId="762"/>
        </pc:sldMkLst>
        <pc:spChg chg="mod">
          <ac:chgData name="Abhilash Reddy" userId="f0c190e20a2f779b" providerId="LiveId" clId="{F3F7CFE6-BBAB-BD44-A679-AFB880015F18}" dt="2020-03-25T22:21:17.724" v="10" actId="27636"/>
          <ac:spMkLst>
            <pc:docMk/>
            <pc:sldMk cId="2368696081" sldId="762"/>
            <ac:spMk id="2" creationId="{38B8257C-A8AC-48DC-88BC-E7288794CBB1}"/>
          </ac:spMkLst>
        </pc:spChg>
        <pc:spChg chg="mod">
          <ac:chgData name="Abhilash Reddy" userId="f0c190e20a2f779b" providerId="LiveId" clId="{F3F7CFE6-BBAB-BD44-A679-AFB880015F18}" dt="2020-03-25T22:21:17.770" v="11" actId="27636"/>
          <ac:spMkLst>
            <pc:docMk/>
            <pc:sldMk cId="2368696081" sldId="762"/>
            <ac:spMk id="3" creationId="{9BAAC182-8120-4570-8EB0-3A8F03A7F4B8}"/>
          </ac:spMkLst>
        </pc:spChg>
      </pc:sldChg>
      <pc:sldChg chg="modSp">
        <pc:chgData name="Abhilash Reddy" userId="f0c190e20a2f779b" providerId="LiveId" clId="{F3F7CFE6-BBAB-BD44-A679-AFB880015F18}" dt="2020-03-25T22:21:17.824" v="13" actId="27636"/>
        <pc:sldMkLst>
          <pc:docMk/>
          <pc:sldMk cId="3280099487" sldId="763"/>
        </pc:sldMkLst>
        <pc:spChg chg="mod">
          <ac:chgData name="Abhilash Reddy" userId="f0c190e20a2f779b" providerId="LiveId" clId="{F3F7CFE6-BBAB-BD44-A679-AFB880015F18}" dt="2020-03-25T22:21:17.780" v="12" actId="27636"/>
          <ac:spMkLst>
            <pc:docMk/>
            <pc:sldMk cId="3280099487" sldId="763"/>
            <ac:spMk id="2" creationId="{B7559148-8009-4986-979D-BB7DD0840B2B}"/>
          </ac:spMkLst>
        </pc:spChg>
        <pc:spChg chg="mod">
          <ac:chgData name="Abhilash Reddy" userId="f0c190e20a2f779b" providerId="LiveId" clId="{F3F7CFE6-BBAB-BD44-A679-AFB880015F18}" dt="2020-03-25T22:21:17.824" v="13" actId="27636"/>
          <ac:spMkLst>
            <pc:docMk/>
            <pc:sldMk cId="3280099487" sldId="763"/>
            <ac:spMk id="3" creationId="{5FA53516-7BE1-42EB-A759-F6A595BBDB73}"/>
          </ac:spMkLst>
        </pc:spChg>
      </pc:sldChg>
      <pc:sldChg chg="addSp delSp modSp mod setBg">
        <pc:chgData name="Abhilash Reddy" userId="f0c190e20a2f779b" providerId="LiveId" clId="{F3F7CFE6-BBAB-BD44-A679-AFB880015F18}" dt="2020-03-25T22:25:43.438" v="254" actId="26606"/>
        <pc:sldMkLst>
          <pc:docMk/>
          <pc:sldMk cId="2910315701" sldId="764"/>
        </pc:sldMkLst>
        <pc:spChg chg="mod">
          <ac:chgData name="Abhilash Reddy" userId="f0c190e20a2f779b" providerId="LiveId" clId="{F3F7CFE6-BBAB-BD44-A679-AFB880015F18}" dt="2020-03-25T22:25:43.438" v="254" actId="26606"/>
          <ac:spMkLst>
            <pc:docMk/>
            <pc:sldMk cId="2910315701" sldId="764"/>
            <ac:spMk id="2" creationId="{3E8751BA-DCD5-4D1F-83C2-72998E595053}"/>
          </ac:spMkLst>
        </pc:spChg>
        <pc:spChg chg="mod">
          <ac:chgData name="Abhilash Reddy" userId="f0c190e20a2f779b" providerId="LiveId" clId="{F3F7CFE6-BBAB-BD44-A679-AFB880015F18}" dt="2020-03-25T22:25:43.438" v="254" actId="26606"/>
          <ac:spMkLst>
            <pc:docMk/>
            <pc:sldMk cId="2910315701" sldId="764"/>
            <ac:spMk id="3" creationId="{67A7AAE0-174E-4CE5-87AD-94118988890D}"/>
          </ac:spMkLst>
        </pc:spChg>
        <pc:spChg chg="mod ord">
          <ac:chgData name="Abhilash Reddy" userId="f0c190e20a2f779b" providerId="LiveId" clId="{F3F7CFE6-BBAB-BD44-A679-AFB880015F18}" dt="2020-03-25T22:25:43.438" v="254" actId="26606"/>
          <ac:spMkLst>
            <pc:docMk/>
            <pc:sldMk cId="2910315701" sldId="764"/>
            <ac:spMk id="4" creationId="{B1FD1658-589D-499B-A43C-5709DB04E93D}"/>
          </ac:spMkLst>
        </pc:spChg>
        <pc:spChg chg="add del">
          <ac:chgData name="Abhilash Reddy" userId="f0c190e20a2f779b" providerId="LiveId" clId="{F3F7CFE6-BBAB-BD44-A679-AFB880015F18}" dt="2020-03-25T22:25:33.446" v="251" actId="26606"/>
          <ac:spMkLst>
            <pc:docMk/>
            <pc:sldMk cId="2910315701" sldId="764"/>
            <ac:spMk id="10" creationId="{B5DC95B7-2A72-483B-BA19-2BE751205541}"/>
          </ac:spMkLst>
        </pc:spChg>
        <pc:spChg chg="add del">
          <ac:chgData name="Abhilash Reddy" userId="f0c190e20a2f779b" providerId="LiveId" clId="{F3F7CFE6-BBAB-BD44-A679-AFB880015F18}" dt="2020-03-25T22:25:33.446" v="251" actId="26606"/>
          <ac:spMkLst>
            <pc:docMk/>
            <pc:sldMk cId="2910315701" sldId="764"/>
            <ac:spMk id="12" creationId="{1C822AFE-7E96-4A51-9E55-FCAEACD21357}"/>
          </ac:spMkLst>
        </pc:spChg>
        <pc:spChg chg="add del">
          <ac:chgData name="Abhilash Reddy" userId="f0c190e20a2f779b" providerId="LiveId" clId="{F3F7CFE6-BBAB-BD44-A679-AFB880015F18}" dt="2020-03-25T22:25:33.446" v="251" actId="26606"/>
          <ac:spMkLst>
            <pc:docMk/>
            <pc:sldMk cId="2910315701" sldId="764"/>
            <ac:spMk id="14" creationId="{9169EA61-C175-4B7E-807B-58199DEA7FB3}"/>
          </ac:spMkLst>
        </pc:spChg>
        <pc:spChg chg="add del">
          <ac:chgData name="Abhilash Reddy" userId="f0c190e20a2f779b" providerId="LiveId" clId="{F3F7CFE6-BBAB-BD44-A679-AFB880015F18}" dt="2020-03-25T22:25:43.431" v="253" actId="26606"/>
          <ac:spMkLst>
            <pc:docMk/>
            <pc:sldMk cId="2910315701" sldId="764"/>
            <ac:spMk id="16" creationId="{681577AD-DA5F-48B3-8FB9-5199BA9EE681}"/>
          </ac:spMkLst>
        </pc:spChg>
        <pc:picChg chg="mod ord">
          <ac:chgData name="Abhilash Reddy" userId="f0c190e20a2f779b" providerId="LiveId" clId="{F3F7CFE6-BBAB-BD44-A679-AFB880015F18}" dt="2020-03-25T22:25:43.438" v="254" actId="26606"/>
          <ac:picMkLst>
            <pc:docMk/>
            <pc:sldMk cId="2910315701" sldId="764"/>
            <ac:picMk id="5" creationId="{9ABD0ACE-9108-409F-A3B8-8DF59BEF8FEB}"/>
          </ac:picMkLst>
        </pc:picChg>
      </pc:sldChg>
      <pc:sldChg chg="addSp modSp mod setBg">
        <pc:chgData name="Abhilash Reddy" userId="f0c190e20a2f779b" providerId="LiveId" clId="{F3F7CFE6-BBAB-BD44-A679-AFB880015F18}" dt="2020-03-25T22:26:00.128" v="255" actId="26606"/>
        <pc:sldMkLst>
          <pc:docMk/>
          <pc:sldMk cId="2171305529" sldId="765"/>
        </pc:sldMkLst>
        <pc:spChg chg="mod">
          <ac:chgData name="Abhilash Reddy" userId="f0c190e20a2f779b" providerId="LiveId" clId="{F3F7CFE6-BBAB-BD44-A679-AFB880015F18}" dt="2020-03-25T22:26:00.128" v="255" actId="26606"/>
          <ac:spMkLst>
            <pc:docMk/>
            <pc:sldMk cId="2171305529" sldId="765"/>
            <ac:spMk id="2" creationId="{CF1B80BF-7D9A-4CB4-B4D2-44FE894DFF4C}"/>
          </ac:spMkLst>
        </pc:spChg>
        <pc:spChg chg="mod">
          <ac:chgData name="Abhilash Reddy" userId="f0c190e20a2f779b" providerId="LiveId" clId="{F3F7CFE6-BBAB-BD44-A679-AFB880015F18}" dt="2020-03-25T22:26:00.128" v="255" actId="26606"/>
          <ac:spMkLst>
            <pc:docMk/>
            <pc:sldMk cId="2171305529" sldId="765"/>
            <ac:spMk id="3" creationId="{0FCD9B6A-72D4-4058-AF2B-1286F7CD2679}"/>
          </ac:spMkLst>
        </pc:spChg>
        <pc:spChg chg="mod">
          <ac:chgData name="Abhilash Reddy" userId="f0c190e20a2f779b" providerId="LiveId" clId="{F3F7CFE6-BBAB-BD44-A679-AFB880015F18}" dt="2020-03-25T22:26:00.128" v="255" actId="26606"/>
          <ac:spMkLst>
            <pc:docMk/>
            <pc:sldMk cId="2171305529" sldId="765"/>
            <ac:spMk id="4" creationId="{E65C5539-DBB2-47BE-A532-15B8614A4F08}"/>
          </ac:spMkLst>
        </pc:spChg>
        <pc:spChg chg="add">
          <ac:chgData name="Abhilash Reddy" userId="f0c190e20a2f779b" providerId="LiveId" clId="{F3F7CFE6-BBAB-BD44-A679-AFB880015F18}" dt="2020-03-25T22:26:00.128" v="255" actId="26606"/>
          <ac:spMkLst>
            <pc:docMk/>
            <pc:sldMk cId="2171305529" sldId="765"/>
            <ac:spMk id="9" creationId="{80516254-1D9F-4F3A-9870-3A3280BE2BFE}"/>
          </ac:spMkLst>
        </pc:spChg>
        <pc:spChg chg="add">
          <ac:chgData name="Abhilash Reddy" userId="f0c190e20a2f779b" providerId="LiveId" clId="{F3F7CFE6-BBAB-BD44-A679-AFB880015F18}" dt="2020-03-25T22:26:00.128" v="255" actId="26606"/>
          <ac:spMkLst>
            <pc:docMk/>
            <pc:sldMk cId="2171305529" sldId="765"/>
            <ac:spMk id="11" creationId="{FC14672B-27A5-4CDA-ABAF-5E4CF4B41C23}"/>
          </ac:spMkLst>
        </pc:spChg>
        <pc:spChg chg="add">
          <ac:chgData name="Abhilash Reddy" userId="f0c190e20a2f779b" providerId="LiveId" clId="{F3F7CFE6-BBAB-BD44-A679-AFB880015F18}" dt="2020-03-25T22:26:00.128" v="255" actId="26606"/>
          <ac:spMkLst>
            <pc:docMk/>
            <pc:sldMk cId="2171305529" sldId="765"/>
            <ac:spMk id="15" creationId="{9A206779-5C74-4555-94BC-5845C92EC3A8}"/>
          </ac:spMkLst>
        </pc:spChg>
        <pc:cxnChg chg="add">
          <ac:chgData name="Abhilash Reddy" userId="f0c190e20a2f779b" providerId="LiveId" clId="{F3F7CFE6-BBAB-BD44-A679-AFB880015F18}" dt="2020-03-25T22:26:00.128" v="255" actId="26606"/>
          <ac:cxnSpMkLst>
            <pc:docMk/>
            <pc:sldMk cId="2171305529" sldId="765"/>
            <ac:cxnSpMk id="13" creationId="{8D89589C-2C90-4407-A995-05EC3DD7AB14}"/>
          </ac:cxnSpMkLst>
        </pc:cxnChg>
      </pc:sldChg>
      <pc:sldChg chg="addSp delSp modSp mod setBg">
        <pc:chgData name="Abhilash Reddy" userId="f0c190e20a2f779b" providerId="LiveId" clId="{F3F7CFE6-BBAB-BD44-A679-AFB880015F18}" dt="2020-03-25T22:26:48.362" v="260" actId="1076"/>
        <pc:sldMkLst>
          <pc:docMk/>
          <pc:sldMk cId="3859727708" sldId="766"/>
        </pc:sldMkLst>
        <pc:spChg chg="mod">
          <ac:chgData name="Abhilash Reddy" userId="f0c190e20a2f779b" providerId="LiveId" clId="{F3F7CFE6-BBAB-BD44-A679-AFB880015F18}" dt="2020-03-25T22:26:39.120" v="258" actId="26606"/>
          <ac:spMkLst>
            <pc:docMk/>
            <pc:sldMk cId="3859727708" sldId="766"/>
            <ac:spMk id="2" creationId="{1BDF0961-2FD1-4370-8A36-1CD8A00BF415}"/>
          </ac:spMkLst>
        </pc:spChg>
        <pc:spChg chg="mod">
          <ac:chgData name="Abhilash Reddy" userId="f0c190e20a2f779b" providerId="LiveId" clId="{F3F7CFE6-BBAB-BD44-A679-AFB880015F18}" dt="2020-03-25T22:26:39.120" v="258" actId="26606"/>
          <ac:spMkLst>
            <pc:docMk/>
            <pc:sldMk cId="3859727708" sldId="766"/>
            <ac:spMk id="3" creationId="{8979F833-0FB5-40F2-87F2-8167730F5995}"/>
          </ac:spMkLst>
        </pc:spChg>
        <pc:spChg chg="mod">
          <ac:chgData name="Abhilash Reddy" userId="f0c190e20a2f779b" providerId="LiveId" clId="{F3F7CFE6-BBAB-BD44-A679-AFB880015F18}" dt="2020-03-25T22:26:39.120" v="258" actId="26606"/>
          <ac:spMkLst>
            <pc:docMk/>
            <pc:sldMk cId="3859727708" sldId="766"/>
            <ac:spMk id="4" creationId="{4C604440-0274-462C-BC0B-5A05EB6CF92C}"/>
          </ac:spMkLst>
        </pc:spChg>
        <pc:spChg chg="add">
          <ac:chgData name="Abhilash Reddy" userId="f0c190e20a2f779b" providerId="LiveId" clId="{F3F7CFE6-BBAB-BD44-A679-AFB880015F18}" dt="2020-03-25T22:26:39.120" v="258" actId="26606"/>
          <ac:spMkLst>
            <pc:docMk/>
            <pc:sldMk cId="3859727708" sldId="766"/>
            <ac:spMk id="9" creationId="{80516254-1D9F-4F3A-9870-3A3280BE2BFE}"/>
          </ac:spMkLst>
        </pc:spChg>
        <pc:spChg chg="add">
          <ac:chgData name="Abhilash Reddy" userId="f0c190e20a2f779b" providerId="LiveId" clId="{F3F7CFE6-BBAB-BD44-A679-AFB880015F18}" dt="2020-03-25T22:26:39.120" v="258" actId="26606"/>
          <ac:spMkLst>
            <pc:docMk/>
            <pc:sldMk cId="3859727708" sldId="766"/>
            <ac:spMk id="11" creationId="{FC14672B-27A5-4CDA-ABAF-5E4CF4B41C23}"/>
          </ac:spMkLst>
        </pc:spChg>
        <pc:spChg chg="add">
          <ac:chgData name="Abhilash Reddy" userId="f0c190e20a2f779b" providerId="LiveId" clId="{F3F7CFE6-BBAB-BD44-A679-AFB880015F18}" dt="2020-03-25T22:26:39.120" v="258" actId="26606"/>
          <ac:spMkLst>
            <pc:docMk/>
            <pc:sldMk cId="3859727708" sldId="766"/>
            <ac:spMk id="15" creationId="{9A206779-5C74-4555-94BC-5845C92EC3A8}"/>
          </ac:spMkLst>
        </pc:spChg>
        <pc:picChg chg="del mod">
          <ac:chgData name="Abhilash Reddy" userId="f0c190e20a2f779b" providerId="LiveId" clId="{F3F7CFE6-BBAB-BD44-A679-AFB880015F18}" dt="2020-03-25T22:26:28.156" v="257" actId="21"/>
          <ac:picMkLst>
            <pc:docMk/>
            <pc:sldMk cId="3859727708" sldId="766"/>
            <ac:picMk id="5" creationId="{3DC1D3E1-8663-4564-9EC5-921A4F3DB7B4}"/>
          </ac:picMkLst>
        </pc:picChg>
        <pc:picChg chg="add mod">
          <ac:chgData name="Abhilash Reddy" userId="f0c190e20a2f779b" providerId="LiveId" clId="{F3F7CFE6-BBAB-BD44-A679-AFB880015F18}" dt="2020-03-25T22:26:48.362" v="260" actId="1076"/>
          <ac:picMkLst>
            <pc:docMk/>
            <pc:sldMk cId="3859727708" sldId="766"/>
            <ac:picMk id="6" creationId="{73A3AF4E-49B2-F64A-B253-30E6136D990D}"/>
          </ac:picMkLst>
        </pc:picChg>
        <pc:cxnChg chg="add">
          <ac:chgData name="Abhilash Reddy" userId="f0c190e20a2f779b" providerId="LiveId" clId="{F3F7CFE6-BBAB-BD44-A679-AFB880015F18}" dt="2020-03-25T22:26:39.120" v="258" actId="26606"/>
          <ac:cxnSpMkLst>
            <pc:docMk/>
            <pc:sldMk cId="3859727708" sldId="766"/>
            <ac:cxnSpMk id="13" creationId="{8D89589C-2C90-4407-A995-05EC3DD7AB14}"/>
          </ac:cxnSpMkLst>
        </pc:cxnChg>
      </pc:sldChg>
      <pc:sldChg chg="modSp mod setBg">
        <pc:chgData name="Abhilash Reddy" userId="f0c190e20a2f779b" providerId="LiveId" clId="{F3F7CFE6-BBAB-BD44-A679-AFB880015F18}" dt="2020-03-25T22:27:16.644" v="261" actId="26606"/>
        <pc:sldMkLst>
          <pc:docMk/>
          <pc:sldMk cId="1391690" sldId="767"/>
        </pc:sldMkLst>
        <pc:spChg chg="mod">
          <ac:chgData name="Abhilash Reddy" userId="f0c190e20a2f779b" providerId="LiveId" clId="{F3F7CFE6-BBAB-BD44-A679-AFB880015F18}" dt="2020-03-25T22:27:16.644" v="261" actId="26606"/>
          <ac:spMkLst>
            <pc:docMk/>
            <pc:sldMk cId="1391690" sldId="767"/>
            <ac:spMk id="2" creationId="{61D4ED17-0321-4FDF-A906-60A68A93E25E}"/>
          </ac:spMkLst>
        </pc:spChg>
        <pc:spChg chg="mod">
          <ac:chgData name="Abhilash Reddy" userId="f0c190e20a2f779b" providerId="LiveId" clId="{F3F7CFE6-BBAB-BD44-A679-AFB880015F18}" dt="2020-03-25T22:27:16.644" v="261" actId="26606"/>
          <ac:spMkLst>
            <pc:docMk/>
            <pc:sldMk cId="1391690" sldId="767"/>
            <ac:spMk id="3" creationId="{28652387-B5A5-48B4-A957-9EA1A4DAA99B}"/>
          </ac:spMkLst>
        </pc:spChg>
        <pc:spChg chg="mod ord">
          <ac:chgData name="Abhilash Reddy" userId="f0c190e20a2f779b" providerId="LiveId" clId="{F3F7CFE6-BBAB-BD44-A679-AFB880015F18}" dt="2020-03-25T22:27:16.644" v="261" actId="26606"/>
          <ac:spMkLst>
            <pc:docMk/>
            <pc:sldMk cId="1391690" sldId="767"/>
            <ac:spMk id="4" creationId="{BC5DFA85-1CB0-4CF7-95D7-8B6015A0C62B}"/>
          </ac:spMkLst>
        </pc:spChg>
        <pc:picChg chg="mod">
          <ac:chgData name="Abhilash Reddy" userId="f0c190e20a2f779b" providerId="LiveId" clId="{F3F7CFE6-BBAB-BD44-A679-AFB880015F18}" dt="2020-03-25T22:27:16.644" v="261" actId="26606"/>
          <ac:picMkLst>
            <pc:docMk/>
            <pc:sldMk cId="1391690" sldId="767"/>
            <ac:picMk id="5" creationId="{A64AE0DC-5B19-4DB5-9F01-561C7BE49EDB}"/>
          </ac:picMkLst>
        </pc:picChg>
      </pc:sldChg>
      <pc:sldChg chg="addSp delSp modSp mod setBg">
        <pc:chgData name="Abhilash Reddy" userId="f0c190e20a2f779b" providerId="LiveId" clId="{F3F7CFE6-BBAB-BD44-A679-AFB880015F18}" dt="2020-03-25T22:27:58.684" v="278" actId="26606"/>
        <pc:sldMkLst>
          <pc:docMk/>
          <pc:sldMk cId="1862609085" sldId="768"/>
        </pc:sldMkLst>
        <pc:spChg chg="mod">
          <ac:chgData name="Abhilash Reddy" userId="f0c190e20a2f779b" providerId="LiveId" clId="{F3F7CFE6-BBAB-BD44-A679-AFB880015F18}" dt="2020-03-25T22:27:58.684" v="278" actId="26606"/>
          <ac:spMkLst>
            <pc:docMk/>
            <pc:sldMk cId="1862609085" sldId="768"/>
            <ac:spMk id="2" creationId="{D224B111-0BCA-4910-8062-54F187124643}"/>
          </ac:spMkLst>
        </pc:spChg>
        <pc:spChg chg="mod">
          <ac:chgData name="Abhilash Reddy" userId="f0c190e20a2f779b" providerId="LiveId" clId="{F3F7CFE6-BBAB-BD44-A679-AFB880015F18}" dt="2020-03-25T22:27:58.684" v="278" actId="26606"/>
          <ac:spMkLst>
            <pc:docMk/>
            <pc:sldMk cId="1862609085" sldId="768"/>
            <ac:spMk id="3" creationId="{121737A9-83BC-49D0-A523-A690C948CEDD}"/>
          </ac:spMkLst>
        </pc:spChg>
        <pc:spChg chg="mod ord">
          <ac:chgData name="Abhilash Reddy" userId="f0c190e20a2f779b" providerId="LiveId" clId="{F3F7CFE6-BBAB-BD44-A679-AFB880015F18}" dt="2020-03-25T22:27:42.918" v="274" actId="26606"/>
          <ac:spMkLst>
            <pc:docMk/>
            <pc:sldMk cId="1862609085" sldId="768"/>
            <ac:spMk id="4" creationId="{F41B1919-ECC6-4506-99EB-63D1776485AF}"/>
          </ac:spMkLst>
        </pc:spChg>
        <pc:spChg chg="add">
          <ac:chgData name="Abhilash Reddy" userId="f0c190e20a2f779b" providerId="LiveId" clId="{F3F7CFE6-BBAB-BD44-A679-AFB880015F18}" dt="2020-03-25T22:27:58.684" v="278" actId="26606"/>
          <ac:spMkLst>
            <pc:docMk/>
            <pc:sldMk cId="1862609085" sldId="768"/>
            <ac:spMk id="7" creationId="{A35CBD63-8F8F-47DC-9CE7-159E6161D872}"/>
          </ac:spMkLst>
        </pc:spChg>
        <pc:spChg chg="add">
          <ac:chgData name="Abhilash Reddy" userId="f0c190e20a2f779b" providerId="LiveId" clId="{F3F7CFE6-BBAB-BD44-A679-AFB880015F18}" dt="2020-03-25T22:27:58.684" v="278" actId="26606"/>
          <ac:spMkLst>
            <pc:docMk/>
            <pc:sldMk cId="1862609085" sldId="768"/>
            <ac:spMk id="8" creationId="{CA0E3486-FD49-4921-B4F4-E5BB5C88AC79}"/>
          </ac:spMkLst>
        </pc:spChg>
        <pc:spChg chg="add">
          <ac:chgData name="Abhilash Reddy" userId="f0c190e20a2f779b" providerId="LiveId" clId="{F3F7CFE6-BBAB-BD44-A679-AFB880015F18}" dt="2020-03-25T22:27:58.684" v="278" actId="26606"/>
          <ac:spMkLst>
            <pc:docMk/>
            <pc:sldMk cId="1862609085" sldId="768"/>
            <ac:spMk id="9" creationId="{83B4A72C-2924-4CE2-8674-7E02E182ED6D}"/>
          </ac:spMkLst>
        </pc:spChg>
        <pc:spChg chg="add del">
          <ac:chgData name="Abhilash Reddy" userId="f0c190e20a2f779b" providerId="LiveId" clId="{F3F7CFE6-BBAB-BD44-A679-AFB880015F18}" dt="2020-03-25T22:27:40.443" v="269" actId="26606"/>
          <ac:spMkLst>
            <pc:docMk/>
            <pc:sldMk cId="1862609085" sldId="768"/>
            <ac:spMk id="10" creationId="{A5CF2FC8-D184-4B10-83A5-61FC2148BE2B}"/>
          </ac:spMkLst>
        </pc:spChg>
        <pc:spChg chg="add del">
          <ac:chgData name="Abhilash Reddy" userId="f0c190e20a2f779b" providerId="LiveId" clId="{F3F7CFE6-BBAB-BD44-A679-AFB880015F18}" dt="2020-03-25T22:27:41.040" v="271" actId="26606"/>
          <ac:spMkLst>
            <pc:docMk/>
            <pc:sldMk cId="1862609085" sldId="768"/>
            <ac:spMk id="12" creationId="{CA0E3486-FD49-4921-B4F4-E5BB5C88AC79}"/>
          </ac:spMkLst>
        </pc:spChg>
        <pc:spChg chg="add del">
          <ac:chgData name="Abhilash Reddy" userId="f0c190e20a2f779b" providerId="LiveId" clId="{F3F7CFE6-BBAB-BD44-A679-AFB880015F18}" dt="2020-03-25T22:27:41.040" v="271" actId="26606"/>
          <ac:spMkLst>
            <pc:docMk/>
            <pc:sldMk cId="1862609085" sldId="768"/>
            <ac:spMk id="13" creationId="{A35CBD63-8F8F-47DC-9CE7-159E6161D872}"/>
          </ac:spMkLst>
        </pc:spChg>
        <pc:spChg chg="add del">
          <ac:chgData name="Abhilash Reddy" userId="f0c190e20a2f779b" providerId="LiveId" clId="{F3F7CFE6-BBAB-BD44-A679-AFB880015F18}" dt="2020-03-25T22:27:41.040" v="271" actId="26606"/>
          <ac:spMkLst>
            <pc:docMk/>
            <pc:sldMk cId="1862609085" sldId="768"/>
            <ac:spMk id="14" creationId="{83B4A72C-2924-4CE2-8674-7E02E182ED6D}"/>
          </ac:spMkLst>
        </pc:spChg>
        <pc:spChg chg="add del">
          <ac:chgData name="Abhilash Reddy" userId="f0c190e20a2f779b" providerId="LiveId" clId="{F3F7CFE6-BBAB-BD44-A679-AFB880015F18}" dt="2020-03-25T22:27:42.909" v="273" actId="26606"/>
          <ac:spMkLst>
            <pc:docMk/>
            <pc:sldMk cId="1862609085" sldId="768"/>
            <ac:spMk id="16" creationId="{681577AD-DA5F-48B3-8FB9-5199BA9EE681}"/>
          </ac:spMkLst>
        </pc:spChg>
        <pc:picChg chg="mod">
          <ac:chgData name="Abhilash Reddy" userId="f0c190e20a2f779b" providerId="LiveId" clId="{F3F7CFE6-BBAB-BD44-A679-AFB880015F18}" dt="2020-03-25T22:27:58.684" v="278" actId="26606"/>
          <ac:picMkLst>
            <pc:docMk/>
            <pc:sldMk cId="1862609085" sldId="768"/>
            <ac:picMk id="5" creationId="{F0B707DD-9631-47E9-885A-534A67A004A6}"/>
          </ac:picMkLst>
        </pc:picChg>
      </pc:sldChg>
      <pc:sldChg chg="addSp delSp modSp mod setBg">
        <pc:chgData name="Abhilash Reddy" userId="f0c190e20a2f779b" providerId="LiveId" clId="{F3F7CFE6-BBAB-BD44-A679-AFB880015F18}" dt="2020-03-25T22:28:17.820" v="281" actId="26606"/>
        <pc:sldMkLst>
          <pc:docMk/>
          <pc:sldMk cId="4168841547" sldId="769"/>
        </pc:sldMkLst>
        <pc:spChg chg="mod">
          <ac:chgData name="Abhilash Reddy" userId="f0c190e20a2f779b" providerId="LiveId" clId="{F3F7CFE6-BBAB-BD44-A679-AFB880015F18}" dt="2020-03-25T22:28:17.820" v="281" actId="26606"/>
          <ac:spMkLst>
            <pc:docMk/>
            <pc:sldMk cId="4168841547" sldId="769"/>
            <ac:spMk id="2" creationId="{B04DBC11-2900-4F28-87FC-B966ED8E841D}"/>
          </ac:spMkLst>
        </pc:spChg>
        <pc:spChg chg="mod ord">
          <ac:chgData name="Abhilash Reddy" userId="f0c190e20a2f779b" providerId="LiveId" clId="{F3F7CFE6-BBAB-BD44-A679-AFB880015F18}" dt="2020-03-25T22:28:17.820" v="281" actId="26606"/>
          <ac:spMkLst>
            <pc:docMk/>
            <pc:sldMk cId="4168841547" sldId="769"/>
            <ac:spMk id="3" creationId="{74521E7D-8BCB-4E75-AB1F-A4E2100B0535}"/>
          </ac:spMkLst>
        </pc:spChg>
        <pc:spChg chg="mod ord">
          <ac:chgData name="Abhilash Reddy" userId="f0c190e20a2f779b" providerId="LiveId" clId="{F3F7CFE6-BBAB-BD44-A679-AFB880015F18}" dt="2020-03-25T22:28:17.820" v="281" actId="26606"/>
          <ac:spMkLst>
            <pc:docMk/>
            <pc:sldMk cId="4168841547" sldId="769"/>
            <ac:spMk id="4" creationId="{2E338C48-A2C9-4E75-A01A-FFBB67BD40DF}"/>
          </ac:spMkLst>
        </pc:spChg>
        <pc:spChg chg="add del">
          <ac:chgData name="Abhilash Reddy" userId="f0c190e20a2f779b" providerId="LiveId" clId="{F3F7CFE6-BBAB-BD44-A679-AFB880015F18}" dt="2020-03-25T22:28:17.815" v="280" actId="26606"/>
          <ac:spMkLst>
            <pc:docMk/>
            <pc:sldMk cId="4168841547" sldId="769"/>
            <ac:spMk id="11" creationId="{A1DFCBE5-52C1-48A9-89CF-E7D68CCA1620}"/>
          </ac:spMkLst>
        </pc:spChg>
        <pc:spChg chg="add del">
          <ac:chgData name="Abhilash Reddy" userId="f0c190e20a2f779b" providerId="LiveId" clId="{F3F7CFE6-BBAB-BD44-A679-AFB880015F18}" dt="2020-03-25T22:28:17.815" v="280" actId="26606"/>
          <ac:spMkLst>
            <pc:docMk/>
            <pc:sldMk cId="4168841547" sldId="769"/>
            <ac:spMk id="13" creationId="{EB17C8F6-D357-4254-BBAC-96B01EEBE162}"/>
          </ac:spMkLst>
        </pc:spChg>
        <pc:picChg chg="mod">
          <ac:chgData name="Abhilash Reddy" userId="f0c190e20a2f779b" providerId="LiveId" clId="{F3F7CFE6-BBAB-BD44-A679-AFB880015F18}" dt="2020-03-25T22:28:17.820" v="281" actId="26606"/>
          <ac:picMkLst>
            <pc:docMk/>
            <pc:sldMk cId="4168841547" sldId="769"/>
            <ac:picMk id="5" creationId="{26BF4232-A959-4C72-A673-8A1F7430EEA3}"/>
          </ac:picMkLst>
        </pc:picChg>
        <pc:picChg chg="mod">
          <ac:chgData name="Abhilash Reddy" userId="f0c190e20a2f779b" providerId="LiveId" clId="{F3F7CFE6-BBAB-BD44-A679-AFB880015F18}" dt="2020-03-25T22:28:17.820" v="281" actId="26606"/>
          <ac:picMkLst>
            <pc:docMk/>
            <pc:sldMk cId="4168841547" sldId="769"/>
            <ac:picMk id="6" creationId="{8D6BDBAC-1052-4127-ABA4-DD24BB2746C7}"/>
          </ac:picMkLst>
        </pc:picChg>
      </pc:sldChg>
      <pc:sldChg chg="addSp modSp mod setBg">
        <pc:chgData name="Abhilash Reddy" userId="f0c190e20a2f779b" providerId="LiveId" clId="{F3F7CFE6-BBAB-BD44-A679-AFB880015F18}" dt="2020-03-25T22:29:08.851" v="282" actId="26606"/>
        <pc:sldMkLst>
          <pc:docMk/>
          <pc:sldMk cId="3662365071" sldId="770"/>
        </pc:sldMkLst>
        <pc:spChg chg="mod">
          <ac:chgData name="Abhilash Reddy" userId="f0c190e20a2f779b" providerId="LiveId" clId="{F3F7CFE6-BBAB-BD44-A679-AFB880015F18}" dt="2020-03-25T22:29:08.851" v="282" actId="26606"/>
          <ac:spMkLst>
            <pc:docMk/>
            <pc:sldMk cId="3662365071" sldId="770"/>
            <ac:spMk id="2" creationId="{B02E5939-549C-4267-AA7B-4E80D8C569F8}"/>
          </ac:spMkLst>
        </pc:spChg>
        <pc:spChg chg="mod">
          <ac:chgData name="Abhilash Reddy" userId="f0c190e20a2f779b" providerId="LiveId" clId="{F3F7CFE6-BBAB-BD44-A679-AFB880015F18}" dt="2020-03-25T22:29:08.851" v="282" actId="26606"/>
          <ac:spMkLst>
            <pc:docMk/>
            <pc:sldMk cId="3662365071" sldId="770"/>
            <ac:spMk id="3" creationId="{CA5555B4-A511-4EDC-8A0C-7210F8394BAD}"/>
          </ac:spMkLst>
        </pc:spChg>
        <pc:spChg chg="mod">
          <ac:chgData name="Abhilash Reddy" userId="f0c190e20a2f779b" providerId="LiveId" clId="{F3F7CFE6-BBAB-BD44-A679-AFB880015F18}" dt="2020-03-25T22:29:08.851" v="282" actId="26606"/>
          <ac:spMkLst>
            <pc:docMk/>
            <pc:sldMk cId="3662365071" sldId="770"/>
            <ac:spMk id="4" creationId="{18774CC0-2000-45C1-9F29-B23184379707}"/>
          </ac:spMkLst>
        </pc:spChg>
        <pc:spChg chg="add">
          <ac:chgData name="Abhilash Reddy" userId="f0c190e20a2f779b" providerId="LiveId" clId="{F3F7CFE6-BBAB-BD44-A679-AFB880015F18}" dt="2020-03-25T22:29:08.851" v="282" actId="26606"/>
          <ac:spMkLst>
            <pc:docMk/>
            <pc:sldMk cId="3662365071" sldId="770"/>
            <ac:spMk id="9" creationId="{80516254-1D9F-4F3A-9870-3A3280BE2BFE}"/>
          </ac:spMkLst>
        </pc:spChg>
        <pc:spChg chg="add">
          <ac:chgData name="Abhilash Reddy" userId="f0c190e20a2f779b" providerId="LiveId" clId="{F3F7CFE6-BBAB-BD44-A679-AFB880015F18}" dt="2020-03-25T22:29:08.851" v="282" actId="26606"/>
          <ac:spMkLst>
            <pc:docMk/>
            <pc:sldMk cId="3662365071" sldId="770"/>
            <ac:spMk id="11" creationId="{FC14672B-27A5-4CDA-ABAF-5E4CF4B41C23}"/>
          </ac:spMkLst>
        </pc:spChg>
        <pc:spChg chg="add">
          <ac:chgData name="Abhilash Reddy" userId="f0c190e20a2f779b" providerId="LiveId" clId="{F3F7CFE6-BBAB-BD44-A679-AFB880015F18}" dt="2020-03-25T22:29:08.851" v="282" actId="26606"/>
          <ac:spMkLst>
            <pc:docMk/>
            <pc:sldMk cId="3662365071" sldId="770"/>
            <ac:spMk id="15" creationId="{9A206779-5C74-4555-94BC-5845C92EC3A8}"/>
          </ac:spMkLst>
        </pc:spChg>
        <pc:cxnChg chg="add">
          <ac:chgData name="Abhilash Reddy" userId="f0c190e20a2f779b" providerId="LiveId" clId="{F3F7CFE6-BBAB-BD44-A679-AFB880015F18}" dt="2020-03-25T22:29:08.851" v="282" actId="26606"/>
          <ac:cxnSpMkLst>
            <pc:docMk/>
            <pc:sldMk cId="3662365071" sldId="770"/>
            <ac:cxnSpMk id="13" creationId="{8D89589C-2C90-4407-A995-05EC3DD7AB14}"/>
          </ac:cxnSpMkLst>
        </pc:cxnChg>
      </pc:sldChg>
      <pc:sldChg chg="modSp">
        <pc:chgData name="Abhilash Reddy" userId="f0c190e20a2f779b" providerId="LiveId" clId="{F3F7CFE6-BBAB-BD44-A679-AFB880015F18}" dt="2020-03-25T22:21:18.044" v="21" actId="27636"/>
        <pc:sldMkLst>
          <pc:docMk/>
          <pc:sldMk cId="1206954971" sldId="771"/>
        </pc:sldMkLst>
        <pc:spChg chg="mod">
          <ac:chgData name="Abhilash Reddy" userId="f0c190e20a2f779b" providerId="LiveId" clId="{F3F7CFE6-BBAB-BD44-A679-AFB880015F18}" dt="2020-03-25T22:21:18.044" v="21" actId="27636"/>
          <ac:spMkLst>
            <pc:docMk/>
            <pc:sldMk cId="1206954971" sldId="771"/>
            <ac:spMk id="3" creationId="{68FF1C46-9412-44D6-9926-5BD936E32ED4}"/>
          </ac:spMkLst>
        </pc:spChg>
      </pc:sldChg>
      <pc:sldChg chg="modSp">
        <pc:chgData name="Abhilash Reddy" userId="f0c190e20a2f779b" providerId="LiveId" clId="{F3F7CFE6-BBAB-BD44-A679-AFB880015F18}" dt="2020-03-25T22:21:18.067" v="23" actId="27636"/>
        <pc:sldMkLst>
          <pc:docMk/>
          <pc:sldMk cId="506718109" sldId="772"/>
        </pc:sldMkLst>
        <pc:spChg chg="mod">
          <ac:chgData name="Abhilash Reddy" userId="f0c190e20a2f779b" providerId="LiveId" clId="{F3F7CFE6-BBAB-BD44-A679-AFB880015F18}" dt="2020-03-25T22:21:18.067" v="23" actId="27636"/>
          <ac:spMkLst>
            <pc:docMk/>
            <pc:sldMk cId="506718109" sldId="772"/>
            <ac:spMk id="2" creationId="{9FC8B15D-12E4-479A-A04D-35C6451E9434}"/>
          </ac:spMkLst>
        </pc:spChg>
        <pc:spChg chg="mod">
          <ac:chgData name="Abhilash Reddy" userId="f0c190e20a2f779b" providerId="LiveId" clId="{F3F7CFE6-BBAB-BD44-A679-AFB880015F18}" dt="2020-03-25T22:21:18.065" v="22" actId="27636"/>
          <ac:spMkLst>
            <pc:docMk/>
            <pc:sldMk cId="506718109" sldId="772"/>
            <ac:spMk id="3" creationId="{A439C30F-E69A-4FB6-9B1F-15631C1E3BED}"/>
          </ac:spMkLst>
        </pc:spChg>
      </pc:sldChg>
      <pc:sldChg chg="modSp">
        <pc:chgData name="Abhilash Reddy" userId="f0c190e20a2f779b" providerId="LiveId" clId="{F3F7CFE6-BBAB-BD44-A679-AFB880015F18}" dt="2020-03-25T22:21:18.076" v="24" actId="27636"/>
        <pc:sldMkLst>
          <pc:docMk/>
          <pc:sldMk cId="3890054819" sldId="773"/>
        </pc:sldMkLst>
        <pc:spChg chg="mod">
          <ac:chgData name="Abhilash Reddy" userId="f0c190e20a2f779b" providerId="LiveId" clId="{F3F7CFE6-BBAB-BD44-A679-AFB880015F18}" dt="2020-03-25T22:21:18.076" v="24" actId="27636"/>
          <ac:spMkLst>
            <pc:docMk/>
            <pc:sldMk cId="3890054819" sldId="773"/>
            <ac:spMk id="2" creationId="{F151EBCA-27E0-4E65-B607-D891DD495614}"/>
          </ac:spMkLst>
        </pc:spChg>
      </pc:sldChg>
      <pc:sldChg chg="modSp">
        <pc:chgData name="Abhilash Reddy" userId="f0c190e20a2f779b" providerId="LiveId" clId="{F3F7CFE6-BBAB-BD44-A679-AFB880015F18}" dt="2020-03-25T22:21:18.095" v="25" actId="27636"/>
        <pc:sldMkLst>
          <pc:docMk/>
          <pc:sldMk cId="1448793683" sldId="774"/>
        </pc:sldMkLst>
        <pc:spChg chg="mod">
          <ac:chgData name="Abhilash Reddy" userId="f0c190e20a2f779b" providerId="LiveId" clId="{F3F7CFE6-BBAB-BD44-A679-AFB880015F18}" dt="2020-03-25T22:21:18.095" v="25" actId="27636"/>
          <ac:spMkLst>
            <pc:docMk/>
            <pc:sldMk cId="1448793683" sldId="774"/>
            <ac:spMk id="2" creationId="{C1A690A9-131D-45F8-A17C-5DBBC0A3AE9E}"/>
          </ac:spMkLst>
        </pc:spChg>
      </pc:sldChg>
      <pc:sldChg chg="modSp">
        <pc:chgData name="Abhilash Reddy" userId="f0c190e20a2f779b" providerId="LiveId" clId="{F3F7CFE6-BBAB-BD44-A679-AFB880015F18}" dt="2020-03-25T22:21:18.113" v="26" actId="27636"/>
        <pc:sldMkLst>
          <pc:docMk/>
          <pc:sldMk cId="1079748578" sldId="775"/>
        </pc:sldMkLst>
        <pc:spChg chg="mod">
          <ac:chgData name="Abhilash Reddy" userId="f0c190e20a2f779b" providerId="LiveId" clId="{F3F7CFE6-BBAB-BD44-A679-AFB880015F18}" dt="2020-03-25T22:21:18.113" v="26" actId="27636"/>
          <ac:spMkLst>
            <pc:docMk/>
            <pc:sldMk cId="1079748578" sldId="775"/>
            <ac:spMk id="2" creationId="{1BCB1D36-F965-4FA7-84A3-3F694E69DA1F}"/>
          </ac:spMkLst>
        </pc:spChg>
      </pc:sldChg>
      <pc:sldChg chg="modSp">
        <pc:chgData name="Abhilash Reddy" userId="f0c190e20a2f779b" providerId="LiveId" clId="{F3F7CFE6-BBAB-BD44-A679-AFB880015F18}" dt="2020-03-25T22:21:18.129" v="27" actId="27636"/>
        <pc:sldMkLst>
          <pc:docMk/>
          <pc:sldMk cId="106160910" sldId="777"/>
        </pc:sldMkLst>
        <pc:spChg chg="mod">
          <ac:chgData name="Abhilash Reddy" userId="f0c190e20a2f779b" providerId="LiveId" clId="{F3F7CFE6-BBAB-BD44-A679-AFB880015F18}" dt="2020-03-25T22:21:18.129" v="27" actId="27636"/>
          <ac:spMkLst>
            <pc:docMk/>
            <pc:sldMk cId="106160910" sldId="777"/>
            <ac:spMk id="2" creationId="{CE0012D6-F369-4FED-8ECB-3ACEA063429B}"/>
          </ac:spMkLst>
        </pc:spChg>
      </pc:sldChg>
      <pc:sldChg chg="modSp">
        <pc:chgData name="Abhilash Reddy" userId="f0c190e20a2f779b" providerId="LiveId" clId="{F3F7CFE6-BBAB-BD44-A679-AFB880015F18}" dt="2020-03-25T22:21:18.142" v="28" actId="27636"/>
        <pc:sldMkLst>
          <pc:docMk/>
          <pc:sldMk cId="3353895148" sldId="779"/>
        </pc:sldMkLst>
        <pc:spChg chg="mod">
          <ac:chgData name="Abhilash Reddy" userId="f0c190e20a2f779b" providerId="LiveId" clId="{F3F7CFE6-BBAB-BD44-A679-AFB880015F18}" dt="2020-03-25T22:21:18.142" v="28" actId="27636"/>
          <ac:spMkLst>
            <pc:docMk/>
            <pc:sldMk cId="3353895148" sldId="779"/>
            <ac:spMk id="2" creationId="{7652DEA7-E6A4-4749-98DE-12F74CA55896}"/>
          </ac:spMkLst>
        </pc:spChg>
      </pc:sldChg>
      <pc:sldChg chg="modSp">
        <pc:chgData name="Abhilash Reddy" userId="f0c190e20a2f779b" providerId="LiveId" clId="{F3F7CFE6-BBAB-BD44-A679-AFB880015F18}" dt="2020-03-25T22:21:18.803" v="58" actId="27636"/>
        <pc:sldMkLst>
          <pc:docMk/>
          <pc:sldMk cId="2281911764" sldId="813"/>
        </pc:sldMkLst>
        <pc:spChg chg="mod">
          <ac:chgData name="Abhilash Reddy" userId="f0c190e20a2f779b" providerId="LiveId" clId="{F3F7CFE6-BBAB-BD44-A679-AFB880015F18}" dt="2020-03-25T22:21:18.803" v="58" actId="27636"/>
          <ac:spMkLst>
            <pc:docMk/>
            <pc:sldMk cId="2281911764" sldId="813"/>
            <ac:spMk id="2" creationId="{CECBED3E-AB20-467F-939F-FFB0592A7C15}"/>
          </ac:spMkLst>
        </pc:spChg>
      </pc:sldChg>
      <pc:sldChg chg="modSp">
        <pc:chgData name="Abhilash Reddy" userId="f0c190e20a2f779b" providerId="LiveId" clId="{F3F7CFE6-BBAB-BD44-A679-AFB880015F18}" dt="2020-03-25T22:21:18.813" v="59" actId="27636"/>
        <pc:sldMkLst>
          <pc:docMk/>
          <pc:sldMk cId="1621929362" sldId="814"/>
        </pc:sldMkLst>
        <pc:spChg chg="mod">
          <ac:chgData name="Abhilash Reddy" userId="f0c190e20a2f779b" providerId="LiveId" clId="{F3F7CFE6-BBAB-BD44-A679-AFB880015F18}" dt="2020-03-25T22:21:18.813" v="59" actId="27636"/>
          <ac:spMkLst>
            <pc:docMk/>
            <pc:sldMk cId="1621929362" sldId="814"/>
            <ac:spMk id="2" creationId="{D02DD784-A145-442B-93C6-66191CB2FA9B}"/>
          </ac:spMkLst>
        </pc:spChg>
      </pc:sldChg>
      <pc:sldChg chg="modSp">
        <pc:chgData name="Abhilash Reddy" userId="f0c190e20a2f779b" providerId="LiveId" clId="{F3F7CFE6-BBAB-BD44-A679-AFB880015F18}" dt="2020-03-25T22:21:18.840" v="60" actId="27636"/>
        <pc:sldMkLst>
          <pc:docMk/>
          <pc:sldMk cId="1174399657" sldId="815"/>
        </pc:sldMkLst>
        <pc:spChg chg="mod">
          <ac:chgData name="Abhilash Reddy" userId="f0c190e20a2f779b" providerId="LiveId" clId="{F3F7CFE6-BBAB-BD44-A679-AFB880015F18}" dt="2020-03-25T22:21:18.840" v="60" actId="27636"/>
          <ac:spMkLst>
            <pc:docMk/>
            <pc:sldMk cId="1174399657" sldId="815"/>
            <ac:spMk id="2" creationId="{5C9897BC-A584-401D-B705-05505DBAC4FA}"/>
          </ac:spMkLst>
        </pc:spChg>
      </pc:sldChg>
      <pc:sldChg chg="modSp">
        <pc:chgData name="Abhilash Reddy" userId="f0c190e20a2f779b" providerId="LiveId" clId="{F3F7CFE6-BBAB-BD44-A679-AFB880015F18}" dt="2020-03-25T22:21:18.850" v="61" actId="27636"/>
        <pc:sldMkLst>
          <pc:docMk/>
          <pc:sldMk cId="4277079461" sldId="816"/>
        </pc:sldMkLst>
        <pc:spChg chg="mod">
          <ac:chgData name="Abhilash Reddy" userId="f0c190e20a2f779b" providerId="LiveId" clId="{F3F7CFE6-BBAB-BD44-A679-AFB880015F18}" dt="2020-03-25T22:21:18.850" v="61" actId="27636"/>
          <ac:spMkLst>
            <pc:docMk/>
            <pc:sldMk cId="4277079461" sldId="816"/>
            <ac:spMk id="2" creationId="{285060E0-B987-46CB-B43F-5CE144FFD7CA}"/>
          </ac:spMkLst>
        </pc:spChg>
      </pc:sldChg>
      <pc:sldChg chg="modSp">
        <pc:chgData name="Abhilash Reddy" userId="f0c190e20a2f779b" providerId="LiveId" clId="{F3F7CFE6-BBAB-BD44-A679-AFB880015F18}" dt="2020-03-25T22:21:18.871" v="62" actId="27636"/>
        <pc:sldMkLst>
          <pc:docMk/>
          <pc:sldMk cId="1021227130" sldId="818"/>
        </pc:sldMkLst>
        <pc:spChg chg="mod">
          <ac:chgData name="Abhilash Reddy" userId="f0c190e20a2f779b" providerId="LiveId" clId="{F3F7CFE6-BBAB-BD44-A679-AFB880015F18}" dt="2020-03-25T22:21:18.871" v="62" actId="27636"/>
          <ac:spMkLst>
            <pc:docMk/>
            <pc:sldMk cId="1021227130" sldId="818"/>
            <ac:spMk id="2" creationId="{CAF9A162-A04F-4EC3-9903-9C7FEC62C3DF}"/>
          </ac:spMkLst>
        </pc:spChg>
      </pc:sldChg>
      <pc:sldChg chg="modSp">
        <pc:chgData name="Abhilash Reddy" userId="f0c190e20a2f779b" providerId="LiveId" clId="{F3F7CFE6-BBAB-BD44-A679-AFB880015F18}" dt="2020-03-25T22:21:18.882" v="63" actId="27636"/>
        <pc:sldMkLst>
          <pc:docMk/>
          <pc:sldMk cId="3652786676" sldId="819"/>
        </pc:sldMkLst>
        <pc:spChg chg="mod">
          <ac:chgData name="Abhilash Reddy" userId="f0c190e20a2f779b" providerId="LiveId" clId="{F3F7CFE6-BBAB-BD44-A679-AFB880015F18}" dt="2020-03-25T22:21:18.882" v="63" actId="27636"/>
          <ac:spMkLst>
            <pc:docMk/>
            <pc:sldMk cId="3652786676" sldId="819"/>
            <ac:spMk id="2" creationId="{7C4706CF-5AA8-417E-8AE8-37EB60442B92}"/>
          </ac:spMkLst>
        </pc:spChg>
      </pc:sldChg>
      <pc:sldChg chg="modSp">
        <pc:chgData name="Abhilash Reddy" userId="f0c190e20a2f779b" providerId="LiveId" clId="{F3F7CFE6-BBAB-BD44-A679-AFB880015F18}" dt="2020-03-25T22:21:18.903" v="64" actId="27636"/>
        <pc:sldMkLst>
          <pc:docMk/>
          <pc:sldMk cId="4009700392" sldId="820"/>
        </pc:sldMkLst>
        <pc:spChg chg="mod">
          <ac:chgData name="Abhilash Reddy" userId="f0c190e20a2f779b" providerId="LiveId" clId="{F3F7CFE6-BBAB-BD44-A679-AFB880015F18}" dt="2020-03-25T22:21:18.903" v="64" actId="27636"/>
          <ac:spMkLst>
            <pc:docMk/>
            <pc:sldMk cId="4009700392" sldId="820"/>
            <ac:spMk id="2" creationId="{1A16A40E-B862-42A3-89DA-01EB1ADFADDB}"/>
          </ac:spMkLst>
        </pc:spChg>
      </pc:sldChg>
      <pc:sldChg chg="modSp">
        <pc:chgData name="Abhilash Reddy" userId="f0c190e20a2f779b" providerId="LiveId" clId="{F3F7CFE6-BBAB-BD44-A679-AFB880015F18}" dt="2020-03-25T22:21:18.915" v="65" actId="27636"/>
        <pc:sldMkLst>
          <pc:docMk/>
          <pc:sldMk cId="3745836049" sldId="821"/>
        </pc:sldMkLst>
        <pc:spChg chg="mod">
          <ac:chgData name="Abhilash Reddy" userId="f0c190e20a2f779b" providerId="LiveId" clId="{F3F7CFE6-BBAB-BD44-A679-AFB880015F18}" dt="2020-03-25T22:21:18.915" v="65" actId="27636"/>
          <ac:spMkLst>
            <pc:docMk/>
            <pc:sldMk cId="3745836049" sldId="821"/>
            <ac:spMk id="2" creationId="{E6780135-1649-49B6-98D6-1D042C77173E}"/>
          </ac:spMkLst>
        </pc:spChg>
      </pc:sldChg>
      <pc:sldChg chg="modSp">
        <pc:chgData name="Abhilash Reddy" userId="f0c190e20a2f779b" providerId="LiveId" clId="{F3F7CFE6-BBAB-BD44-A679-AFB880015F18}" dt="2020-03-25T22:21:18.951" v="67" actId="27636"/>
        <pc:sldMkLst>
          <pc:docMk/>
          <pc:sldMk cId="2573806453" sldId="822"/>
        </pc:sldMkLst>
        <pc:spChg chg="mod">
          <ac:chgData name="Abhilash Reddy" userId="f0c190e20a2f779b" providerId="LiveId" clId="{F3F7CFE6-BBAB-BD44-A679-AFB880015F18}" dt="2020-03-25T22:21:18.951" v="67" actId="27636"/>
          <ac:spMkLst>
            <pc:docMk/>
            <pc:sldMk cId="2573806453" sldId="822"/>
            <ac:spMk id="2" creationId="{0474A508-2538-43D0-B308-5930FE517D4C}"/>
          </ac:spMkLst>
        </pc:spChg>
        <pc:spChg chg="mod">
          <ac:chgData name="Abhilash Reddy" userId="f0c190e20a2f779b" providerId="LiveId" clId="{F3F7CFE6-BBAB-BD44-A679-AFB880015F18}" dt="2020-03-25T22:21:18.949" v="66" actId="27636"/>
          <ac:spMkLst>
            <pc:docMk/>
            <pc:sldMk cId="2573806453" sldId="822"/>
            <ac:spMk id="3" creationId="{9434422E-6B9A-4F39-BDD6-9ADC2DC32749}"/>
          </ac:spMkLst>
        </pc:spChg>
      </pc:sldChg>
      <pc:sldChg chg="modSp">
        <pc:chgData name="Abhilash Reddy" userId="f0c190e20a2f779b" providerId="LiveId" clId="{F3F7CFE6-BBAB-BD44-A679-AFB880015F18}" dt="2020-03-25T22:21:18.968" v="69" actId="27636"/>
        <pc:sldMkLst>
          <pc:docMk/>
          <pc:sldMk cId="2398885305" sldId="823"/>
        </pc:sldMkLst>
        <pc:spChg chg="mod">
          <ac:chgData name="Abhilash Reddy" userId="f0c190e20a2f779b" providerId="LiveId" clId="{F3F7CFE6-BBAB-BD44-A679-AFB880015F18}" dt="2020-03-25T22:21:18.963" v="68" actId="27636"/>
          <ac:spMkLst>
            <pc:docMk/>
            <pc:sldMk cId="2398885305" sldId="823"/>
            <ac:spMk id="2" creationId="{5B289899-9A32-4443-8ADD-03CC2F8CCC28}"/>
          </ac:spMkLst>
        </pc:spChg>
        <pc:spChg chg="mod">
          <ac:chgData name="Abhilash Reddy" userId="f0c190e20a2f779b" providerId="LiveId" clId="{F3F7CFE6-BBAB-BD44-A679-AFB880015F18}" dt="2020-03-25T22:21:18.968" v="69" actId="27636"/>
          <ac:spMkLst>
            <pc:docMk/>
            <pc:sldMk cId="2398885305" sldId="823"/>
            <ac:spMk id="3" creationId="{53A7F4F2-4FA3-4D6C-9F62-F3735511A329}"/>
          </ac:spMkLst>
        </pc:spChg>
      </pc:sldChg>
      <pc:sldChg chg="modSp">
        <pc:chgData name="Abhilash Reddy" userId="f0c190e20a2f779b" providerId="LiveId" clId="{F3F7CFE6-BBAB-BD44-A679-AFB880015F18}" dt="2020-03-25T22:21:18.992" v="71" actId="27636"/>
        <pc:sldMkLst>
          <pc:docMk/>
          <pc:sldMk cId="3724255628" sldId="824"/>
        </pc:sldMkLst>
        <pc:spChg chg="mod">
          <ac:chgData name="Abhilash Reddy" userId="f0c190e20a2f779b" providerId="LiveId" clId="{F3F7CFE6-BBAB-BD44-A679-AFB880015F18}" dt="2020-03-25T22:21:18.978" v="70" actId="27636"/>
          <ac:spMkLst>
            <pc:docMk/>
            <pc:sldMk cId="3724255628" sldId="824"/>
            <ac:spMk id="2" creationId="{B00ECF23-21F1-4969-BDD3-31D15CC5E9C3}"/>
          </ac:spMkLst>
        </pc:spChg>
        <pc:spChg chg="mod">
          <ac:chgData name="Abhilash Reddy" userId="f0c190e20a2f779b" providerId="LiveId" clId="{F3F7CFE6-BBAB-BD44-A679-AFB880015F18}" dt="2020-03-25T22:21:18.992" v="71" actId="27636"/>
          <ac:spMkLst>
            <pc:docMk/>
            <pc:sldMk cId="3724255628" sldId="824"/>
            <ac:spMk id="3" creationId="{377A89CF-E306-4EEB-8230-D2D994AFDD31}"/>
          </ac:spMkLst>
        </pc:spChg>
      </pc:sldChg>
      <pc:sldChg chg="modSp">
        <pc:chgData name="Abhilash Reddy" userId="f0c190e20a2f779b" providerId="LiveId" clId="{F3F7CFE6-BBAB-BD44-A679-AFB880015F18}" dt="2020-03-25T22:21:18.996" v="72" actId="27636"/>
        <pc:sldMkLst>
          <pc:docMk/>
          <pc:sldMk cId="770343935" sldId="825"/>
        </pc:sldMkLst>
        <pc:spChg chg="mod">
          <ac:chgData name="Abhilash Reddy" userId="f0c190e20a2f779b" providerId="LiveId" clId="{F3F7CFE6-BBAB-BD44-A679-AFB880015F18}" dt="2020-03-25T22:21:18.996" v="72" actId="27636"/>
          <ac:spMkLst>
            <pc:docMk/>
            <pc:sldMk cId="770343935" sldId="825"/>
            <ac:spMk id="2" creationId="{8F030B75-EC20-4A74-B971-94598D4FAC83}"/>
          </ac:spMkLst>
        </pc:spChg>
      </pc:sldChg>
      <pc:sldChg chg="modSp">
        <pc:chgData name="Abhilash Reddy" userId="f0c190e20a2f779b" providerId="LiveId" clId="{F3F7CFE6-BBAB-BD44-A679-AFB880015F18}" dt="2020-03-25T22:21:19.001" v="73" actId="27636"/>
        <pc:sldMkLst>
          <pc:docMk/>
          <pc:sldMk cId="1041625026" sldId="826"/>
        </pc:sldMkLst>
        <pc:spChg chg="mod">
          <ac:chgData name="Abhilash Reddy" userId="f0c190e20a2f779b" providerId="LiveId" clId="{F3F7CFE6-BBAB-BD44-A679-AFB880015F18}" dt="2020-03-25T22:21:19.001" v="73" actId="27636"/>
          <ac:spMkLst>
            <pc:docMk/>
            <pc:sldMk cId="1041625026" sldId="826"/>
            <ac:spMk id="2" creationId="{5F84E27C-3D59-401E-A15F-45670F7B5D7D}"/>
          </ac:spMkLst>
        </pc:spChg>
      </pc:sldChg>
      <pc:sldChg chg="modSp">
        <pc:chgData name="Abhilash Reddy" userId="f0c190e20a2f779b" providerId="LiveId" clId="{F3F7CFE6-BBAB-BD44-A679-AFB880015F18}" dt="2020-03-25T22:21:19.009" v="74" actId="27636"/>
        <pc:sldMkLst>
          <pc:docMk/>
          <pc:sldMk cId="3262187634" sldId="827"/>
        </pc:sldMkLst>
        <pc:spChg chg="mod">
          <ac:chgData name="Abhilash Reddy" userId="f0c190e20a2f779b" providerId="LiveId" clId="{F3F7CFE6-BBAB-BD44-A679-AFB880015F18}" dt="2020-03-25T22:21:19.009" v="74" actId="27636"/>
          <ac:spMkLst>
            <pc:docMk/>
            <pc:sldMk cId="3262187634" sldId="827"/>
            <ac:spMk id="2" creationId="{28BF0669-5741-4C0D-9B13-0C5D7FA01B73}"/>
          </ac:spMkLst>
        </pc:spChg>
      </pc:sldChg>
      <pc:sldChg chg="modSp">
        <pc:chgData name="Abhilash Reddy" userId="f0c190e20a2f779b" providerId="LiveId" clId="{F3F7CFE6-BBAB-BD44-A679-AFB880015F18}" dt="2020-03-25T22:21:19.013" v="75" actId="27636"/>
        <pc:sldMkLst>
          <pc:docMk/>
          <pc:sldMk cId="3240955133" sldId="828"/>
        </pc:sldMkLst>
        <pc:spChg chg="mod">
          <ac:chgData name="Abhilash Reddy" userId="f0c190e20a2f779b" providerId="LiveId" clId="{F3F7CFE6-BBAB-BD44-A679-AFB880015F18}" dt="2020-03-25T22:21:19.013" v="75" actId="27636"/>
          <ac:spMkLst>
            <pc:docMk/>
            <pc:sldMk cId="3240955133" sldId="828"/>
            <ac:spMk id="2" creationId="{B7E94297-29CB-4274-AB64-9CFE46065DA1}"/>
          </ac:spMkLst>
        </pc:spChg>
      </pc:sldChg>
      <pc:sldChg chg="modSp">
        <pc:chgData name="Abhilash Reddy" userId="f0c190e20a2f779b" providerId="LiveId" clId="{F3F7CFE6-BBAB-BD44-A679-AFB880015F18}" dt="2020-03-25T22:21:19.029" v="76" actId="27636"/>
        <pc:sldMkLst>
          <pc:docMk/>
          <pc:sldMk cId="2602207031" sldId="830"/>
        </pc:sldMkLst>
        <pc:spChg chg="mod">
          <ac:chgData name="Abhilash Reddy" userId="f0c190e20a2f779b" providerId="LiveId" clId="{F3F7CFE6-BBAB-BD44-A679-AFB880015F18}" dt="2020-03-25T22:21:19.029" v="76" actId="27636"/>
          <ac:spMkLst>
            <pc:docMk/>
            <pc:sldMk cId="2602207031" sldId="830"/>
            <ac:spMk id="2" creationId="{18496C4B-A2D3-4BD5-9432-0A5177C7E4C6}"/>
          </ac:spMkLst>
        </pc:spChg>
      </pc:sldChg>
      <pc:sldChg chg="modSp">
        <pc:chgData name="Abhilash Reddy" userId="f0c190e20a2f779b" providerId="LiveId" clId="{F3F7CFE6-BBAB-BD44-A679-AFB880015F18}" dt="2020-03-25T22:21:19.032" v="77" actId="27636"/>
        <pc:sldMkLst>
          <pc:docMk/>
          <pc:sldMk cId="3239645397" sldId="831"/>
        </pc:sldMkLst>
        <pc:spChg chg="mod">
          <ac:chgData name="Abhilash Reddy" userId="f0c190e20a2f779b" providerId="LiveId" clId="{F3F7CFE6-BBAB-BD44-A679-AFB880015F18}" dt="2020-03-25T22:21:19.032" v="77" actId="27636"/>
          <ac:spMkLst>
            <pc:docMk/>
            <pc:sldMk cId="3239645397" sldId="831"/>
            <ac:spMk id="2" creationId="{EE906FD5-8E56-4F4C-B563-228321860E61}"/>
          </ac:spMkLst>
        </pc:spChg>
      </pc:sldChg>
      <pc:sldChg chg="modSp">
        <pc:chgData name="Abhilash Reddy" userId="f0c190e20a2f779b" providerId="LiveId" clId="{F3F7CFE6-BBAB-BD44-A679-AFB880015F18}" dt="2020-03-25T22:21:19.057" v="78" actId="27636"/>
        <pc:sldMkLst>
          <pc:docMk/>
          <pc:sldMk cId="2992903626" sldId="833"/>
        </pc:sldMkLst>
        <pc:spChg chg="mod">
          <ac:chgData name="Abhilash Reddy" userId="f0c190e20a2f779b" providerId="LiveId" clId="{F3F7CFE6-BBAB-BD44-A679-AFB880015F18}" dt="2020-03-25T22:21:19.057" v="78" actId="27636"/>
          <ac:spMkLst>
            <pc:docMk/>
            <pc:sldMk cId="2992903626" sldId="833"/>
            <ac:spMk id="2" creationId="{3AA0D2DD-7D1E-4DAC-A4D5-2DEB416E2C62}"/>
          </ac:spMkLst>
        </pc:spChg>
      </pc:sldChg>
      <pc:sldChg chg="modSp">
        <pc:chgData name="Abhilash Reddy" userId="f0c190e20a2f779b" providerId="LiveId" clId="{F3F7CFE6-BBAB-BD44-A679-AFB880015F18}" dt="2020-03-25T22:21:19.059" v="79" actId="27636"/>
        <pc:sldMkLst>
          <pc:docMk/>
          <pc:sldMk cId="3729483885" sldId="834"/>
        </pc:sldMkLst>
        <pc:spChg chg="mod">
          <ac:chgData name="Abhilash Reddy" userId="f0c190e20a2f779b" providerId="LiveId" clId="{F3F7CFE6-BBAB-BD44-A679-AFB880015F18}" dt="2020-03-25T22:21:19.059" v="79" actId="27636"/>
          <ac:spMkLst>
            <pc:docMk/>
            <pc:sldMk cId="3729483885" sldId="834"/>
            <ac:spMk id="2" creationId="{407AE965-E27E-439E-A772-55DCF9FE8B5C}"/>
          </ac:spMkLst>
        </pc:spChg>
      </pc:sldChg>
      <pc:sldChg chg="modSp">
        <pc:chgData name="Abhilash Reddy" userId="f0c190e20a2f779b" providerId="LiveId" clId="{F3F7CFE6-BBAB-BD44-A679-AFB880015F18}" dt="2020-03-25T22:21:19.064" v="80" actId="27636"/>
        <pc:sldMkLst>
          <pc:docMk/>
          <pc:sldMk cId="2232955981" sldId="835"/>
        </pc:sldMkLst>
        <pc:spChg chg="mod">
          <ac:chgData name="Abhilash Reddy" userId="f0c190e20a2f779b" providerId="LiveId" clId="{F3F7CFE6-BBAB-BD44-A679-AFB880015F18}" dt="2020-03-25T22:21:19.064" v="80" actId="27636"/>
          <ac:spMkLst>
            <pc:docMk/>
            <pc:sldMk cId="2232955981" sldId="835"/>
            <ac:spMk id="2" creationId="{B8FC427F-A3EA-493C-A26B-3632F8B10DA1}"/>
          </ac:spMkLst>
        </pc:spChg>
      </pc:sldChg>
      <pc:sldChg chg="modSp">
        <pc:chgData name="Abhilash Reddy" userId="f0c190e20a2f779b" providerId="LiveId" clId="{F3F7CFE6-BBAB-BD44-A679-AFB880015F18}" dt="2020-03-25T22:21:19.068" v="81" actId="27636"/>
        <pc:sldMkLst>
          <pc:docMk/>
          <pc:sldMk cId="2331706340" sldId="836"/>
        </pc:sldMkLst>
        <pc:spChg chg="mod">
          <ac:chgData name="Abhilash Reddy" userId="f0c190e20a2f779b" providerId="LiveId" clId="{F3F7CFE6-BBAB-BD44-A679-AFB880015F18}" dt="2020-03-25T22:21:19.068" v="81" actId="27636"/>
          <ac:spMkLst>
            <pc:docMk/>
            <pc:sldMk cId="2331706340" sldId="836"/>
            <ac:spMk id="2" creationId="{21230929-5686-4D36-9297-2D497524B7C7}"/>
          </ac:spMkLst>
        </pc:spChg>
      </pc:sldChg>
      <pc:sldChg chg="modSp">
        <pc:chgData name="Abhilash Reddy" userId="f0c190e20a2f779b" providerId="LiveId" clId="{F3F7CFE6-BBAB-BD44-A679-AFB880015F18}" dt="2020-03-25T22:21:19.075" v="82" actId="27636"/>
        <pc:sldMkLst>
          <pc:docMk/>
          <pc:sldMk cId="993998139" sldId="837"/>
        </pc:sldMkLst>
        <pc:spChg chg="mod">
          <ac:chgData name="Abhilash Reddy" userId="f0c190e20a2f779b" providerId="LiveId" clId="{F3F7CFE6-BBAB-BD44-A679-AFB880015F18}" dt="2020-03-25T22:21:19.075" v="82" actId="27636"/>
          <ac:spMkLst>
            <pc:docMk/>
            <pc:sldMk cId="993998139" sldId="837"/>
            <ac:spMk id="2" creationId="{823623AF-280B-4C05-B202-A93CC4322089}"/>
          </ac:spMkLst>
        </pc:spChg>
      </pc:sldChg>
      <pc:sldChg chg="modSp">
        <pc:chgData name="Abhilash Reddy" userId="f0c190e20a2f779b" providerId="LiveId" clId="{F3F7CFE6-BBAB-BD44-A679-AFB880015F18}" dt="2020-03-25T22:21:19.079" v="83" actId="27636"/>
        <pc:sldMkLst>
          <pc:docMk/>
          <pc:sldMk cId="31297843" sldId="838"/>
        </pc:sldMkLst>
        <pc:spChg chg="mod">
          <ac:chgData name="Abhilash Reddy" userId="f0c190e20a2f779b" providerId="LiveId" clId="{F3F7CFE6-BBAB-BD44-A679-AFB880015F18}" dt="2020-03-25T22:21:19.079" v="83" actId="27636"/>
          <ac:spMkLst>
            <pc:docMk/>
            <pc:sldMk cId="31297843" sldId="838"/>
            <ac:spMk id="2" creationId="{660B3BE3-1DFA-4431-BC0B-255EEB7A251B}"/>
          </ac:spMkLst>
        </pc:spChg>
      </pc:sldChg>
      <pc:sldChg chg="modSp">
        <pc:chgData name="Abhilash Reddy" userId="f0c190e20a2f779b" providerId="LiveId" clId="{F3F7CFE6-BBAB-BD44-A679-AFB880015F18}" dt="2020-03-25T22:21:19.092" v="84" actId="27636"/>
        <pc:sldMkLst>
          <pc:docMk/>
          <pc:sldMk cId="717521671" sldId="839"/>
        </pc:sldMkLst>
        <pc:spChg chg="mod">
          <ac:chgData name="Abhilash Reddy" userId="f0c190e20a2f779b" providerId="LiveId" clId="{F3F7CFE6-BBAB-BD44-A679-AFB880015F18}" dt="2020-03-25T22:21:19.092" v="84" actId="27636"/>
          <ac:spMkLst>
            <pc:docMk/>
            <pc:sldMk cId="717521671" sldId="839"/>
            <ac:spMk id="2" creationId="{AD01F729-B7EB-46A0-9186-3D5D1766EACB}"/>
          </ac:spMkLst>
        </pc:spChg>
      </pc:sldChg>
      <pc:sldChg chg="modSp">
        <pc:chgData name="Abhilash Reddy" userId="f0c190e20a2f779b" providerId="LiveId" clId="{F3F7CFE6-BBAB-BD44-A679-AFB880015F18}" dt="2020-03-25T22:21:19.111" v="86" actId="27636"/>
        <pc:sldMkLst>
          <pc:docMk/>
          <pc:sldMk cId="2655101579" sldId="841"/>
        </pc:sldMkLst>
        <pc:spChg chg="mod">
          <ac:chgData name="Abhilash Reddy" userId="f0c190e20a2f779b" providerId="LiveId" clId="{F3F7CFE6-BBAB-BD44-A679-AFB880015F18}" dt="2020-03-25T22:21:19.100" v="85" actId="27636"/>
          <ac:spMkLst>
            <pc:docMk/>
            <pc:sldMk cId="2655101579" sldId="841"/>
            <ac:spMk id="2" creationId="{D74D7BED-DBAD-4502-BE48-8E6F94BEFCE4}"/>
          </ac:spMkLst>
        </pc:spChg>
        <pc:spChg chg="mod">
          <ac:chgData name="Abhilash Reddy" userId="f0c190e20a2f779b" providerId="LiveId" clId="{F3F7CFE6-BBAB-BD44-A679-AFB880015F18}" dt="2020-03-25T22:21:19.111" v="86" actId="27636"/>
          <ac:spMkLst>
            <pc:docMk/>
            <pc:sldMk cId="2655101579" sldId="841"/>
            <ac:spMk id="3" creationId="{2D910EA0-65B2-4E54-9D26-FCB5A5726645}"/>
          </ac:spMkLst>
        </pc:spChg>
      </pc:sldChg>
      <pc:sldChg chg="modSp">
        <pc:chgData name="Abhilash Reddy" userId="f0c190e20a2f779b" providerId="LiveId" clId="{F3F7CFE6-BBAB-BD44-A679-AFB880015F18}" dt="2020-03-25T22:21:19.116" v="87" actId="27636"/>
        <pc:sldMkLst>
          <pc:docMk/>
          <pc:sldMk cId="2606554812" sldId="842"/>
        </pc:sldMkLst>
        <pc:spChg chg="mod">
          <ac:chgData name="Abhilash Reddy" userId="f0c190e20a2f779b" providerId="LiveId" clId="{F3F7CFE6-BBAB-BD44-A679-AFB880015F18}" dt="2020-03-25T22:21:19.116" v="87" actId="27636"/>
          <ac:spMkLst>
            <pc:docMk/>
            <pc:sldMk cId="2606554812" sldId="842"/>
            <ac:spMk id="2" creationId="{DEB09125-237C-49DA-B875-825A64ED02B2}"/>
          </ac:spMkLst>
        </pc:spChg>
      </pc:sldChg>
      <pc:sldChg chg="modSp">
        <pc:chgData name="Abhilash Reddy" userId="f0c190e20a2f779b" providerId="LiveId" clId="{F3F7CFE6-BBAB-BD44-A679-AFB880015F18}" dt="2020-03-25T22:21:19.119" v="88" actId="27636"/>
        <pc:sldMkLst>
          <pc:docMk/>
          <pc:sldMk cId="2744725973" sldId="843"/>
        </pc:sldMkLst>
        <pc:spChg chg="mod">
          <ac:chgData name="Abhilash Reddy" userId="f0c190e20a2f779b" providerId="LiveId" clId="{F3F7CFE6-BBAB-BD44-A679-AFB880015F18}" dt="2020-03-25T22:21:19.119" v="88" actId="27636"/>
          <ac:spMkLst>
            <pc:docMk/>
            <pc:sldMk cId="2744725973" sldId="843"/>
            <ac:spMk id="2" creationId="{0F298111-6103-4F4A-BBB4-F38C6D6A51BB}"/>
          </ac:spMkLst>
        </pc:spChg>
      </pc:sldChg>
      <pc:sldChg chg="modSp">
        <pc:chgData name="Abhilash Reddy" userId="f0c190e20a2f779b" providerId="LiveId" clId="{F3F7CFE6-BBAB-BD44-A679-AFB880015F18}" dt="2020-03-25T22:21:19.138" v="89" actId="27636"/>
        <pc:sldMkLst>
          <pc:docMk/>
          <pc:sldMk cId="3711514643" sldId="844"/>
        </pc:sldMkLst>
        <pc:spChg chg="mod">
          <ac:chgData name="Abhilash Reddy" userId="f0c190e20a2f779b" providerId="LiveId" clId="{F3F7CFE6-BBAB-BD44-A679-AFB880015F18}" dt="2020-03-25T22:21:19.138" v="89" actId="27636"/>
          <ac:spMkLst>
            <pc:docMk/>
            <pc:sldMk cId="3711514643" sldId="844"/>
            <ac:spMk id="2" creationId="{3F4446B0-73B5-4673-84BE-5A80662A763C}"/>
          </ac:spMkLst>
        </pc:spChg>
      </pc:sldChg>
      <pc:sldChg chg="modSp">
        <pc:chgData name="Abhilash Reddy" userId="f0c190e20a2f779b" providerId="LiveId" clId="{F3F7CFE6-BBAB-BD44-A679-AFB880015F18}" dt="2020-03-25T22:21:19.141" v="90" actId="27636"/>
        <pc:sldMkLst>
          <pc:docMk/>
          <pc:sldMk cId="1203999994" sldId="845"/>
        </pc:sldMkLst>
        <pc:spChg chg="mod">
          <ac:chgData name="Abhilash Reddy" userId="f0c190e20a2f779b" providerId="LiveId" clId="{F3F7CFE6-BBAB-BD44-A679-AFB880015F18}" dt="2020-03-25T22:21:19.141" v="90" actId="27636"/>
          <ac:spMkLst>
            <pc:docMk/>
            <pc:sldMk cId="1203999994" sldId="845"/>
            <ac:spMk id="2" creationId="{771FCB1E-18F5-4B21-9C0B-8FD49398E429}"/>
          </ac:spMkLst>
        </pc:spChg>
      </pc:sldChg>
      <pc:sldChg chg="modSp">
        <pc:chgData name="Abhilash Reddy" userId="f0c190e20a2f779b" providerId="LiveId" clId="{F3F7CFE6-BBAB-BD44-A679-AFB880015F18}" dt="2020-03-25T22:21:19.144" v="91" actId="27636"/>
        <pc:sldMkLst>
          <pc:docMk/>
          <pc:sldMk cId="1617039167" sldId="846"/>
        </pc:sldMkLst>
        <pc:spChg chg="mod">
          <ac:chgData name="Abhilash Reddy" userId="f0c190e20a2f779b" providerId="LiveId" clId="{F3F7CFE6-BBAB-BD44-A679-AFB880015F18}" dt="2020-03-25T22:21:19.144" v="91" actId="27636"/>
          <ac:spMkLst>
            <pc:docMk/>
            <pc:sldMk cId="1617039167" sldId="846"/>
            <ac:spMk id="2" creationId="{B6097160-CFC0-429D-88DC-8D16C3637760}"/>
          </ac:spMkLst>
        </pc:spChg>
      </pc:sldChg>
      <pc:sldChg chg="modSp">
        <pc:chgData name="Abhilash Reddy" userId="f0c190e20a2f779b" providerId="LiveId" clId="{F3F7CFE6-BBAB-BD44-A679-AFB880015F18}" dt="2020-03-25T22:21:19.163" v="92" actId="27636"/>
        <pc:sldMkLst>
          <pc:docMk/>
          <pc:sldMk cId="3658071884" sldId="848"/>
        </pc:sldMkLst>
        <pc:spChg chg="mod">
          <ac:chgData name="Abhilash Reddy" userId="f0c190e20a2f779b" providerId="LiveId" clId="{F3F7CFE6-BBAB-BD44-A679-AFB880015F18}" dt="2020-03-25T22:21:19.163" v="92" actId="27636"/>
          <ac:spMkLst>
            <pc:docMk/>
            <pc:sldMk cId="3658071884" sldId="848"/>
            <ac:spMk id="2" creationId="{DF840AB7-1F63-4E6A-994A-364B0DCEEC86}"/>
          </ac:spMkLst>
        </pc:spChg>
      </pc:sldChg>
      <pc:sldChg chg="modSp">
        <pc:chgData name="Abhilash Reddy" userId="f0c190e20a2f779b" providerId="LiveId" clId="{F3F7CFE6-BBAB-BD44-A679-AFB880015F18}" dt="2020-03-25T22:21:19.180" v="93" actId="27636"/>
        <pc:sldMkLst>
          <pc:docMk/>
          <pc:sldMk cId="1635749533" sldId="849"/>
        </pc:sldMkLst>
        <pc:spChg chg="mod">
          <ac:chgData name="Abhilash Reddy" userId="f0c190e20a2f779b" providerId="LiveId" clId="{F3F7CFE6-BBAB-BD44-A679-AFB880015F18}" dt="2020-03-25T22:21:19.180" v="93" actId="27636"/>
          <ac:spMkLst>
            <pc:docMk/>
            <pc:sldMk cId="1635749533" sldId="849"/>
            <ac:spMk id="2" creationId="{CF6FF10F-45E5-486E-B150-B0FBB663E7A6}"/>
          </ac:spMkLst>
        </pc:spChg>
      </pc:sldChg>
      <pc:sldChg chg="modSp">
        <pc:chgData name="Abhilash Reddy" userId="f0c190e20a2f779b" providerId="LiveId" clId="{F3F7CFE6-BBAB-BD44-A679-AFB880015F18}" dt="2020-03-25T22:21:19.196" v="94" actId="27636"/>
        <pc:sldMkLst>
          <pc:docMk/>
          <pc:sldMk cId="271725909" sldId="850"/>
        </pc:sldMkLst>
        <pc:spChg chg="mod">
          <ac:chgData name="Abhilash Reddy" userId="f0c190e20a2f779b" providerId="LiveId" clId="{F3F7CFE6-BBAB-BD44-A679-AFB880015F18}" dt="2020-03-25T22:21:19.196" v="94" actId="27636"/>
          <ac:spMkLst>
            <pc:docMk/>
            <pc:sldMk cId="271725909" sldId="850"/>
            <ac:spMk id="2" creationId="{17774796-1C53-40A3-854E-DB72DD198965}"/>
          </ac:spMkLst>
        </pc:spChg>
      </pc:sldChg>
      <pc:sldChg chg="modSp">
        <pc:chgData name="Abhilash Reddy" userId="f0c190e20a2f779b" providerId="LiveId" clId="{F3F7CFE6-BBAB-BD44-A679-AFB880015F18}" dt="2020-03-25T22:21:19.209" v="95" actId="27636"/>
        <pc:sldMkLst>
          <pc:docMk/>
          <pc:sldMk cId="2944280333" sldId="852"/>
        </pc:sldMkLst>
        <pc:spChg chg="mod">
          <ac:chgData name="Abhilash Reddy" userId="f0c190e20a2f779b" providerId="LiveId" clId="{F3F7CFE6-BBAB-BD44-A679-AFB880015F18}" dt="2020-03-25T22:21:19.209" v="95" actId="27636"/>
          <ac:spMkLst>
            <pc:docMk/>
            <pc:sldMk cId="2944280333" sldId="852"/>
            <ac:spMk id="2" creationId="{2E6206E6-4899-4F2F-A59A-FAA9BFAFB29F}"/>
          </ac:spMkLst>
        </pc:spChg>
      </pc:sldChg>
      <pc:sldChg chg="modSp">
        <pc:chgData name="Abhilash Reddy" userId="f0c190e20a2f779b" providerId="LiveId" clId="{F3F7CFE6-BBAB-BD44-A679-AFB880015F18}" dt="2020-03-25T22:21:19.212" v="96" actId="27636"/>
        <pc:sldMkLst>
          <pc:docMk/>
          <pc:sldMk cId="798330441" sldId="853"/>
        </pc:sldMkLst>
        <pc:spChg chg="mod">
          <ac:chgData name="Abhilash Reddy" userId="f0c190e20a2f779b" providerId="LiveId" clId="{F3F7CFE6-BBAB-BD44-A679-AFB880015F18}" dt="2020-03-25T22:21:19.212" v="96" actId="27636"/>
          <ac:spMkLst>
            <pc:docMk/>
            <pc:sldMk cId="798330441" sldId="853"/>
            <ac:spMk id="2" creationId="{19C16418-2DCC-4C78-88D1-81F5E52BF029}"/>
          </ac:spMkLst>
        </pc:spChg>
      </pc:sldChg>
      <pc:sldChg chg="modSp">
        <pc:chgData name="Abhilash Reddy" userId="f0c190e20a2f779b" providerId="LiveId" clId="{F3F7CFE6-BBAB-BD44-A679-AFB880015F18}" dt="2020-03-25T22:21:19.223" v="97" actId="27636"/>
        <pc:sldMkLst>
          <pc:docMk/>
          <pc:sldMk cId="167413037" sldId="854"/>
        </pc:sldMkLst>
        <pc:spChg chg="mod">
          <ac:chgData name="Abhilash Reddy" userId="f0c190e20a2f779b" providerId="LiveId" clId="{F3F7CFE6-BBAB-BD44-A679-AFB880015F18}" dt="2020-03-25T22:21:19.223" v="97" actId="27636"/>
          <ac:spMkLst>
            <pc:docMk/>
            <pc:sldMk cId="167413037" sldId="854"/>
            <ac:spMk id="2" creationId="{4D596FBE-050B-4CB9-AD11-E57D630ABAE6}"/>
          </ac:spMkLst>
        </pc:spChg>
      </pc:sldChg>
      <pc:sldChg chg="modSp">
        <pc:chgData name="Abhilash Reddy" userId="f0c190e20a2f779b" providerId="LiveId" clId="{F3F7CFE6-BBAB-BD44-A679-AFB880015F18}" dt="2020-03-25T22:21:19.229" v="98" actId="27636"/>
        <pc:sldMkLst>
          <pc:docMk/>
          <pc:sldMk cId="3905458753" sldId="855"/>
        </pc:sldMkLst>
        <pc:spChg chg="mod">
          <ac:chgData name="Abhilash Reddy" userId="f0c190e20a2f779b" providerId="LiveId" clId="{F3F7CFE6-BBAB-BD44-A679-AFB880015F18}" dt="2020-03-25T22:21:19.229" v="98" actId="27636"/>
          <ac:spMkLst>
            <pc:docMk/>
            <pc:sldMk cId="3905458753" sldId="855"/>
            <ac:spMk id="2" creationId="{61ADF6EF-23E3-42DD-A672-8C9AC9356929}"/>
          </ac:spMkLst>
        </pc:spChg>
      </pc:sldChg>
      <pc:sldChg chg="modSp">
        <pc:chgData name="Abhilash Reddy" userId="f0c190e20a2f779b" providerId="LiveId" clId="{F3F7CFE6-BBAB-BD44-A679-AFB880015F18}" dt="2020-03-25T22:21:19.238" v="99" actId="27636"/>
        <pc:sldMkLst>
          <pc:docMk/>
          <pc:sldMk cId="29918887" sldId="856"/>
        </pc:sldMkLst>
        <pc:spChg chg="mod">
          <ac:chgData name="Abhilash Reddy" userId="f0c190e20a2f779b" providerId="LiveId" clId="{F3F7CFE6-BBAB-BD44-A679-AFB880015F18}" dt="2020-03-25T22:21:19.238" v="99" actId="27636"/>
          <ac:spMkLst>
            <pc:docMk/>
            <pc:sldMk cId="29918887" sldId="856"/>
            <ac:spMk id="2" creationId="{357804E5-15BE-403E-A00B-6BA802B0B9EB}"/>
          </ac:spMkLst>
        </pc:spChg>
      </pc:sldChg>
      <pc:sldChg chg="modSp">
        <pc:chgData name="Abhilash Reddy" userId="f0c190e20a2f779b" providerId="LiveId" clId="{F3F7CFE6-BBAB-BD44-A679-AFB880015F18}" dt="2020-03-25T22:21:19.240" v="100" actId="27636"/>
        <pc:sldMkLst>
          <pc:docMk/>
          <pc:sldMk cId="2853247432" sldId="857"/>
        </pc:sldMkLst>
        <pc:spChg chg="mod">
          <ac:chgData name="Abhilash Reddy" userId="f0c190e20a2f779b" providerId="LiveId" clId="{F3F7CFE6-BBAB-BD44-A679-AFB880015F18}" dt="2020-03-25T22:21:19.240" v="100" actId="27636"/>
          <ac:spMkLst>
            <pc:docMk/>
            <pc:sldMk cId="2853247432" sldId="857"/>
            <ac:spMk id="2" creationId="{E10371E8-334E-406D-BA1C-A459B9FAE38C}"/>
          </ac:spMkLst>
        </pc:spChg>
      </pc:sldChg>
      <pc:sldChg chg="modSp">
        <pc:chgData name="Abhilash Reddy" userId="f0c190e20a2f779b" providerId="LiveId" clId="{F3F7CFE6-BBAB-BD44-A679-AFB880015F18}" dt="2020-03-25T22:21:19.244" v="101" actId="27636"/>
        <pc:sldMkLst>
          <pc:docMk/>
          <pc:sldMk cId="2519728166" sldId="858"/>
        </pc:sldMkLst>
        <pc:spChg chg="mod">
          <ac:chgData name="Abhilash Reddy" userId="f0c190e20a2f779b" providerId="LiveId" clId="{F3F7CFE6-BBAB-BD44-A679-AFB880015F18}" dt="2020-03-25T22:21:19.244" v="101" actId="27636"/>
          <ac:spMkLst>
            <pc:docMk/>
            <pc:sldMk cId="2519728166" sldId="858"/>
            <ac:spMk id="2" creationId="{AF1EB8EB-2D36-47F7-AAF3-F8BABEF6A603}"/>
          </ac:spMkLst>
        </pc:spChg>
      </pc:sldChg>
      <pc:sldChg chg="modSp">
        <pc:chgData name="Abhilash Reddy" userId="f0c190e20a2f779b" providerId="LiveId" clId="{F3F7CFE6-BBAB-BD44-A679-AFB880015F18}" dt="2020-03-25T22:21:19.248" v="102" actId="27636"/>
        <pc:sldMkLst>
          <pc:docMk/>
          <pc:sldMk cId="72913020" sldId="859"/>
        </pc:sldMkLst>
        <pc:spChg chg="mod">
          <ac:chgData name="Abhilash Reddy" userId="f0c190e20a2f779b" providerId="LiveId" clId="{F3F7CFE6-BBAB-BD44-A679-AFB880015F18}" dt="2020-03-25T22:21:19.248" v="102" actId="27636"/>
          <ac:spMkLst>
            <pc:docMk/>
            <pc:sldMk cId="72913020" sldId="859"/>
            <ac:spMk id="2" creationId="{3F92E822-8E34-4A77-8B96-696A7AE01F05}"/>
          </ac:spMkLst>
        </pc:spChg>
      </pc:sldChg>
      <pc:sldChg chg="modSp">
        <pc:chgData name="Abhilash Reddy" userId="f0c190e20a2f779b" providerId="LiveId" clId="{F3F7CFE6-BBAB-BD44-A679-AFB880015F18}" dt="2020-03-25T22:21:19.252" v="103" actId="27636"/>
        <pc:sldMkLst>
          <pc:docMk/>
          <pc:sldMk cId="2163725626" sldId="860"/>
        </pc:sldMkLst>
        <pc:spChg chg="mod">
          <ac:chgData name="Abhilash Reddy" userId="f0c190e20a2f779b" providerId="LiveId" clId="{F3F7CFE6-BBAB-BD44-A679-AFB880015F18}" dt="2020-03-25T22:21:19.252" v="103" actId="27636"/>
          <ac:spMkLst>
            <pc:docMk/>
            <pc:sldMk cId="2163725626" sldId="860"/>
            <ac:spMk id="2" creationId="{75FE0EC7-FE21-41E3-8544-F4E7FB7DADE3}"/>
          </ac:spMkLst>
        </pc:spChg>
      </pc:sldChg>
      <pc:sldChg chg="modSp">
        <pc:chgData name="Abhilash Reddy" userId="f0c190e20a2f779b" providerId="LiveId" clId="{F3F7CFE6-BBAB-BD44-A679-AFB880015F18}" dt="2020-03-25T22:21:19.258" v="104" actId="27636"/>
        <pc:sldMkLst>
          <pc:docMk/>
          <pc:sldMk cId="1520283498" sldId="861"/>
        </pc:sldMkLst>
        <pc:spChg chg="mod">
          <ac:chgData name="Abhilash Reddy" userId="f0c190e20a2f779b" providerId="LiveId" clId="{F3F7CFE6-BBAB-BD44-A679-AFB880015F18}" dt="2020-03-25T22:21:19.258" v="104" actId="27636"/>
          <ac:spMkLst>
            <pc:docMk/>
            <pc:sldMk cId="1520283498" sldId="861"/>
            <ac:spMk id="2" creationId="{0E5E2118-C3AE-476C-9D02-5BD0E1A88142}"/>
          </ac:spMkLst>
        </pc:spChg>
      </pc:sldChg>
      <pc:sldChg chg="modSp">
        <pc:chgData name="Abhilash Reddy" userId="f0c190e20a2f779b" providerId="LiveId" clId="{F3F7CFE6-BBAB-BD44-A679-AFB880015F18}" dt="2020-03-25T22:21:19.264" v="105" actId="27636"/>
        <pc:sldMkLst>
          <pc:docMk/>
          <pc:sldMk cId="1248514613" sldId="862"/>
        </pc:sldMkLst>
        <pc:spChg chg="mod">
          <ac:chgData name="Abhilash Reddy" userId="f0c190e20a2f779b" providerId="LiveId" clId="{F3F7CFE6-BBAB-BD44-A679-AFB880015F18}" dt="2020-03-25T22:21:19.264" v="105" actId="27636"/>
          <ac:spMkLst>
            <pc:docMk/>
            <pc:sldMk cId="1248514613" sldId="862"/>
            <ac:spMk id="2" creationId="{AFF1F6D3-1689-4F6B-9D92-C9DEE8B639E0}"/>
          </ac:spMkLst>
        </pc:spChg>
      </pc:sldChg>
      <pc:sldChg chg="modSp">
        <pc:chgData name="Abhilash Reddy" userId="f0c190e20a2f779b" providerId="LiveId" clId="{F3F7CFE6-BBAB-BD44-A679-AFB880015F18}" dt="2020-03-25T22:21:19.280" v="106" actId="27636"/>
        <pc:sldMkLst>
          <pc:docMk/>
          <pc:sldMk cId="368729324" sldId="863"/>
        </pc:sldMkLst>
        <pc:spChg chg="mod">
          <ac:chgData name="Abhilash Reddy" userId="f0c190e20a2f779b" providerId="LiveId" clId="{F3F7CFE6-BBAB-BD44-A679-AFB880015F18}" dt="2020-03-25T22:21:19.280" v="106" actId="27636"/>
          <ac:spMkLst>
            <pc:docMk/>
            <pc:sldMk cId="368729324" sldId="863"/>
            <ac:spMk id="2" creationId="{7949B911-A155-48B4-83B5-A07188D31C59}"/>
          </ac:spMkLst>
        </pc:spChg>
      </pc:sldChg>
      <pc:sldChg chg="modSp">
        <pc:chgData name="Abhilash Reddy" userId="f0c190e20a2f779b" providerId="LiveId" clId="{F3F7CFE6-BBAB-BD44-A679-AFB880015F18}" dt="2020-03-25T22:21:19.283" v="107" actId="27636"/>
        <pc:sldMkLst>
          <pc:docMk/>
          <pc:sldMk cId="3979534623" sldId="864"/>
        </pc:sldMkLst>
        <pc:spChg chg="mod">
          <ac:chgData name="Abhilash Reddy" userId="f0c190e20a2f779b" providerId="LiveId" clId="{F3F7CFE6-BBAB-BD44-A679-AFB880015F18}" dt="2020-03-25T22:21:19.283" v="107" actId="27636"/>
          <ac:spMkLst>
            <pc:docMk/>
            <pc:sldMk cId="3979534623" sldId="864"/>
            <ac:spMk id="2" creationId="{A89E0913-F1DD-48E0-A505-72D875AFFB8B}"/>
          </ac:spMkLst>
        </pc:spChg>
      </pc:sldChg>
      <pc:sldChg chg="modSp">
        <pc:chgData name="Abhilash Reddy" userId="f0c190e20a2f779b" providerId="LiveId" clId="{F3F7CFE6-BBAB-BD44-A679-AFB880015F18}" dt="2020-03-25T22:21:19.297" v="108" actId="27636"/>
        <pc:sldMkLst>
          <pc:docMk/>
          <pc:sldMk cId="4014316855" sldId="865"/>
        </pc:sldMkLst>
        <pc:spChg chg="mod">
          <ac:chgData name="Abhilash Reddy" userId="f0c190e20a2f779b" providerId="LiveId" clId="{F3F7CFE6-BBAB-BD44-A679-AFB880015F18}" dt="2020-03-25T22:21:19.297" v="108" actId="27636"/>
          <ac:spMkLst>
            <pc:docMk/>
            <pc:sldMk cId="4014316855" sldId="865"/>
            <ac:spMk id="2" creationId="{3E036142-F149-4858-A781-BD3459F530F1}"/>
          </ac:spMkLst>
        </pc:spChg>
      </pc:sldChg>
      <pc:sldChg chg="modSp">
        <pc:chgData name="Abhilash Reddy" userId="f0c190e20a2f779b" providerId="LiveId" clId="{F3F7CFE6-BBAB-BD44-A679-AFB880015F18}" dt="2020-03-25T22:21:19.299" v="109" actId="27636"/>
        <pc:sldMkLst>
          <pc:docMk/>
          <pc:sldMk cId="1440682014" sldId="866"/>
        </pc:sldMkLst>
        <pc:spChg chg="mod">
          <ac:chgData name="Abhilash Reddy" userId="f0c190e20a2f779b" providerId="LiveId" clId="{F3F7CFE6-BBAB-BD44-A679-AFB880015F18}" dt="2020-03-25T22:21:19.299" v="109" actId="27636"/>
          <ac:spMkLst>
            <pc:docMk/>
            <pc:sldMk cId="1440682014" sldId="866"/>
            <ac:spMk id="2" creationId="{E4CA0434-4743-446C-9C67-ED003B014661}"/>
          </ac:spMkLst>
        </pc:spChg>
      </pc:sldChg>
      <pc:sldChg chg="modSp">
        <pc:chgData name="Abhilash Reddy" userId="f0c190e20a2f779b" providerId="LiveId" clId="{F3F7CFE6-BBAB-BD44-A679-AFB880015F18}" dt="2020-03-25T22:21:19.308" v="110" actId="27636"/>
        <pc:sldMkLst>
          <pc:docMk/>
          <pc:sldMk cId="4102708508" sldId="867"/>
        </pc:sldMkLst>
        <pc:spChg chg="mod">
          <ac:chgData name="Abhilash Reddy" userId="f0c190e20a2f779b" providerId="LiveId" clId="{F3F7CFE6-BBAB-BD44-A679-AFB880015F18}" dt="2020-03-25T22:21:19.308" v="110" actId="27636"/>
          <ac:spMkLst>
            <pc:docMk/>
            <pc:sldMk cId="4102708508" sldId="867"/>
            <ac:spMk id="2" creationId="{208853FE-464B-4151-A76C-34E1661B819A}"/>
          </ac:spMkLst>
        </pc:spChg>
      </pc:sldChg>
      <pc:sldChg chg="modSp">
        <pc:chgData name="Abhilash Reddy" userId="f0c190e20a2f779b" providerId="LiveId" clId="{F3F7CFE6-BBAB-BD44-A679-AFB880015F18}" dt="2020-03-25T22:21:19.329" v="111" actId="27636"/>
        <pc:sldMkLst>
          <pc:docMk/>
          <pc:sldMk cId="1104609529" sldId="868"/>
        </pc:sldMkLst>
        <pc:spChg chg="mod">
          <ac:chgData name="Abhilash Reddy" userId="f0c190e20a2f779b" providerId="LiveId" clId="{F3F7CFE6-BBAB-BD44-A679-AFB880015F18}" dt="2020-03-25T22:21:19.329" v="111" actId="27636"/>
          <ac:spMkLst>
            <pc:docMk/>
            <pc:sldMk cId="1104609529" sldId="868"/>
            <ac:spMk id="2" creationId="{8C0A5C69-F1A4-44FB-B119-DC829644D1C2}"/>
          </ac:spMkLst>
        </pc:spChg>
      </pc:sldChg>
      <pc:sldChg chg="modSp">
        <pc:chgData name="Abhilash Reddy" userId="f0c190e20a2f779b" providerId="LiveId" clId="{F3F7CFE6-BBAB-BD44-A679-AFB880015F18}" dt="2020-03-25T22:21:19.350" v="112" actId="27636"/>
        <pc:sldMkLst>
          <pc:docMk/>
          <pc:sldMk cId="3944266827" sldId="869"/>
        </pc:sldMkLst>
        <pc:spChg chg="mod">
          <ac:chgData name="Abhilash Reddy" userId="f0c190e20a2f779b" providerId="LiveId" clId="{F3F7CFE6-BBAB-BD44-A679-AFB880015F18}" dt="2020-03-25T22:21:19.350" v="112" actId="27636"/>
          <ac:spMkLst>
            <pc:docMk/>
            <pc:sldMk cId="3944266827" sldId="869"/>
            <ac:spMk id="2" creationId="{8059D19E-97C0-4A75-B4B7-007E2AA7BAAF}"/>
          </ac:spMkLst>
        </pc:spChg>
      </pc:sldChg>
      <pc:sldChg chg="modSp">
        <pc:chgData name="Abhilash Reddy" userId="f0c190e20a2f779b" providerId="LiveId" clId="{F3F7CFE6-BBAB-BD44-A679-AFB880015F18}" dt="2020-03-25T22:21:19.355" v="113" actId="27636"/>
        <pc:sldMkLst>
          <pc:docMk/>
          <pc:sldMk cId="1349083591" sldId="870"/>
        </pc:sldMkLst>
        <pc:spChg chg="mod">
          <ac:chgData name="Abhilash Reddy" userId="f0c190e20a2f779b" providerId="LiveId" clId="{F3F7CFE6-BBAB-BD44-A679-AFB880015F18}" dt="2020-03-25T22:21:19.355" v="113" actId="27636"/>
          <ac:spMkLst>
            <pc:docMk/>
            <pc:sldMk cId="1349083591" sldId="870"/>
            <ac:spMk id="2" creationId="{B0D54F2C-1162-4793-8945-7D88C43B33D5}"/>
          </ac:spMkLst>
        </pc:spChg>
      </pc:sldChg>
      <pc:sldChg chg="modSp">
        <pc:chgData name="Abhilash Reddy" userId="f0c190e20a2f779b" providerId="LiveId" clId="{F3F7CFE6-BBAB-BD44-A679-AFB880015F18}" dt="2020-03-25T22:21:19.397" v="114" actId="27636"/>
        <pc:sldMkLst>
          <pc:docMk/>
          <pc:sldMk cId="1141779403" sldId="873"/>
        </pc:sldMkLst>
        <pc:spChg chg="mod">
          <ac:chgData name="Abhilash Reddy" userId="f0c190e20a2f779b" providerId="LiveId" clId="{F3F7CFE6-BBAB-BD44-A679-AFB880015F18}" dt="2020-03-25T22:21:19.397" v="114" actId="27636"/>
          <ac:spMkLst>
            <pc:docMk/>
            <pc:sldMk cId="1141779403" sldId="873"/>
            <ac:spMk id="2" creationId="{CE3906E4-5746-41B1-BF19-9F2454E8C2F1}"/>
          </ac:spMkLst>
        </pc:spChg>
      </pc:sldChg>
      <pc:sldChg chg="modSp">
        <pc:chgData name="Abhilash Reddy" userId="f0c190e20a2f779b" providerId="LiveId" clId="{F3F7CFE6-BBAB-BD44-A679-AFB880015F18}" dt="2020-03-25T22:21:19.611" v="116" actId="27636"/>
        <pc:sldMkLst>
          <pc:docMk/>
          <pc:sldMk cId="3060638746" sldId="874"/>
        </pc:sldMkLst>
        <pc:spChg chg="mod">
          <ac:chgData name="Abhilash Reddy" userId="f0c190e20a2f779b" providerId="LiveId" clId="{F3F7CFE6-BBAB-BD44-A679-AFB880015F18}" dt="2020-03-25T22:21:19.420" v="115" actId="27636"/>
          <ac:spMkLst>
            <pc:docMk/>
            <pc:sldMk cId="3060638746" sldId="874"/>
            <ac:spMk id="2" creationId="{55C6A6C4-CF78-42DA-9C10-F4F956994D91}"/>
          </ac:spMkLst>
        </pc:spChg>
        <pc:spChg chg="mod">
          <ac:chgData name="Abhilash Reddy" userId="f0c190e20a2f779b" providerId="LiveId" clId="{F3F7CFE6-BBAB-BD44-A679-AFB880015F18}" dt="2020-03-25T22:21:19.611" v="116" actId="27636"/>
          <ac:spMkLst>
            <pc:docMk/>
            <pc:sldMk cId="3060638746" sldId="874"/>
            <ac:spMk id="3" creationId="{D5EF113A-8DD5-4D22-8501-C51DB610F03D}"/>
          </ac:spMkLst>
        </pc:spChg>
      </pc:sldChg>
      <pc:sldChg chg="modSp">
        <pc:chgData name="Abhilash Reddy" userId="f0c190e20a2f779b" providerId="LiveId" clId="{F3F7CFE6-BBAB-BD44-A679-AFB880015F18}" dt="2020-03-25T22:21:19.614" v="117" actId="27636"/>
        <pc:sldMkLst>
          <pc:docMk/>
          <pc:sldMk cId="3550108197" sldId="875"/>
        </pc:sldMkLst>
        <pc:spChg chg="mod">
          <ac:chgData name="Abhilash Reddy" userId="f0c190e20a2f779b" providerId="LiveId" clId="{F3F7CFE6-BBAB-BD44-A679-AFB880015F18}" dt="2020-03-25T22:21:19.614" v="117" actId="27636"/>
          <ac:spMkLst>
            <pc:docMk/>
            <pc:sldMk cId="3550108197" sldId="875"/>
            <ac:spMk id="2" creationId="{4E55069F-035B-41AE-9074-61448683DE52}"/>
          </ac:spMkLst>
        </pc:spChg>
      </pc:sldChg>
      <pc:sldChg chg="modSp">
        <pc:chgData name="Abhilash Reddy" userId="f0c190e20a2f779b" providerId="LiveId" clId="{F3F7CFE6-BBAB-BD44-A679-AFB880015F18}" dt="2020-03-25T22:21:19.672" v="118" actId="27636"/>
        <pc:sldMkLst>
          <pc:docMk/>
          <pc:sldMk cId="2487961204" sldId="879"/>
        </pc:sldMkLst>
        <pc:spChg chg="mod">
          <ac:chgData name="Abhilash Reddy" userId="f0c190e20a2f779b" providerId="LiveId" clId="{F3F7CFE6-BBAB-BD44-A679-AFB880015F18}" dt="2020-03-25T22:21:19.672" v="118" actId="27636"/>
          <ac:spMkLst>
            <pc:docMk/>
            <pc:sldMk cId="2487961204" sldId="879"/>
            <ac:spMk id="2" creationId="{A816279D-F559-4FA2-94E4-C6AD8AC11F46}"/>
          </ac:spMkLst>
        </pc:spChg>
      </pc:sldChg>
      <pc:sldChg chg="modSp">
        <pc:chgData name="Abhilash Reddy" userId="f0c190e20a2f779b" providerId="LiveId" clId="{F3F7CFE6-BBAB-BD44-A679-AFB880015F18}" dt="2020-03-25T22:21:19.728" v="120" actId="27636"/>
        <pc:sldMkLst>
          <pc:docMk/>
          <pc:sldMk cId="3219738025" sldId="880"/>
        </pc:sldMkLst>
        <pc:spChg chg="mod">
          <ac:chgData name="Abhilash Reddy" userId="f0c190e20a2f779b" providerId="LiveId" clId="{F3F7CFE6-BBAB-BD44-A679-AFB880015F18}" dt="2020-03-25T22:21:19.675" v="119" actId="27636"/>
          <ac:spMkLst>
            <pc:docMk/>
            <pc:sldMk cId="3219738025" sldId="880"/>
            <ac:spMk id="2" creationId="{9971C9DD-1922-47B6-90DB-BBFA42F01C78}"/>
          </ac:spMkLst>
        </pc:spChg>
        <pc:spChg chg="mod">
          <ac:chgData name="Abhilash Reddy" userId="f0c190e20a2f779b" providerId="LiveId" clId="{F3F7CFE6-BBAB-BD44-A679-AFB880015F18}" dt="2020-03-25T22:21:19.728" v="120" actId="27636"/>
          <ac:spMkLst>
            <pc:docMk/>
            <pc:sldMk cId="3219738025" sldId="880"/>
            <ac:spMk id="3" creationId="{CC83D1F6-4E9A-4E8D-855B-38088A8EF88A}"/>
          </ac:spMkLst>
        </pc:spChg>
      </pc:sldChg>
      <pc:sldChg chg="modSp">
        <pc:chgData name="Abhilash Reddy" userId="f0c190e20a2f779b" providerId="LiveId" clId="{F3F7CFE6-BBAB-BD44-A679-AFB880015F18}" dt="2020-03-25T22:21:19.733" v="121" actId="27636"/>
        <pc:sldMkLst>
          <pc:docMk/>
          <pc:sldMk cId="2021343141" sldId="881"/>
        </pc:sldMkLst>
        <pc:spChg chg="mod">
          <ac:chgData name="Abhilash Reddy" userId="f0c190e20a2f779b" providerId="LiveId" clId="{F3F7CFE6-BBAB-BD44-A679-AFB880015F18}" dt="2020-03-25T22:21:19.733" v="121" actId="27636"/>
          <ac:spMkLst>
            <pc:docMk/>
            <pc:sldMk cId="2021343141" sldId="881"/>
            <ac:spMk id="2" creationId="{5F1B04A0-DA08-47B7-839E-01E527FF5109}"/>
          </ac:spMkLst>
        </pc:spChg>
      </pc:sldChg>
      <pc:sldChg chg="modSp">
        <pc:chgData name="Abhilash Reddy" userId="f0c190e20a2f779b" providerId="LiveId" clId="{F3F7CFE6-BBAB-BD44-A679-AFB880015F18}" dt="2020-03-25T22:21:19.954" v="141" actId="27636"/>
        <pc:sldMkLst>
          <pc:docMk/>
          <pc:sldMk cId="4294866500" sldId="1005"/>
        </pc:sldMkLst>
        <pc:spChg chg="mod">
          <ac:chgData name="Abhilash Reddy" userId="f0c190e20a2f779b" providerId="LiveId" clId="{F3F7CFE6-BBAB-BD44-A679-AFB880015F18}" dt="2020-03-25T22:21:19.954" v="141" actId="27636"/>
          <ac:spMkLst>
            <pc:docMk/>
            <pc:sldMk cId="4294866500" sldId="1005"/>
            <ac:spMk id="2" creationId="{B4AF5120-502E-4187-A291-FC9DF239E835}"/>
          </ac:spMkLst>
        </pc:spChg>
      </pc:sldChg>
      <pc:sldChg chg="modSp">
        <pc:chgData name="Abhilash Reddy" userId="f0c190e20a2f779b" providerId="LiveId" clId="{F3F7CFE6-BBAB-BD44-A679-AFB880015F18}" dt="2020-03-25T22:21:19.958" v="142" actId="27636"/>
        <pc:sldMkLst>
          <pc:docMk/>
          <pc:sldMk cId="2420928020" sldId="1007"/>
        </pc:sldMkLst>
        <pc:spChg chg="mod">
          <ac:chgData name="Abhilash Reddy" userId="f0c190e20a2f779b" providerId="LiveId" clId="{F3F7CFE6-BBAB-BD44-A679-AFB880015F18}" dt="2020-03-25T22:21:19.958" v="142" actId="27636"/>
          <ac:spMkLst>
            <pc:docMk/>
            <pc:sldMk cId="2420928020" sldId="1007"/>
            <ac:spMk id="2" creationId="{42E9F742-7E4C-43A1-93A9-A7598BA8F00D}"/>
          </ac:spMkLst>
        </pc:spChg>
      </pc:sldChg>
      <pc:sldChg chg="modSp">
        <pc:chgData name="Abhilash Reddy" userId="f0c190e20a2f779b" providerId="LiveId" clId="{F3F7CFE6-BBAB-BD44-A679-AFB880015F18}" dt="2020-03-25T22:21:19.970" v="143" actId="27636"/>
        <pc:sldMkLst>
          <pc:docMk/>
          <pc:sldMk cId="2381053225" sldId="1008"/>
        </pc:sldMkLst>
        <pc:spChg chg="mod">
          <ac:chgData name="Abhilash Reddy" userId="f0c190e20a2f779b" providerId="LiveId" clId="{F3F7CFE6-BBAB-BD44-A679-AFB880015F18}" dt="2020-03-25T22:21:19.970" v="143" actId="27636"/>
          <ac:spMkLst>
            <pc:docMk/>
            <pc:sldMk cId="2381053225" sldId="1008"/>
            <ac:spMk id="2" creationId="{96861663-13F6-42A7-9E59-1FB4E9FF52C5}"/>
          </ac:spMkLst>
        </pc:spChg>
      </pc:sldChg>
      <pc:sldChg chg="modSp">
        <pc:chgData name="Abhilash Reddy" userId="f0c190e20a2f779b" providerId="LiveId" clId="{F3F7CFE6-BBAB-BD44-A679-AFB880015F18}" dt="2020-03-25T22:21:19.973" v="144" actId="27636"/>
        <pc:sldMkLst>
          <pc:docMk/>
          <pc:sldMk cId="3905211159" sldId="1009"/>
        </pc:sldMkLst>
        <pc:spChg chg="mod">
          <ac:chgData name="Abhilash Reddy" userId="f0c190e20a2f779b" providerId="LiveId" clId="{F3F7CFE6-BBAB-BD44-A679-AFB880015F18}" dt="2020-03-25T22:21:19.973" v="144" actId="27636"/>
          <ac:spMkLst>
            <pc:docMk/>
            <pc:sldMk cId="3905211159" sldId="1009"/>
            <ac:spMk id="2" creationId="{27187C83-7762-44C1-B6F3-9FC5DB1967E2}"/>
          </ac:spMkLst>
        </pc:spChg>
      </pc:sldChg>
      <pc:sldChg chg="modSp">
        <pc:chgData name="Abhilash Reddy" userId="f0c190e20a2f779b" providerId="LiveId" clId="{F3F7CFE6-BBAB-BD44-A679-AFB880015F18}" dt="2020-03-25T22:21:19.998" v="146" actId="27636"/>
        <pc:sldMkLst>
          <pc:docMk/>
          <pc:sldMk cId="2636133741" sldId="1010"/>
        </pc:sldMkLst>
        <pc:spChg chg="mod">
          <ac:chgData name="Abhilash Reddy" userId="f0c190e20a2f779b" providerId="LiveId" clId="{F3F7CFE6-BBAB-BD44-A679-AFB880015F18}" dt="2020-03-25T22:21:19.982" v="145" actId="27636"/>
          <ac:spMkLst>
            <pc:docMk/>
            <pc:sldMk cId="2636133741" sldId="1010"/>
            <ac:spMk id="2" creationId="{95407BF7-B1BD-4F77-B8F4-A076CD8665F1}"/>
          </ac:spMkLst>
        </pc:spChg>
        <pc:spChg chg="mod">
          <ac:chgData name="Abhilash Reddy" userId="f0c190e20a2f779b" providerId="LiveId" clId="{F3F7CFE6-BBAB-BD44-A679-AFB880015F18}" dt="2020-03-25T22:21:19.998" v="146" actId="27636"/>
          <ac:spMkLst>
            <pc:docMk/>
            <pc:sldMk cId="2636133741" sldId="1010"/>
            <ac:spMk id="3" creationId="{D2EDC8F2-9498-4776-8F65-8EFCBD66C38A}"/>
          </ac:spMkLst>
        </pc:spChg>
      </pc:sldChg>
      <pc:sldChg chg="modSp">
        <pc:chgData name="Abhilash Reddy" userId="f0c190e20a2f779b" providerId="LiveId" clId="{F3F7CFE6-BBAB-BD44-A679-AFB880015F18}" dt="2020-03-25T22:21:20.111" v="148" actId="27636"/>
        <pc:sldMkLst>
          <pc:docMk/>
          <pc:sldMk cId="545523235" sldId="1011"/>
        </pc:sldMkLst>
        <pc:spChg chg="mod">
          <ac:chgData name="Abhilash Reddy" userId="f0c190e20a2f779b" providerId="LiveId" clId="{F3F7CFE6-BBAB-BD44-A679-AFB880015F18}" dt="2020-03-25T22:21:20.007" v="147" actId="27636"/>
          <ac:spMkLst>
            <pc:docMk/>
            <pc:sldMk cId="545523235" sldId="1011"/>
            <ac:spMk id="2" creationId="{0FB2A6D2-E45A-420B-ACD6-D8C4019F6D7E}"/>
          </ac:spMkLst>
        </pc:spChg>
        <pc:spChg chg="mod">
          <ac:chgData name="Abhilash Reddy" userId="f0c190e20a2f779b" providerId="LiveId" clId="{F3F7CFE6-BBAB-BD44-A679-AFB880015F18}" dt="2020-03-25T22:21:20.111" v="148" actId="27636"/>
          <ac:spMkLst>
            <pc:docMk/>
            <pc:sldMk cId="545523235" sldId="1011"/>
            <ac:spMk id="3" creationId="{97542504-F933-4800-8F8D-D04248ACD97D}"/>
          </ac:spMkLst>
        </pc:spChg>
      </pc:sldChg>
      <pc:sldChg chg="modSp">
        <pc:chgData name="Abhilash Reddy" userId="f0c190e20a2f779b" providerId="LiveId" clId="{F3F7CFE6-BBAB-BD44-A679-AFB880015F18}" dt="2020-03-25T22:21:20.116" v="149" actId="27636"/>
        <pc:sldMkLst>
          <pc:docMk/>
          <pc:sldMk cId="2173708962" sldId="1012"/>
        </pc:sldMkLst>
        <pc:spChg chg="mod">
          <ac:chgData name="Abhilash Reddy" userId="f0c190e20a2f779b" providerId="LiveId" clId="{F3F7CFE6-BBAB-BD44-A679-AFB880015F18}" dt="2020-03-25T22:21:20.116" v="149" actId="27636"/>
          <ac:spMkLst>
            <pc:docMk/>
            <pc:sldMk cId="2173708962" sldId="1012"/>
            <ac:spMk id="2" creationId="{BC21CB07-6D4F-415D-8F46-2AD1E0547720}"/>
          </ac:spMkLst>
        </pc:spChg>
      </pc:sldChg>
      <pc:sldChg chg="modSp">
        <pc:chgData name="Abhilash Reddy" userId="f0c190e20a2f779b" providerId="LiveId" clId="{F3F7CFE6-BBAB-BD44-A679-AFB880015F18}" dt="2020-03-25T22:21:20.119" v="150" actId="27636"/>
        <pc:sldMkLst>
          <pc:docMk/>
          <pc:sldMk cId="1329617926" sldId="1013"/>
        </pc:sldMkLst>
        <pc:spChg chg="mod">
          <ac:chgData name="Abhilash Reddy" userId="f0c190e20a2f779b" providerId="LiveId" clId="{F3F7CFE6-BBAB-BD44-A679-AFB880015F18}" dt="2020-03-25T22:21:20.119" v="150" actId="27636"/>
          <ac:spMkLst>
            <pc:docMk/>
            <pc:sldMk cId="1329617926" sldId="1013"/>
            <ac:spMk id="2" creationId="{FEF54EE4-21D8-460F-83DB-8D1E0CCCA248}"/>
          </ac:spMkLst>
        </pc:spChg>
      </pc:sldChg>
      <pc:sldChg chg="modSp">
        <pc:chgData name="Abhilash Reddy" userId="f0c190e20a2f779b" providerId="LiveId" clId="{F3F7CFE6-BBAB-BD44-A679-AFB880015F18}" dt="2020-03-25T22:21:20.134" v="151" actId="27636"/>
        <pc:sldMkLst>
          <pc:docMk/>
          <pc:sldMk cId="210064000" sldId="1014"/>
        </pc:sldMkLst>
        <pc:spChg chg="mod">
          <ac:chgData name="Abhilash Reddy" userId="f0c190e20a2f779b" providerId="LiveId" clId="{F3F7CFE6-BBAB-BD44-A679-AFB880015F18}" dt="2020-03-25T22:21:20.134" v="151" actId="27636"/>
          <ac:spMkLst>
            <pc:docMk/>
            <pc:sldMk cId="210064000" sldId="1014"/>
            <ac:spMk id="2" creationId="{7AD3D636-CF83-485A-9773-B920A7F03634}"/>
          </ac:spMkLst>
        </pc:spChg>
      </pc:sldChg>
      <pc:sldChg chg="modSp">
        <pc:chgData name="Abhilash Reddy" userId="f0c190e20a2f779b" providerId="LiveId" clId="{F3F7CFE6-BBAB-BD44-A679-AFB880015F18}" dt="2020-03-25T22:21:20.147" v="152" actId="27636"/>
        <pc:sldMkLst>
          <pc:docMk/>
          <pc:sldMk cId="2866359002" sldId="1015"/>
        </pc:sldMkLst>
        <pc:spChg chg="mod">
          <ac:chgData name="Abhilash Reddy" userId="f0c190e20a2f779b" providerId="LiveId" clId="{F3F7CFE6-BBAB-BD44-A679-AFB880015F18}" dt="2020-03-25T22:21:20.147" v="152" actId="27636"/>
          <ac:spMkLst>
            <pc:docMk/>
            <pc:sldMk cId="2866359002" sldId="1015"/>
            <ac:spMk id="2" creationId="{FF177B37-5403-475A-AF5D-98438577DADE}"/>
          </ac:spMkLst>
        </pc:spChg>
      </pc:sldChg>
      <pc:sldChg chg="modSp">
        <pc:chgData name="Abhilash Reddy" userId="f0c190e20a2f779b" providerId="LiveId" clId="{F3F7CFE6-BBAB-BD44-A679-AFB880015F18}" dt="2020-03-25T22:21:20.155" v="153" actId="27636"/>
        <pc:sldMkLst>
          <pc:docMk/>
          <pc:sldMk cId="985787276" sldId="1016"/>
        </pc:sldMkLst>
        <pc:spChg chg="mod">
          <ac:chgData name="Abhilash Reddy" userId="f0c190e20a2f779b" providerId="LiveId" clId="{F3F7CFE6-BBAB-BD44-A679-AFB880015F18}" dt="2020-03-25T22:21:20.155" v="153" actId="27636"/>
          <ac:spMkLst>
            <pc:docMk/>
            <pc:sldMk cId="985787276" sldId="1016"/>
            <ac:spMk id="2" creationId="{B4C831CB-D715-4EE7-B093-B908D999A998}"/>
          </ac:spMkLst>
        </pc:spChg>
      </pc:sldChg>
      <pc:sldChg chg="modSp">
        <pc:chgData name="Abhilash Reddy" userId="f0c190e20a2f779b" providerId="LiveId" clId="{F3F7CFE6-BBAB-BD44-A679-AFB880015F18}" dt="2020-03-25T22:21:20.162" v="154" actId="27636"/>
        <pc:sldMkLst>
          <pc:docMk/>
          <pc:sldMk cId="1795635606" sldId="1017"/>
        </pc:sldMkLst>
        <pc:spChg chg="mod">
          <ac:chgData name="Abhilash Reddy" userId="f0c190e20a2f779b" providerId="LiveId" clId="{F3F7CFE6-BBAB-BD44-A679-AFB880015F18}" dt="2020-03-25T22:21:20.162" v="154" actId="27636"/>
          <ac:spMkLst>
            <pc:docMk/>
            <pc:sldMk cId="1795635606" sldId="1017"/>
            <ac:spMk id="2" creationId="{ECDCEA35-9DED-41F7-96CC-4424992B9199}"/>
          </ac:spMkLst>
        </pc:spChg>
      </pc:sldChg>
      <pc:sldChg chg="modSp">
        <pc:chgData name="Abhilash Reddy" userId="f0c190e20a2f779b" providerId="LiveId" clId="{F3F7CFE6-BBAB-BD44-A679-AFB880015F18}" dt="2020-03-25T22:21:20.221" v="156" actId="27636"/>
        <pc:sldMkLst>
          <pc:docMk/>
          <pc:sldMk cId="2526363505" sldId="1018"/>
        </pc:sldMkLst>
        <pc:spChg chg="mod">
          <ac:chgData name="Abhilash Reddy" userId="f0c190e20a2f779b" providerId="LiveId" clId="{F3F7CFE6-BBAB-BD44-A679-AFB880015F18}" dt="2020-03-25T22:21:20.173" v="155" actId="27636"/>
          <ac:spMkLst>
            <pc:docMk/>
            <pc:sldMk cId="2526363505" sldId="1018"/>
            <ac:spMk id="2" creationId="{5FEA1A67-D52C-408D-BD43-5E41E61522CE}"/>
          </ac:spMkLst>
        </pc:spChg>
        <pc:spChg chg="mod">
          <ac:chgData name="Abhilash Reddy" userId="f0c190e20a2f779b" providerId="LiveId" clId="{F3F7CFE6-BBAB-BD44-A679-AFB880015F18}" dt="2020-03-25T22:21:20.221" v="156" actId="27636"/>
          <ac:spMkLst>
            <pc:docMk/>
            <pc:sldMk cId="2526363505" sldId="1018"/>
            <ac:spMk id="3" creationId="{9A705848-18BC-4617-9E64-298944762D40}"/>
          </ac:spMkLst>
        </pc:spChg>
      </pc:sldChg>
      <pc:sldChg chg="modSp">
        <pc:chgData name="Abhilash Reddy" userId="f0c190e20a2f779b" providerId="LiveId" clId="{F3F7CFE6-BBAB-BD44-A679-AFB880015F18}" dt="2020-03-25T22:21:20.238" v="157" actId="27636"/>
        <pc:sldMkLst>
          <pc:docMk/>
          <pc:sldMk cId="3317117330" sldId="1019"/>
        </pc:sldMkLst>
        <pc:spChg chg="mod">
          <ac:chgData name="Abhilash Reddy" userId="f0c190e20a2f779b" providerId="LiveId" clId="{F3F7CFE6-BBAB-BD44-A679-AFB880015F18}" dt="2020-03-25T22:21:20.238" v="157" actId="27636"/>
          <ac:spMkLst>
            <pc:docMk/>
            <pc:sldMk cId="3317117330" sldId="1019"/>
            <ac:spMk id="2" creationId="{F9B8E440-8812-4610-9B22-1CD418229075}"/>
          </ac:spMkLst>
        </pc:spChg>
      </pc:sldChg>
      <pc:sldChg chg="modSp">
        <pc:chgData name="Abhilash Reddy" userId="f0c190e20a2f779b" providerId="LiveId" clId="{F3F7CFE6-BBAB-BD44-A679-AFB880015F18}" dt="2020-03-25T22:21:20.292" v="159" actId="27636"/>
        <pc:sldMkLst>
          <pc:docMk/>
          <pc:sldMk cId="1709780675" sldId="1021"/>
        </pc:sldMkLst>
        <pc:spChg chg="mod">
          <ac:chgData name="Abhilash Reddy" userId="f0c190e20a2f779b" providerId="LiveId" clId="{F3F7CFE6-BBAB-BD44-A679-AFB880015F18}" dt="2020-03-25T22:21:20.276" v="158" actId="27636"/>
          <ac:spMkLst>
            <pc:docMk/>
            <pc:sldMk cId="1709780675" sldId="1021"/>
            <ac:spMk id="2" creationId="{543E6AD3-9D4B-4596-94A1-0516CCB146C7}"/>
          </ac:spMkLst>
        </pc:spChg>
        <pc:spChg chg="mod">
          <ac:chgData name="Abhilash Reddy" userId="f0c190e20a2f779b" providerId="LiveId" clId="{F3F7CFE6-BBAB-BD44-A679-AFB880015F18}" dt="2020-03-25T22:21:20.292" v="159" actId="27636"/>
          <ac:spMkLst>
            <pc:docMk/>
            <pc:sldMk cId="1709780675" sldId="1021"/>
            <ac:spMk id="3" creationId="{B95EE76F-07B3-46A3-9B01-2CC5CBBCB613}"/>
          </ac:spMkLst>
        </pc:spChg>
      </pc:sldChg>
      <pc:sldChg chg="modSp">
        <pc:chgData name="Abhilash Reddy" userId="f0c190e20a2f779b" providerId="LiveId" clId="{F3F7CFE6-BBAB-BD44-A679-AFB880015F18}" dt="2020-03-25T22:21:20.299" v="160" actId="27636"/>
        <pc:sldMkLst>
          <pc:docMk/>
          <pc:sldMk cId="541322402" sldId="1022"/>
        </pc:sldMkLst>
        <pc:spChg chg="mod">
          <ac:chgData name="Abhilash Reddy" userId="f0c190e20a2f779b" providerId="LiveId" clId="{F3F7CFE6-BBAB-BD44-A679-AFB880015F18}" dt="2020-03-25T22:21:20.299" v="160" actId="27636"/>
          <ac:spMkLst>
            <pc:docMk/>
            <pc:sldMk cId="541322402" sldId="1022"/>
            <ac:spMk id="2" creationId="{BFEA8EE8-B14E-4841-9B56-B84309C4CAE4}"/>
          </ac:spMkLst>
        </pc:spChg>
      </pc:sldChg>
      <pc:sldChg chg="modSp">
        <pc:chgData name="Abhilash Reddy" userId="f0c190e20a2f779b" providerId="LiveId" clId="{F3F7CFE6-BBAB-BD44-A679-AFB880015F18}" dt="2020-03-25T22:21:20.308" v="161" actId="27636"/>
        <pc:sldMkLst>
          <pc:docMk/>
          <pc:sldMk cId="2757600106" sldId="1023"/>
        </pc:sldMkLst>
        <pc:spChg chg="mod">
          <ac:chgData name="Abhilash Reddy" userId="f0c190e20a2f779b" providerId="LiveId" clId="{F3F7CFE6-BBAB-BD44-A679-AFB880015F18}" dt="2020-03-25T22:21:20.308" v="161" actId="27636"/>
          <ac:spMkLst>
            <pc:docMk/>
            <pc:sldMk cId="2757600106" sldId="1023"/>
            <ac:spMk id="2" creationId="{FD881B73-FFDA-4E69-817D-2174B6E67099}"/>
          </ac:spMkLst>
        </pc:spChg>
      </pc:sldChg>
      <pc:sldChg chg="modSp">
        <pc:chgData name="Abhilash Reddy" userId="f0c190e20a2f779b" providerId="LiveId" clId="{F3F7CFE6-BBAB-BD44-A679-AFB880015F18}" dt="2020-03-25T22:21:20.318" v="162" actId="27636"/>
        <pc:sldMkLst>
          <pc:docMk/>
          <pc:sldMk cId="2981700581" sldId="1025"/>
        </pc:sldMkLst>
        <pc:spChg chg="mod">
          <ac:chgData name="Abhilash Reddy" userId="f0c190e20a2f779b" providerId="LiveId" clId="{F3F7CFE6-BBAB-BD44-A679-AFB880015F18}" dt="2020-03-25T22:21:20.318" v="162" actId="27636"/>
          <ac:spMkLst>
            <pc:docMk/>
            <pc:sldMk cId="2981700581" sldId="1025"/>
            <ac:spMk id="2" creationId="{566C7CF0-8822-4184-8A19-D23DF19C3D58}"/>
          </ac:spMkLst>
        </pc:spChg>
      </pc:sldChg>
      <pc:sldChg chg="modSp">
        <pc:chgData name="Abhilash Reddy" userId="f0c190e20a2f779b" providerId="LiveId" clId="{F3F7CFE6-BBAB-BD44-A679-AFB880015F18}" dt="2020-03-25T22:21:20.326" v="163" actId="27636"/>
        <pc:sldMkLst>
          <pc:docMk/>
          <pc:sldMk cId="3870455557" sldId="1026"/>
        </pc:sldMkLst>
        <pc:spChg chg="mod">
          <ac:chgData name="Abhilash Reddy" userId="f0c190e20a2f779b" providerId="LiveId" clId="{F3F7CFE6-BBAB-BD44-A679-AFB880015F18}" dt="2020-03-25T22:21:20.326" v="163" actId="27636"/>
          <ac:spMkLst>
            <pc:docMk/>
            <pc:sldMk cId="3870455557" sldId="1026"/>
            <ac:spMk id="2" creationId="{4C762BF8-122D-4C20-B160-1333A55C7E31}"/>
          </ac:spMkLst>
        </pc:spChg>
      </pc:sldChg>
      <pc:sldChg chg="modSp">
        <pc:chgData name="Abhilash Reddy" userId="f0c190e20a2f779b" providerId="LiveId" clId="{F3F7CFE6-BBAB-BD44-A679-AFB880015F18}" dt="2020-03-25T22:21:20.334" v="164" actId="27636"/>
        <pc:sldMkLst>
          <pc:docMk/>
          <pc:sldMk cId="2577506208" sldId="1027"/>
        </pc:sldMkLst>
        <pc:spChg chg="mod">
          <ac:chgData name="Abhilash Reddy" userId="f0c190e20a2f779b" providerId="LiveId" clId="{F3F7CFE6-BBAB-BD44-A679-AFB880015F18}" dt="2020-03-25T22:21:20.334" v="164" actId="27636"/>
          <ac:spMkLst>
            <pc:docMk/>
            <pc:sldMk cId="2577506208" sldId="1027"/>
            <ac:spMk id="2" creationId="{AE7EA2FB-86F1-40CE-BE22-7DDC1E0C2BB9}"/>
          </ac:spMkLst>
        </pc:spChg>
      </pc:sldChg>
      <pc:sldChg chg="modSp">
        <pc:chgData name="Abhilash Reddy" userId="f0c190e20a2f779b" providerId="LiveId" clId="{F3F7CFE6-BBAB-BD44-A679-AFB880015F18}" dt="2020-03-25T22:21:20.342" v="165" actId="27636"/>
        <pc:sldMkLst>
          <pc:docMk/>
          <pc:sldMk cId="3667584825" sldId="1028"/>
        </pc:sldMkLst>
        <pc:spChg chg="mod">
          <ac:chgData name="Abhilash Reddy" userId="f0c190e20a2f779b" providerId="LiveId" clId="{F3F7CFE6-BBAB-BD44-A679-AFB880015F18}" dt="2020-03-25T22:21:20.342" v="165" actId="27636"/>
          <ac:spMkLst>
            <pc:docMk/>
            <pc:sldMk cId="3667584825" sldId="1028"/>
            <ac:spMk id="2" creationId="{7792F867-CD14-4EC8-A3EC-DA4D6B044982}"/>
          </ac:spMkLst>
        </pc:spChg>
      </pc:sldChg>
      <pc:sldChg chg="modSp">
        <pc:chgData name="Abhilash Reddy" userId="f0c190e20a2f779b" providerId="LiveId" clId="{F3F7CFE6-BBAB-BD44-A679-AFB880015F18}" dt="2020-03-25T22:21:20.350" v="166" actId="27636"/>
        <pc:sldMkLst>
          <pc:docMk/>
          <pc:sldMk cId="2532073813" sldId="1029"/>
        </pc:sldMkLst>
        <pc:spChg chg="mod">
          <ac:chgData name="Abhilash Reddy" userId="f0c190e20a2f779b" providerId="LiveId" clId="{F3F7CFE6-BBAB-BD44-A679-AFB880015F18}" dt="2020-03-25T22:21:20.350" v="166" actId="27636"/>
          <ac:spMkLst>
            <pc:docMk/>
            <pc:sldMk cId="2532073813" sldId="1029"/>
            <ac:spMk id="2" creationId="{53F8A1D0-7D0B-49BD-AA17-0739FCD9445A}"/>
          </ac:spMkLst>
        </pc:spChg>
      </pc:sldChg>
      <pc:sldChg chg="modSp">
        <pc:chgData name="Abhilash Reddy" userId="f0c190e20a2f779b" providerId="LiveId" clId="{F3F7CFE6-BBAB-BD44-A679-AFB880015F18}" dt="2020-03-25T22:21:20.369" v="167" actId="27636"/>
        <pc:sldMkLst>
          <pc:docMk/>
          <pc:sldMk cId="2162711178" sldId="1030"/>
        </pc:sldMkLst>
        <pc:spChg chg="mod">
          <ac:chgData name="Abhilash Reddy" userId="f0c190e20a2f779b" providerId="LiveId" clId="{F3F7CFE6-BBAB-BD44-A679-AFB880015F18}" dt="2020-03-25T22:21:20.369" v="167" actId="27636"/>
          <ac:spMkLst>
            <pc:docMk/>
            <pc:sldMk cId="2162711178" sldId="1030"/>
            <ac:spMk id="2" creationId="{C4128AA7-F439-43FA-BFEE-F97DA1283A8C}"/>
          </ac:spMkLst>
        </pc:spChg>
      </pc:sldChg>
      <pc:sldChg chg="modSp">
        <pc:chgData name="Abhilash Reddy" userId="f0c190e20a2f779b" providerId="LiveId" clId="{F3F7CFE6-BBAB-BD44-A679-AFB880015F18}" dt="2020-03-25T22:21:20.376" v="168" actId="27636"/>
        <pc:sldMkLst>
          <pc:docMk/>
          <pc:sldMk cId="2229684995" sldId="1031"/>
        </pc:sldMkLst>
        <pc:spChg chg="mod">
          <ac:chgData name="Abhilash Reddy" userId="f0c190e20a2f779b" providerId="LiveId" clId="{F3F7CFE6-BBAB-BD44-A679-AFB880015F18}" dt="2020-03-25T22:21:20.376" v="168" actId="27636"/>
          <ac:spMkLst>
            <pc:docMk/>
            <pc:sldMk cId="2229684995" sldId="1031"/>
            <ac:spMk id="2" creationId="{B60E4FFB-FDDA-4283-9D9C-07A453349A24}"/>
          </ac:spMkLst>
        </pc:spChg>
      </pc:sldChg>
      <pc:sldChg chg="modSp">
        <pc:chgData name="Abhilash Reddy" userId="f0c190e20a2f779b" providerId="LiveId" clId="{F3F7CFE6-BBAB-BD44-A679-AFB880015F18}" dt="2020-03-25T22:21:20.383" v="169" actId="27636"/>
        <pc:sldMkLst>
          <pc:docMk/>
          <pc:sldMk cId="4002335124" sldId="1032"/>
        </pc:sldMkLst>
        <pc:spChg chg="mod">
          <ac:chgData name="Abhilash Reddy" userId="f0c190e20a2f779b" providerId="LiveId" clId="{F3F7CFE6-BBAB-BD44-A679-AFB880015F18}" dt="2020-03-25T22:21:20.383" v="169" actId="27636"/>
          <ac:spMkLst>
            <pc:docMk/>
            <pc:sldMk cId="4002335124" sldId="1032"/>
            <ac:spMk id="2" creationId="{FFE7E9D6-EA85-42D1-B535-6566DC1A30DD}"/>
          </ac:spMkLst>
        </pc:spChg>
      </pc:sldChg>
      <pc:sldChg chg="modSp">
        <pc:chgData name="Abhilash Reddy" userId="f0c190e20a2f779b" providerId="LiveId" clId="{F3F7CFE6-BBAB-BD44-A679-AFB880015F18}" dt="2020-03-25T22:21:20.408" v="170" actId="27636"/>
        <pc:sldMkLst>
          <pc:docMk/>
          <pc:sldMk cId="3650900012" sldId="1033"/>
        </pc:sldMkLst>
        <pc:spChg chg="mod">
          <ac:chgData name="Abhilash Reddy" userId="f0c190e20a2f779b" providerId="LiveId" clId="{F3F7CFE6-BBAB-BD44-A679-AFB880015F18}" dt="2020-03-25T22:21:20.408" v="170" actId="27636"/>
          <ac:spMkLst>
            <pc:docMk/>
            <pc:sldMk cId="3650900012" sldId="1033"/>
            <ac:spMk id="2" creationId="{122162F8-D248-43DA-8364-CAB363715677}"/>
          </ac:spMkLst>
        </pc:spChg>
      </pc:sldChg>
      <pc:sldChg chg="modSp">
        <pc:chgData name="Abhilash Reddy" userId="f0c190e20a2f779b" providerId="LiveId" clId="{F3F7CFE6-BBAB-BD44-A679-AFB880015F18}" dt="2020-03-25T22:21:20.429" v="171" actId="27636"/>
        <pc:sldMkLst>
          <pc:docMk/>
          <pc:sldMk cId="2175329581" sldId="1036"/>
        </pc:sldMkLst>
        <pc:spChg chg="mod">
          <ac:chgData name="Abhilash Reddy" userId="f0c190e20a2f779b" providerId="LiveId" clId="{F3F7CFE6-BBAB-BD44-A679-AFB880015F18}" dt="2020-03-25T22:21:20.429" v="171" actId="27636"/>
          <ac:spMkLst>
            <pc:docMk/>
            <pc:sldMk cId="2175329581" sldId="1036"/>
            <ac:spMk id="2" creationId="{173AD2B7-C7A6-4750-BEAE-0C880C1E6C52}"/>
          </ac:spMkLst>
        </pc:spChg>
      </pc:sldChg>
      <pc:sldChg chg="modSp">
        <pc:chgData name="Abhilash Reddy" userId="f0c190e20a2f779b" providerId="LiveId" clId="{F3F7CFE6-BBAB-BD44-A679-AFB880015F18}" dt="2020-03-25T22:21:20.455" v="172" actId="27636"/>
        <pc:sldMkLst>
          <pc:docMk/>
          <pc:sldMk cId="3290300448" sldId="1037"/>
        </pc:sldMkLst>
        <pc:spChg chg="mod">
          <ac:chgData name="Abhilash Reddy" userId="f0c190e20a2f779b" providerId="LiveId" clId="{F3F7CFE6-BBAB-BD44-A679-AFB880015F18}" dt="2020-03-25T22:21:20.455" v="172" actId="27636"/>
          <ac:spMkLst>
            <pc:docMk/>
            <pc:sldMk cId="3290300448" sldId="1037"/>
            <ac:spMk id="2" creationId="{9471BE80-A61B-48D4-AA62-03A44CB8BBA6}"/>
          </ac:spMkLst>
        </pc:spChg>
      </pc:sldChg>
      <pc:sldChg chg="modSp">
        <pc:chgData name="Abhilash Reddy" userId="f0c190e20a2f779b" providerId="LiveId" clId="{F3F7CFE6-BBAB-BD44-A679-AFB880015F18}" dt="2020-03-25T22:21:20.464" v="173" actId="27636"/>
        <pc:sldMkLst>
          <pc:docMk/>
          <pc:sldMk cId="2624497408" sldId="1038"/>
        </pc:sldMkLst>
        <pc:spChg chg="mod">
          <ac:chgData name="Abhilash Reddy" userId="f0c190e20a2f779b" providerId="LiveId" clId="{F3F7CFE6-BBAB-BD44-A679-AFB880015F18}" dt="2020-03-25T22:21:20.464" v="173" actId="27636"/>
          <ac:spMkLst>
            <pc:docMk/>
            <pc:sldMk cId="2624497408" sldId="1038"/>
            <ac:spMk id="2" creationId="{E29A2139-5164-4F33-A790-DC91A4AF94A0}"/>
          </ac:spMkLst>
        </pc:spChg>
      </pc:sldChg>
      <pc:sldChg chg="modSp">
        <pc:chgData name="Abhilash Reddy" userId="f0c190e20a2f779b" providerId="LiveId" clId="{F3F7CFE6-BBAB-BD44-A679-AFB880015F18}" dt="2020-03-25T22:21:20.472" v="174" actId="27636"/>
        <pc:sldMkLst>
          <pc:docMk/>
          <pc:sldMk cId="2042585467" sldId="1039"/>
        </pc:sldMkLst>
        <pc:spChg chg="mod">
          <ac:chgData name="Abhilash Reddy" userId="f0c190e20a2f779b" providerId="LiveId" clId="{F3F7CFE6-BBAB-BD44-A679-AFB880015F18}" dt="2020-03-25T22:21:20.472" v="174" actId="27636"/>
          <ac:spMkLst>
            <pc:docMk/>
            <pc:sldMk cId="2042585467" sldId="1039"/>
            <ac:spMk id="2" creationId="{247F22CF-46BE-465F-A1C8-8336161FEDCA}"/>
          </ac:spMkLst>
        </pc:spChg>
      </pc:sldChg>
      <pc:sldChg chg="modSp">
        <pc:chgData name="Abhilash Reddy" userId="f0c190e20a2f779b" providerId="LiveId" clId="{F3F7CFE6-BBAB-BD44-A679-AFB880015F18}" dt="2020-03-25T22:21:20.479" v="175" actId="27636"/>
        <pc:sldMkLst>
          <pc:docMk/>
          <pc:sldMk cId="3736279995" sldId="1040"/>
        </pc:sldMkLst>
        <pc:spChg chg="mod">
          <ac:chgData name="Abhilash Reddy" userId="f0c190e20a2f779b" providerId="LiveId" clId="{F3F7CFE6-BBAB-BD44-A679-AFB880015F18}" dt="2020-03-25T22:21:20.479" v="175" actId="27636"/>
          <ac:spMkLst>
            <pc:docMk/>
            <pc:sldMk cId="3736279995" sldId="1040"/>
            <ac:spMk id="2" creationId="{9848B440-4CD8-4B8A-BB10-3BF54F2D132A}"/>
          </ac:spMkLst>
        </pc:spChg>
      </pc:sldChg>
      <pc:sldChg chg="modSp">
        <pc:chgData name="Abhilash Reddy" userId="f0c190e20a2f779b" providerId="LiveId" clId="{F3F7CFE6-BBAB-BD44-A679-AFB880015F18}" dt="2020-03-25T22:21:20.488" v="176" actId="27636"/>
        <pc:sldMkLst>
          <pc:docMk/>
          <pc:sldMk cId="537106711" sldId="1042"/>
        </pc:sldMkLst>
        <pc:spChg chg="mod">
          <ac:chgData name="Abhilash Reddy" userId="f0c190e20a2f779b" providerId="LiveId" clId="{F3F7CFE6-BBAB-BD44-A679-AFB880015F18}" dt="2020-03-25T22:21:20.488" v="176" actId="27636"/>
          <ac:spMkLst>
            <pc:docMk/>
            <pc:sldMk cId="537106711" sldId="1042"/>
            <ac:spMk id="2" creationId="{E9F7A075-D5E8-403F-9144-52A2EA1D650A}"/>
          </ac:spMkLst>
        </pc:spChg>
      </pc:sldChg>
      <pc:sldChg chg="modSp">
        <pc:chgData name="Abhilash Reddy" userId="f0c190e20a2f779b" providerId="LiveId" clId="{F3F7CFE6-BBAB-BD44-A679-AFB880015F18}" dt="2020-03-25T22:21:20.544" v="178" actId="27636"/>
        <pc:sldMkLst>
          <pc:docMk/>
          <pc:sldMk cId="1388775831" sldId="1043"/>
        </pc:sldMkLst>
        <pc:spChg chg="mod">
          <ac:chgData name="Abhilash Reddy" userId="f0c190e20a2f779b" providerId="LiveId" clId="{F3F7CFE6-BBAB-BD44-A679-AFB880015F18}" dt="2020-03-25T22:21:20.544" v="178" actId="27636"/>
          <ac:spMkLst>
            <pc:docMk/>
            <pc:sldMk cId="1388775831" sldId="1043"/>
            <ac:spMk id="2" creationId="{7CF1E460-71E6-4C05-A71C-3381AD96ED8C}"/>
          </ac:spMkLst>
        </pc:spChg>
        <pc:spChg chg="mod">
          <ac:chgData name="Abhilash Reddy" userId="f0c190e20a2f779b" providerId="LiveId" clId="{F3F7CFE6-BBAB-BD44-A679-AFB880015F18}" dt="2020-03-25T22:21:20.542" v="177" actId="27636"/>
          <ac:spMkLst>
            <pc:docMk/>
            <pc:sldMk cId="1388775831" sldId="1043"/>
            <ac:spMk id="3" creationId="{5D23A3AB-3167-4A74-89A5-53E1924202BB}"/>
          </ac:spMkLst>
        </pc:spChg>
      </pc:sldChg>
      <pc:sldChg chg="modSp">
        <pc:chgData name="Abhilash Reddy" userId="f0c190e20a2f779b" providerId="LiveId" clId="{F3F7CFE6-BBAB-BD44-A679-AFB880015F18}" dt="2020-03-25T22:21:20.554" v="179" actId="27636"/>
        <pc:sldMkLst>
          <pc:docMk/>
          <pc:sldMk cId="109210068" sldId="1046"/>
        </pc:sldMkLst>
        <pc:spChg chg="mod">
          <ac:chgData name="Abhilash Reddy" userId="f0c190e20a2f779b" providerId="LiveId" clId="{F3F7CFE6-BBAB-BD44-A679-AFB880015F18}" dt="2020-03-25T22:21:20.554" v="179" actId="27636"/>
          <ac:spMkLst>
            <pc:docMk/>
            <pc:sldMk cId="109210068" sldId="1046"/>
            <ac:spMk id="2" creationId="{F64800C9-71E5-4BCA-885C-02EDF66AF153}"/>
          </ac:spMkLst>
        </pc:spChg>
      </pc:sldChg>
      <pc:sldChg chg="modSp">
        <pc:chgData name="Abhilash Reddy" userId="f0c190e20a2f779b" providerId="LiveId" clId="{F3F7CFE6-BBAB-BD44-A679-AFB880015F18}" dt="2020-03-25T22:21:20.562" v="180" actId="27636"/>
        <pc:sldMkLst>
          <pc:docMk/>
          <pc:sldMk cId="2495946559" sldId="1047"/>
        </pc:sldMkLst>
        <pc:spChg chg="mod">
          <ac:chgData name="Abhilash Reddy" userId="f0c190e20a2f779b" providerId="LiveId" clId="{F3F7CFE6-BBAB-BD44-A679-AFB880015F18}" dt="2020-03-25T22:21:20.562" v="180" actId="27636"/>
          <ac:spMkLst>
            <pc:docMk/>
            <pc:sldMk cId="2495946559" sldId="1047"/>
            <ac:spMk id="2" creationId="{14B69C82-8802-4565-AC44-02F884BE27F0}"/>
          </ac:spMkLst>
        </pc:spChg>
      </pc:sldChg>
      <pc:sldChg chg="modSp">
        <pc:chgData name="Abhilash Reddy" userId="f0c190e20a2f779b" providerId="LiveId" clId="{F3F7CFE6-BBAB-BD44-A679-AFB880015F18}" dt="2020-03-25T22:21:20.573" v="181" actId="27636"/>
        <pc:sldMkLst>
          <pc:docMk/>
          <pc:sldMk cId="46500587" sldId="1048"/>
        </pc:sldMkLst>
        <pc:spChg chg="mod">
          <ac:chgData name="Abhilash Reddy" userId="f0c190e20a2f779b" providerId="LiveId" clId="{F3F7CFE6-BBAB-BD44-A679-AFB880015F18}" dt="2020-03-25T22:21:20.573" v="181" actId="27636"/>
          <ac:spMkLst>
            <pc:docMk/>
            <pc:sldMk cId="46500587" sldId="1048"/>
            <ac:spMk id="2" creationId="{46044B12-3987-4287-BD64-8B6CED22D4E9}"/>
          </ac:spMkLst>
        </pc:spChg>
      </pc:sldChg>
      <pc:sldChg chg="modSp">
        <pc:chgData name="Abhilash Reddy" userId="f0c190e20a2f779b" providerId="LiveId" clId="{F3F7CFE6-BBAB-BD44-A679-AFB880015F18}" dt="2020-03-25T22:21:20.599" v="182" actId="27636"/>
        <pc:sldMkLst>
          <pc:docMk/>
          <pc:sldMk cId="877614829" sldId="1049"/>
        </pc:sldMkLst>
        <pc:spChg chg="mod">
          <ac:chgData name="Abhilash Reddy" userId="f0c190e20a2f779b" providerId="LiveId" clId="{F3F7CFE6-BBAB-BD44-A679-AFB880015F18}" dt="2020-03-25T22:21:20.599" v="182" actId="27636"/>
          <ac:spMkLst>
            <pc:docMk/>
            <pc:sldMk cId="877614829" sldId="1049"/>
            <ac:spMk id="2" creationId="{865B9D9D-1AB8-48B3-BAA3-4014281B5DA6}"/>
          </ac:spMkLst>
        </pc:spChg>
      </pc:sldChg>
      <pc:sldChg chg="modSp">
        <pc:chgData name="Abhilash Reddy" userId="f0c190e20a2f779b" providerId="LiveId" clId="{F3F7CFE6-BBAB-BD44-A679-AFB880015F18}" dt="2020-03-25T22:21:20.632" v="184" actId="27636"/>
        <pc:sldMkLst>
          <pc:docMk/>
          <pc:sldMk cId="1222385767" sldId="1050"/>
        </pc:sldMkLst>
        <pc:spChg chg="mod">
          <ac:chgData name="Abhilash Reddy" userId="f0c190e20a2f779b" providerId="LiveId" clId="{F3F7CFE6-BBAB-BD44-A679-AFB880015F18}" dt="2020-03-25T22:21:20.632" v="184" actId="27636"/>
          <ac:spMkLst>
            <pc:docMk/>
            <pc:sldMk cId="1222385767" sldId="1050"/>
            <ac:spMk id="2" creationId="{BE70B4D5-9891-4061-928D-3DCED9A0167D}"/>
          </ac:spMkLst>
        </pc:spChg>
        <pc:spChg chg="mod">
          <ac:chgData name="Abhilash Reddy" userId="f0c190e20a2f779b" providerId="LiveId" clId="{F3F7CFE6-BBAB-BD44-A679-AFB880015F18}" dt="2020-03-25T22:21:20.630" v="183" actId="27636"/>
          <ac:spMkLst>
            <pc:docMk/>
            <pc:sldMk cId="1222385767" sldId="1050"/>
            <ac:spMk id="3" creationId="{DBF53B15-A6A3-412D-9F14-E9713EEED2A3}"/>
          </ac:spMkLst>
        </pc:spChg>
      </pc:sldChg>
      <pc:sldChg chg="modSp">
        <pc:chgData name="Abhilash Reddy" userId="f0c190e20a2f779b" providerId="LiveId" clId="{F3F7CFE6-BBAB-BD44-A679-AFB880015F18}" dt="2020-03-25T22:21:20.640" v="185" actId="27636"/>
        <pc:sldMkLst>
          <pc:docMk/>
          <pc:sldMk cId="3805067486" sldId="1051"/>
        </pc:sldMkLst>
        <pc:spChg chg="mod">
          <ac:chgData name="Abhilash Reddy" userId="f0c190e20a2f779b" providerId="LiveId" clId="{F3F7CFE6-BBAB-BD44-A679-AFB880015F18}" dt="2020-03-25T22:21:20.640" v="185" actId="27636"/>
          <ac:spMkLst>
            <pc:docMk/>
            <pc:sldMk cId="3805067486" sldId="1051"/>
            <ac:spMk id="2" creationId="{C91208B9-761D-4E2D-9B07-3DBC709C05D9}"/>
          </ac:spMkLst>
        </pc:spChg>
      </pc:sldChg>
      <pc:sldChg chg="modSp">
        <pc:chgData name="Abhilash Reddy" userId="f0c190e20a2f779b" providerId="LiveId" clId="{F3F7CFE6-BBAB-BD44-A679-AFB880015F18}" dt="2020-03-25T22:21:18.419" v="40" actId="27636"/>
        <pc:sldMkLst>
          <pc:docMk/>
          <pc:sldMk cId="959241399" sldId="1052"/>
        </pc:sldMkLst>
        <pc:spChg chg="mod">
          <ac:chgData name="Abhilash Reddy" userId="f0c190e20a2f779b" providerId="LiveId" clId="{F3F7CFE6-BBAB-BD44-A679-AFB880015F18}" dt="2020-03-25T22:21:18.419" v="40" actId="27636"/>
          <ac:spMkLst>
            <pc:docMk/>
            <pc:sldMk cId="959241399" sldId="1052"/>
            <ac:spMk id="2" creationId="{DF09EFC0-176F-44AB-8A22-B7150992BBAD}"/>
          </ac:spMkLst>
        </pc:spChg>
      </pc:sldChg>
      <pc:sldChg chg="modSp">
        <pc:chgData name="Abhilash Reddy" userId="f0c190e20a2f779b" providerId="LiveId" clId="{F3F7CFE6-BBAB-BD44-A679-AFB880015F18}" dt="2020-03-25T22:21:18.431" v="41" actId="27636"/>
        <pc:sldMkLst>
          <pc:docMk/>
          <pc:sldMk cId="371298471" sldId="1053"/>
        </pc:sldMkLst>
        <pc:spChg chg="mod">
          <ac:chgData name="Abhilash Reddy" userId="f0c190e20a2f779b" providerId="LiveId" clId="{F3F7CFE6-BBAB-BD44-A679-AFB880015F18}" dt="2020-03-25T22:21:18.431" v="41" actId="27636"/>
          <ac:spMkLst>
            <pc:docMk/>
            <pc:sldMk cId="371298471" sldId="1053"/>
            <ac:spMk id="2" creationId="{5BB99C55-481E-4D70-AE4A-FC69BD3D287E}"/>
          </ac:spMkLst>
        </pc:spChg>
      </pc:sldChg>
      <pc:sldChg chg="modSp">
        <pc:chgData name="Abhilash Reddy" userId="f0c190e20a2f779b" providerId="LiveId" clId="{F3F7CFE6-BBAB-BD44-A679-AFB880015F18}" dt="2020-03-25T22:21:18.472" v="43" actId="27636"/>
        <pc:sldMkLst>
          <pc:docMk/>
          <pc:sldMk cId="60344715" sldId="1054"/>
        </pc:sldMkLst>
        <pc:spChg chg="mod">
          <ac:chgData name="Abhilash Reddy" userId="f0c190e20a2f779b" providerId="LiveId" clId="{F3F7CFE6-BBAB-BD44-A679-AFB880015F18}" dt="2020-03-25T22:21:18.453" v="42" actId="27636"/>
          <ac:spMkLst>
            <pc:docMk/>
            <pc:sldMk cId="60344715" sldId="1054"/>
            <ac:spMk id="2" creationId="{5FD0183A-91DD-4E59-968D-4F453B514E05}"/>
          </ac:spMkLst>
        </pc:spChg>
        <pc:spChg chg="mod">
          <ac:chgData name="Abhilash Reddy" userId="f0c190e20a2f779b" providerId="LiveId" clId="{F3F7CFE6-BBAB-BD44-A679-AFB880015F18}" dt="2020-03-25T22:21:18.472" v="43" actId="27636"/>
          <ac:spMkLst>
            <pc:docMk/>
            <pc:sldMk cId="60344715" sldId="1054"/>
            <ac:spMk id="3" creationId="{327D2396-7422-4FC2-AAD2-44205C734194}"/>
          </ac:spMkLst>
        </pc:spChg>
      </pc:sldChg>
      <pc:sldChg chg="modSp">
        <pc:chgData name="Abhilash Reddy" userId="f0c190e20a2f779b" providerId="LiveId" clId="{F3F7CFE6-BBAB-BD44-A679-AFB880015F18}" dt="2020-03-25T22:21:18.502" v="44" actId="27636"/>
        <pc:sldMkLst>
          <pc:docMk/>
          <pc:sldMk cId="1750424245" sldId="1056"/>
        </pc:sldMkLst>
        <pc:spChg chg="mod">
          <ac:chgData name="Abhilash Reddy" userId="f0c190e20a2f779b" providerId="LiveId" clId="{F3F7CFE6-BBAB-BD44-A679-AFB880015F18}" dt="2020-03-25T22:21:18.502" v="44" actId="27636"/>
          <ac:spMkLst>
            <pc:docMk/>
            <pc:sldMk cId="1750424245" sldId="1056"/>
            <ac:spMk id="2" creationId="{6450C00F-8073-49DE-AB94-6A78C0CBF158}"/>
          </ac:spMkLst>
        </pc:spChg>
      </pc:sldChg>
      <pc:sldChg chg="modSp">
        <pc:chgData name="Abhilash Reddy" userId="f0c190e20a2f779b" providerId="LiveId" clId="{F3F7CFE6-BBAB-BD44-A679-AFB880015F18}" dt="2020-03-25T22:21:18.555" v="45" actId="27636"/>
        <pc:sldMkLst>
          <pc:docMk/>
          <pc:sldMk cId="1118618237" sldId="1058"/>
        </pc:sldMkLst>
        <pc:spChg chg="mod">
          <ac:chgData name="Abhilash Reddy" userId="f0c190e20a2f779b" providerId="LiveId" clId="{F3F7CFE6-BBAB-BD44-A679-AFB880015F18}" dt="2020-03-25T22:21:18.555" v="45" actId="27636"/>
          <ac:spMkLst>
            <pc:docMk/>
            <pc:sldMk cId="1118618237" sldId="1058"/>
            <ac:spMk id="2" creationId="{7FF656A1-A2D7-496C-A249-15459A06056B}"/>
          </ac:spMkLst>
        </pc:spChg>
      </pc:sldChg>
      <pc:sldChg chg="modSp">
        <pc:chgData name="Abhilash Reddy" userId="f0c190e20a2f779b" providerId="LiveId" clId="{F3F7CFE6-BBAB-BD44-A679-AFB880015F18}" dt="2020-03-25T22:21:18.566" v="46" actId="27636"/>
        <pc:sldMkLst>
          <pc:docMk/>
          <pc:sldMk cId="1317919373" sldId="1059"/>
        </pc:sldMkLst>
        <pc:spChg chg="mod">
          <ac:chgData name="Abhilash Reddy" userId="f0c190e20a2f779b" providerId="LiveId" clId="{F3F7CFE6-BBAB-BD44-A679-AFB880015F18}" dt="2020-03-25T22:21:18.566" v="46" actId="27636"/>
          <ac:spMkLst>
            <pc:docMk/>
            <pc:sldMk cId="1317919373" sldId="1059"/>
            <ac:spMk id="2" creationId="{1981E8DD-0C27-476D-B800-C067CA7B663C}"/>
          </ac:spMkLst>
        </pc:spChg>
      </pc:sldChg>
      <pc:sldChg chg="modSp">
        <pc:chgData name="Abhilash Reddy" userId="f0c190e20a2f779b" providerId="LiveId" clId="{F3F7CFE6-BBAB-BD44-A679-AFB880015F18}" dt="2020-03-25T22:21:18.590" v="47" actId="27636"/>
        <pc:sldMkLst>
          <pc:docMk/>
          <pc:sldMk cId="4113588508" sldId="1061"/>
        </pc:sldMkLst>
        <pc:spChg chg="mod">
          <ac:chgData name="Abhilash Reddy" userId="f0c190e20a2f779b" providerId="LiveId" clId="{F3F7CFE6-BBAB-BD44-A679-AFB880015F18}" dt="2020-03-25T22:21:18.590" v="47" actId="27636"/>
          <ac:spMkLst>
            <pc:docMk/>
            <pc:sldMk cId="4113588508" sldId="1061"/>
            <ac:spMk id="2" creationId="{0BE99D2F-DAB6-45C0-9FDC-76E0E78B52C8}"/>
          </ac:spMkLst>
        </pc:spChg>
      </pc:sldChg>
      <pc:sldChg chg="modSp">
        <pc:chgData name="Abhilash Reddy" userId="f0c190e20a2f779b" providerId="LiveId" clId="{F3F7CFE6-BBAB-BD44-A679-AFB880015F18}" dt="2020-03-25T22:21:18.603" v="48" actId="27636"/>
        <pc:sldMkLst>
          <pc:docMk/>
          <pc:sldMk cId="63942842" sldId="1062"/>
        </pc:sldMkLst>
        <pc:spChg chg="mod">
          <ac:chgData name="Abhilash Reddy" userId="f0c190e20a2f779b" providerId="LiveId" clId="{F3F7CFE6-BBAB-BD44-A679-AFB880015F18}" dt="2020-03-25T22:21:18.603" v="48" actId="27636"/>
          <ac:spMkLst>
            <pc:docMk/>
            <pc:sldMk cId="63942842" sldId="1062"/>
            <ac:spMk id="2" creationId="{DC22DF9E-23AE-4826-86A8-CF02C6D7695A}"/>
          </ac:spMkLst>
        </pc:spChg>
      </pc:sldChg>
      <pc:sldChg chg="modSp">
        <pc:chgData name="Abhilash Reddy" userId="f0c190e20a2f779b" providerId="LiveId" clId="{F3F7CFE6-BBAB-BD44-A679-AFB880015F18}" dt="2020-03-25T22:21:18.638" v="49" actId="27636"/>
        <pc:sldMkLst>
          <pc:docMk/>
          <pc:sldMk cId="3520831146" sldId="1063"/>
        </pc:sldMkLst>
        <pc:spChg chg="mod">
          <ac:chgData name="Abhilash Reddy" userId="f0c190e20a2f779b" providerId="LiveId" clId="{F3F7CFE6-BBAB-BD44-A679-AFB880015F18}" dt="2020-03-25T22:21:18.638" v="49" actId="27636"/>
          <ac:spMkLst>
            <pc:docMk/>
            <pc:sldMk cId="3520831146" sldId="1063"/>
            <ac:spMk id="3" creationId="{812F2548-27E6-4E1D-9D52-5CBFF1C80562}"/>
          </ac:spMkLst>
        </pc:spChg>
      </pc:sldChg>
      <pc:sldChg chg="modSp">
        <pc:chgData name="Abhilash Reddy" userId="f0c190e20a2f779b" providerId="LiveId" clId="{F3F7CFE6-BBAB-BD44-A679-AFB880015F18}" dt="2020-03-25T22:21:18.679" v="51" actId="27636"/>
        <pc:sldMkLst>
          <pc:docMk/>
          <pc:sldMk cId="3376320873" sldId="1064"/>
        </pc:sldMkLst>
        <pc:spChg chg="mod">
          <ac:chgData name="Abhilash Reddy" userId="f0c190e20a2f779b" providerId="LiveId" clId="{F3F7CFE6-BBAB-BD44-A679-AFB880015F18}" dt="2020-03-25T22:21:18.649" v="50" actId="27636"/>
          <ac:spMkLst>
            <pc:docMk/>
            <pc:sldMk cId="3376320873" sldId="1064"/>
            <ac:spMk id="2" creationId="{0E3480D3-89C3-4AEC-9620-C1749F9FD87E}"/>
          </ac:spMkLst>
        </pc:spChg>
        <pc:spChg chg="mod">
          <ac:chgData name="Abhilash Reddy" userId="f0c190e20a2f779b" providerId="LiveId" clId="{F3F7CFE6-BBAB-BD44-A679-AFB880015F18}" dt="2020-03-25T22:21:18.679" v="51" actId="27636"/>
          <ac:spMkLst>
            <pc:docMk/>
            <pc:sldMk cId="3376320873" sldId="1064"/>
            <ac:spMk id="3" creationId="{19E8E089-EB64-4BCD-A8FF-91A9ECB6185A}"/>
          </ac:spMkLst>
        </pc:spChg>
      </pc:sldChg>
      <pc:sldChg chg="modSp">
        <pc:chgData name="Abhilash Reddy" userId="f0c190e20a2f779b" providerId="LiveId" clId="{F3F7CFE6-BBAB-BD44-A679-AFB880015F18}" dt="2020-03-25T22:21:18.701" v="52" actId="27636"/>
        <pc:sldMkLst>
          <pc:docMk/>
          <pc:sldMk cId="3104341825" sldId="1068"/>
        </pc:sldMkLst>
        <pc:spChg chg="mod">
          <ac:chgData name="Abhilash Reddy" userId="f0c190e20a2f779b" providerId="LiveId" clId="{F3F7CFE6-BBAB-BD44-A679-AFB880015F18}" dt="2020-03-25T22:21:18.701" v="52" actId="27636"/>
          <ac:spMkLst>
            <pc:docMk/>
            <pc:sldMk cId="3104341825" sldId="1068"/>
            <ac:spMk id="2" creationId="{193F14F4-1DB0-41A6-8354-8D62CB07E93F}"/>
          </ac:spMkLst>
        </pc:spChg>
      </pc:sldChg>
      <pc:sldChg chg="modSp">
        <pc:chgData name="Abhilash Reddy" userId="f0c190e20a2f779b" providerId="LiveId" clId="{F3F7CFE6-BBAB-BD44-A679-AFB880015F18}" dt="2020-03-25T22:21:18.755" v="54" actId="27636"/>
        <pc:sldMkLst>
          <pc:docMk/>
          <pc:sldMk cId="2012764121" sldId="1069"/>
        </pc:sldMkLst>
        <pc:spChg chg="mod">
          <ac:chgData name="Abhilash Reddy" userId="f0c190e20a2f779b" providerId="LiveId" clId="{F3F7CFE6-BBAB-BD44-A679-AFB880015F18}" dt="2020-03-25T22:21:18.714" v="53" actId="27636"/>
          <ac:spMkLst>
            <pc:docMk/>
            <pc:sldMk cId="2012764121" sldId="1069"/>
            <ac:spMk id="2" creationId="{A144C0B1-B785-4643-939E-A146AD68E78D}"/>
          </ac:spMkLst>
        </pc:spChg>
        <pc:spChg chg="mod">
          <ac:chgData name="Abhilash Reddy" userId="f0c190e20a2f779b" providerId="LiveId" clId="{F3F7CFE6-BBAB-BD44-A679-AFB880015F18}" dt="2020-03-25T22:21:18.755" v="54" actId="27636"/>
          <ac:spMkLst>
            <pc:docMk/>
            <pc:sldMk cId="2012764121" sldId="1069"/>
            <ac:spMk id="3" creationId="{B3130EB5-836E-4AE1-992A-5819837E1745}"/>
          </ac:spMkLst>
        </pc:spChg>
      </pc:sldChg>
      <pc:sldChg chg="modSp">
        <pc:chgData name="Abhilash Reddy" userId="f0c190e20a2f779b" providerId="LiveId" clId="{F3F7CFE6-BBAB-BD44-A679-AFB880015F18}" dt="2020-03-25T22:21:18.778" v="56" actId="27636"/>
        <pc:sldMkLst>
          <pc:docMk/>
          <pc:sldMk cId="2301831985" sldId="1070"/>
        </pc:sldMkLst>
        <pc:spChg chg="mod">
          <ac:chgData name="Abhilash Reddy" userId="f0c190e20a2f779b" providerId="LiveId" clId="{F3F7CFE6-BBAB-BD44-A679-AFB880015F18}" dt="2020-03-25T22:21:18.766" v="55" actId="27636"/>
          <ac:spMkLst>
            <pc:docMk/>
            <pc:sldMk cId="2301831985" sldId="1070"/>
            <ac:spMk id="2" creationId="{30F69FAB-6F3E-448F-9CEE-4E88F736EB93}"/>
          </ac:spMkLst>
        </pc:spChg>
        <pc:spChg chg="mod">
          <ac:chgData name="Abhilash Reddy" userId="f0c190e20a2f779b" providerId="LiveId" clId="{F3F7CFE6-BBAB-BD44-A679-AFB880015F18}" dt="2020-03-25T22:21:18.778" v="56" actId="27636"/>
          <ac:spMkLst>
            <pc:docMk/>
            <pc:sldMk cId="2301831985" sldId="1070"/>
            <ac:spMk id="3" creationId="{7C483D6D-A8E4-44E0-80D6-AE393B6234DE}"/>
          </ac:spMkLst>
        </pc:spChg>
      </pc:sldChg>
      <pc:sldChg chg="modSp">
        <pc:chgData name="Abhilash Reddy" userId="f0c190e20a2f779b" providerId="LiveId" clId="{F3F7CFE6-BBAB-BD44-A679-AFB880015F18}" dt="2020-03-25T22:21:18.788" v="57" actId="27636"/>
        <pc:sldMkLst>
          <pc:docMk/>
          <pc:sldMk cId="497014535" sldId="1071"/>
        </pc:sldMkLst>
        <pc:spChg chg="mod">
          <ac:chgData name="Abhilash Reddy" userId="f0c190e20a2f779b" providerId="LiveId" clId="{F3F7CFE6-BBAB-BD44-A679-AFB880015F18}" dt="2020-03-25T22:21:18.788" v="57" actId="27636"/>
          <ac:spMkLst>
            <pc:docMk/>
            <pc:sldMk cId="497014535" sldId="1071"/>
            <ac:spMk id="2" creationId="{53C273F7-3766-4397-ACAF-745BF578FF77}"/>
          </ac:spMkLst>
        </pc:spChg>
      </pc:sldChg>
      <pc:sldChg chg="modSp">
        <pc:chgData name="Abhilash Reddy" userId="f0c190e20a2f779b" providerId="LiveId" clId="{F3F7CFE6-BBAB-BD44-A679-AFB880015F18}" dt="2020-03-25T22:21:20.651" v="186" actId="27636"/>
        <pc:sldMkLst>
          <pc:docMk/>
          <pc:sldMk cId="317073423" sldId="1073"/>
        </pc:sldMkLst>
        <pc:spChg chg="mod">
          <ac:chgData name="Abhilash Reddy" userId="f0c190e20a2f779b" providerId="LiveId" clId="{F3F7CFE6-BBAB-BD44-A679-AFB880015F18}" dt="2020-03-25T22:21:20.651" v="186" actId="27636"/>
          <ac:spMkLst>
            <pc:docMk/>
            <pc:sldMk cId="317073423" sldId="1073"/>
            <ac:spMk id="2" creationId="{FFB0AC4F-634B-4CA1-8EE3-D35A50090C4D}"/>
          </ac:spMkLst>
        </pc:spChg>
      </pc:sldChg>
      <pc:sldChg chg="modSp">
        <pc:chgData name="Abhilash Reddy" userId="f0c190e20a2f779b" providerId="LiveId" clId="{F3F7CFE6-BBAB-BD44-A679-AFB880015F18}" dt="2020-03-25T22:21:20.661" v="187" actId="27636"/>
        <pc:sldMkLst>
          <pc:docMk/>
          <pc:sldMk cId="2774548615" sldId="1075"/>
        </pc:sldMkLst>
        <pc:spChg chg="mod">
          <ac:chgData name="Abhilash Reddy" userId="f0c190e20a2f779b" providerId="LiveId" clId="{F3F7CFE6-BBAB-BD44-A679-AFB880015F18}" dt="2020-03-25T22:21:20.661" v="187" actId="27636"/>
          <ac:spMkLst>
            <pc:docMk/>
            <pc:sldMk cId="2774548615" sldId="1075"/>
            <ac:spMk id="2" creationId="{13C9984A-C4C6-4509-8A70-7D611EF25A14}"/>
          </ac:spMkLst>
        </pc:spChg>
      </pc:sldChg>
      <pc:sldChg chg="modSp">
        <pc:chgData name="Abhilash Reddy" userId="f0c190e20a2f779b" providerId="LiveId" clId="{F3F7CFE6-BBAB-BD44-A679-AFB880015F18}" dt="2020-03-25T22:21:19.742" v="122" actId="27636"/>
        <pc:sldMkLst>
          <pc:docMk/>
          <pc:sldMk cId="1608046676" sldId="1076"/>
        </pc:sldMkLst>
        <pc:spChg chg="mod">
          <ac:chgData name="Abhilash Reddy" userId="f0c190e20a2f779b" providerId="LiveId" clId="{F3F7CFE6-BBAB-BD44-A679-AFB880015F18}" dt="2020-03-25T22:21:19.742" v="122" actId="27636"/>
          <ac:spMkLst>
            <pc:docMk/>
            <pc:sldMk cId="1608046676" sldId="1076"/>
            <ac:spMk id="2" creationId="{8DBA6661-BABB-44B0-9868-209050DEE6ED}"/>
          </ac:spMkLst>
        </pc:spChg>
      </pc:sldChg>
      <pc:sldChg chg="modSp">
        <pc:chgData name="Abhilash Reddy" userId="f0c190e20a2f779b" providerId="LiveId" clId="{F3F7CFE6-BBAB-BD44-A679-AFB880015F18}" dt="2020-03-25T22:21:19.755" v="123" actId="27636"/>
        <pc:sldMkLst>
          <pc:docMk/>
          <pc:sldMk cId="1071731832" sldId="1077"/>
        </pc:sldMkLst>
        <pc:spChg chg="mod">
          <ac:chgData name="Abhilash Reddy" userId="f0c190e20a2f779b" providerId="LiveId" clId="{F3F7CFE6-BBAB-BD44-A679-AFB880015F18}" dt="2020-03-25T22:21:19.755" v="123" actId="27636"/>
          <ac:spMkLst>
            <pc:docMk/>
            <pc:sldMk cId="1071731832" sldId="1077"/>
            <ac:spMk id="2" creationId="{89D0AE62-4094-42D1-B8BD-B79179A4DD26}"/>
          </ac:spMkLst>
        </pc:spChg>
      </pc:sldChg>
      <pc:sldChg chg="modSp">
        <pc:chgData name="Abhilash Reddy" userId="f0c190e20a2f779b" providerId="LiveId" clId="{F3F7CFE6-BBAB-BD44-A679-AFB880015F18}" dt="2020-03-25T22:21:19.782" v="125" actId="27636"/>
        <pc:sldMkLst>
          <pc:docMk/>
          <pc:sldMk cId="533546965" sldId="1078"/>
        </pc:sldMkLst>
        <pc:spChg chg="mod">
          <ac:chgData name="Abhilash Reddy" userId="f0c190e20a2f779b" providerId="LiveId" clId="{F3F7CFE6-BBAB-BD44-A679-AFB880015F18}" dt="2020-03-25T22:21:19.782" v="125" actId="27636"/>
          <ac:spMkLst>
            <pc:docMk/>
            <pc:sldMk cId="533546965" sldId="1078"/>
            <ac:spMk id="2" creationId="{A726B084-F9B7-45E8-839B-517EE9DB457A}"/>
          </ac:spMkLst>
        </pc:spChg>
      </pc:sldChg>
      <pc:sldChg chg="modSp">
        <pc:chgData name="Abhilash Reddy" userId="f0c190e20a2f779b" providerId="LiveId" clId="{F3F7CFE6-BBAB-BD44-A679-AFB880015F18}" dt="2020-03-25T22:21:19.786" v="126" actId="27636"/>
        <pc:sldMkLst>
          <pc:docMk/>
          <pc:sldMk cId="2407441812" sldId="1079"/>
        </pc:sldMkLst>
        <pc:spChg chg="mod">
          <ac:chgData name="Abhilash Reddy" userId="f0c190e20a2f779b" providerId="LiveId" clId="{F3F7CFE6-BBAB-BD44-A679-AFB880015F18}" dt="2020-03-25T22:21:19.786" v="126" actId="27636"/>
          <ac:spMkLst>
            <pc:docMk/>
            <pc:sldMk cId="2407441812" sldId="1079"/>
            <ac:spMk id="2" creationId="{763862DC-D35F-4F79-ACB1-7D949D5698C6}"/>
          </ac:spMkLst>
        </pc:spChg>
      </pc:sldChg>
      <pc:sldChg chg="modSp">
        <pc:chgData name="Abhilash Reddy" userId="f0c190e20a2f779b" providerId="LiveId" clId="{F3F7CFE6-BBAB-BD44-A679-AFB880015F18}" dt="2020-03-25T22:21:19.803" v="127" actId="27636"/>
        <pc:sldMkLst>
          <pc:docMk/>
          <pc:sldMk cId="3824863098" sldId="1080"/>
        </pc:sldMkLst>
        <pc:spChg chg="mod">
          <ac:chgData name="Abhilash Reddy" userId="f0c190e20a2f779b" providerId="LiveId" clId="{F3F7CFE6-BBAB-BD44-A679-AFB880015F18}" dt="2020-03-25T22:21:19.803" v="127" actId="27636"/>
          <ac:spMkLst>
            <pc:docMk/>
            <pc:sldMk cId="3824863098" sldId="1080"/>
            <ac:spMk id="2" creationId="{BABA36C4-5897-46AE-865D-1F01581BACAA}"/>
          </ac:spMkLst>
        </pc:spChg>
      </pc:sldChg>
      <pc:sldChg chg="modSp">
        <pc:chgData name="Abhilash Reddy" userId="f0c190e20a2f779b" providerId="LiveId" clId="{F3F7CFE6-BBAB-BD44-A679-AFB880015F18}" dt="2020-03-25T22:21:19.816" v="128" actId="27636"/>
        <pc:sldMkLst>
          <pc:docMk/>
          <pc:sldMk cId="396647843" sldId="1081"/>
        </pc:sldMkLst>
        <pc:spChg chg="mod">
          <ac:chgData name="Abhilash Reddy" userId="f0c190e20a2f779b" providerId="LiveId" clId="{F3F7CFE6-BBAB-BD44-A679-AFB880015F18}" dt="2020-03-25T22:21:19.816" v="128" actId="27636"/>
          <ac:spMkLst>
            <pc:docMk/>
            <pc:sldMk cId="396647843" sldId="1081"/>
            <ac:spMk id="2" creationId="{0A944A9A-82B1-4523-9504-327A34E862AE}"/>
          </ac:spMkLst>
        </pc:spChg>
      </pc:sldChg>
      <pc:sldChg chg="modSp">
        <pc:chgData name="Abhilash Reddy" userId="f0c190e20a2f779b" providerId="LiveId" clId="{F3F7CFE6-BBAB-BD44-A679-AFB880015F18}" dt="2020-03-25T22:21:19.820" v="129" actId="27636"/>
        <pc:sldMkLst>
          <pc:docMk/>
          <pc:sldMk cId="1009322883" sldId="1082"/>
        </pc:sldMkLst>
        <pc:spChg chg="mod">
          <ac:chgData name="Abhilash Reddy" userId="f0c190e20a2f779b" providerId="LiveId" clId="{F3F7CFE6-BBAB-BD44-A679-AFB880015F18}" dt="2020-03-25T22:21:19.820" v="129" actId="27636"/>
          <ac:spMkLst>
            <pc:docMk/>
            <pc:sldMk cId="1009322883" sldId="1082"/>
            <ac:spMk id="2" creationId="{520BEA90-55F4-4116-9A67-03A594235BF9}"/>
          </ac:spMkLst>
        </pc:spChg>
      </pc:sldChg>
      <pc:sldChg chg="modSp">
        <pc:chgData name="Abhilash Reddy" userId="f0c190e20a2f779b" providerId="LiveId" clId="{F3F7CFE6-BBAB-BD44-A679-AFB880015F18}" dt="2020-03-25T22:21:19.836" v="130" actId="27636"/>
        <pc:sldMkLst>
          <pc:docMk/>
          <pc:sldMk cId="3204152793" sldId="1083"/>
        </pc:sldMkLst>
        <pc:spChg chg="mod">
          <ac:chgData name="Abhilash Reddy" userId="f0c190e20a2f779b" providerId="LiveId" clId="{F3F7CFE6-BBAB-BD44-A679-AFB880015F18}" dt="2020-03-25T22:21:19.836" v="130" actId="27636"/>
          <ac:spMkLst>
            <pc:docMk/>
            <pc:sldMk cId="3204152793" sldId="1083"/>
            <ac:spMk id="2" creationId="{6EEE5E72-2CA3-4733-BD0D-B7F0C9AE133B}"/>
          </ac:spMkLst>
        </pc:spChg>
      </pc:sldChg>
      <pc:sldChg chg="modSp">
        <pc:chgData name="Abhilash Reddy" userId="f0c190e20a2f779b" providerId="LiveId" clId="{F3F7CFE6-BBAB-BD44-A679-AFB880015F18}" dt="2020-03-25T22:21:19.770" v="124" actId="27636"/>
        <pc:sldMkLst>
          <pc:docMk/>
          <pc:sldMk cId="349427792" sldId="1084"/>
        </pc:sldMkLst>
        <pc:spChg chg="mod">
          <ac:chgData name="Abhilash Reddy" userId="f0c190e20a2f779b" providerId="LiveId" clId="{F3F7CFE6-BBAB-BD44-A679-AFB880015F18}" dt="2020-03-25T22:21:19.770" v="124" actId="27636"/>
          <ac:spMkLst>
            <pc:docMk/>
            <pc:sldMk cId="349427792" sldId="1084"/>
            <ac:spMk id="2" creationId="{E657D17B-87D6-4E69-B8B5-3A78DE147F81}"/>
          </ac:spMkLst>
        </pc:spChg>
      </pc:sldChg>
      <pc:sldChg chg="modSp">
        <pc:chgData name="Abhilash Reddy" userId="f0c190e20a2f779b" providerId="LiveId" clId="{F3F7CFE6-BBAB-BD44-A679-AFB880015F18}" dt="2020-03-25T22:21:19.914" v="132" actId="27636"/>
        <pc:sldMkLst>
          <pc:docMk/>
          <pc:sldMk cId="3405009785" sldId="1085"/>
        </pc:sldMkLst>
        <pc:spChg chg="mod">
          <ac:chgData name="Abhilash Reddy" userId="f0c190e20a2f779b" providerId="LiveId" clId="{F3F7CFE6-BBAB-BD44-A679-AFB880015F18}" dt="2020-03-25T22:21:19.914" v="132" actId="27636"/>
          <ac:spMkLst>
            <pc:docMk/>
            <pc:sldMk cId="3405009785" sldId="1085"/>
            <ac:spMk id="2" creationId="{8378FEDB-0162-4129-96A5-D24BCADAFCF7}"/>
          </ac:spMkLst>
        </pc:spChg>
        <pc:spChg chg="mod">
          <ac:chgData name="Abhilash Reddy" userId="f0c190e20a2f779b" providerId="LiveId" clId="{F3F7CFE6-BBAB-BD44-A679-AFB880015F18}" dt="2020-03-25T22:21:19.912" v="131" actId="27636"/>
          <ac:spMkLst>
            <pc:docMk/>
            <pc:sldMk cId="3405009785" sldId="1085"/>
            <ac:spMk id="3" creationId="{36B7EF84-5F9C-4A98-AE24-F00689B43EEB}"/>
          </ac:spMkLst>
        </pc:spChg>
      </pc:sldChg>
      <pc:sldChg chg="modSp">
        <pc:chgData name="Abhilash Reddy" userId="f0c190e20a2f779b" providerId="LiveId" clId="{F3F7CFE6-BBAB-BD44-A679-AFB880015F18}" dt="2020-03-25T22:21:19.916" v="133" actId="27636"/>
        <pc:sldMkLst>
          <pc:docMk/>
          <pc:sldMk cId="758677398" sldId="1086"/>
        </pc:sldMkLst>
        <pc:spChg chg="mod">
          <ac:chgData name="Abhilash Reddy" userId="f0c190e20a2f779b" providerId="LiveId" clId="{F3F7CFE6-BBAB-BD44-A679-AFB880015F18}" dt="2020-03-25T22:21:19.916" v="133" actId="27636"/>
          <ac:spMkLst>
            <pc:docMk/>
            <pc:sldMk cId="758677398" sldId="1086"/>
            <ac:spMk id="2" creationId="{EA6B0CD0-5B20-4A78-8EFF-54C12C167E61}"/>
          </ac:spMkLst>
        </pc:spChg>
      </pc:sldChg>
      <pc:sldChg chg="modSp">
        <pc:chgData name="Abhilash Reddy" userId="f0c190e20a2f779b" providerId="LiveId" clId="{F3F7CFE6-BBAB-BD44-A679-AFB880015F18}" dt="2020-03-25T22:21:19.921" v="134" actId="27636"/>
        <pc:sldMkLst>
          <pc:docMk/>
          <pc:sldMk cId="2833183854" sldId="1087"/>
        </pc:sldMkLst>
        <pc:spChg chg="mod">
          <ac:chgData name="Abhilash Reddy" userId="f0c190e20a2f779b" providerId="LiveId" clId="{F3F7CFE6-BBAB-BD44-A679-AFB880015F18}" dt="2020-03-25T22:21:19.921" v="134" actId="27636"/>
          <ac:spMkLst>
            <pc:docMk/>
            <pc:sldMk cId="2833183854" sldId="1087"/>
            <ac:spMk id="2" creationId="{297C0BB5-5442-476D-8DC0-6C370D561B17}"/>
          </ac:spMkLst>
        </pc:spChg>
      </pc:sldChg>
      <pc:sldChg chg="modSp">
        <pc:chgData name="Abhilash Reddy" userId="f0c190e20a2f779b" providerId="LiveId" clId="{F3F7CFE6-BBAB-BD44-A679-AFB880015F18}" dt="2020-03-25T22:21:19.925" v="135" actId="27636"/>
        <pc:sldMkLst>
          <pc:docMk/>
          <pc:sldMk cId="2315485592" sldId="1088"/>
        </pc:sldMkLst>
        <pc:spChg chg="mod">
          <ac:chgData name="Abhilash Reddy" userId="f0c190e20a2f779b" providerId="LiveId" clId="{F3F7CFE6-BBAB-BD44-A679-AFB880015F18}" dt="2020-03-25T22:21:19.925" v="135" actId="27636"/>
          <ac:spMkLst>
            <pc:docMk/>
            <pc:sldMk cId="2315485592" sldId="1088"/>
            <ac:spMk id="2" creationId="{D995C2CC-9625-467D-BA90-DF37DB5E5469}"/>
          </ac:spMkLst>
        </pc:spChg>
      </pc:sldChg>
      <pc:sldChg chg="modSp">
        <pc:chgData name="Abhilash Reddy" userId="f0c190e20a2f779b" providerId="LiveId" clId="{F3F7CFE6-BBAB-BD44-A679-AFB880015F18}" dt="2020-03-25T22:21:19.930" v="136" actId="27636"/>
        <pc:sldMkLst>
          <pc:docMk/>
          <pc:sldMk cId="2109911802" sldId="1089"/>
        </pc:sldMkLst>
        <pc:spChg chg="mod">
          <ac:chgData name="Abhilash Reddy" userId="f0c190e20a2f779b" providerId="LiveId" clId="{F3F7CFE6-BBAB-BD44-A679-AFB880015F18}" dt="2020-03-25T22:21:19.930" v="136" actId="27636"/>
          <ac:spMkLst>
            <pc:docMk/>
            <pc:sldMk cId="2109911802" sldId="1089"/>
            <ac:spMk id="2" creationId="{CFBEAB1E-8FDE-47FF-8A73-2A582271E560}"/>
          </ac:spMkLst>
        </pc:spChg>
      </pc:sldChg>
      <pc:sldChg chg="modSp">
        <pc:chgData name="Abhilash Reddy" userId="f0c190e20a2f779b" providerId="LiveId" clId="{F3F7CFE6-BBAB-BD44-A679-AFB880015F18}" dt="2020-03-25T22:21:19.935" v="137" actId="27636"/>
        <pc:sldMkLst>
          <pc:docMk/>
          <pc:sldMk cId="1845219938" sldId="1090"/>
        </pc:sldMkLst>
        <pc:spChg chg="mod">
          <ac:chgData name="Abhilash Reddy" userId="f0c190e20a2f779b" providerId="LiveId" clId="{F3F7CFE6-BBAB-BD44-A679-AFB880015F18}" dt="2020-03-25T22:21:19.935" v="137" actId="27636"/>
          <ac:spMkLst>
            <pc:docMk/>
            <pc:sldMk cId="1845219938" sldId="1090"/>
            <ac:spMk id="2" creationId="{97392DD1-9D9D-49E7-866B-0B28CFAC951F}"/>
          </ac:spMkLst>
        </pc:spChg>
      </pc:sldChg>
      <pc:sldChg chg="modSp">
        <pc:chgData name="Abhilash Reddy" userId="f0c190e20a2f779b" providerId="LiveId" clId="{F3F7CFE6-BBAB-BD44-A679-AFB880015F18}" dt="2020-03-25T22:21:19.939" v="138" actId="27636"/>
        <pc:sldMkLst>
          <pc:docMk/>
          <pc:sldMk cId="2178804730" sldId="1091"/>
        </pc:sldMkLst>
        <pc:spChg chg="mod">
          <ac:chgData name="Abhilash Reddy" userId="f0c190e20a2f779b" providerId="LiveId" clId="{F3F7CFE6-BBAB-BD44-A679-AFB880015F18}" dt="2020-03-25T22:21:19.939" v="138" actId="27636"/>
          <ac:spMkLst>
            <pc:docMk/>
            <pc:sldMk cId="2178804730" sldId="1091"/>
            <ac:spMk id="2" creationId="{7A289698-B9E2-4DD1-BC10-6D0363D2E990}"/>
          </ac:spMkLst>
        </pc:spChg>
      </pc:sldChg>
      <pc:sldChg chg="modSp">
        <pc:chgData name="Abhilash Reddy" userId="f0c190e20a2f779b" providerId="LiveId" clId="{F3F7CFE6-BBAB-BD44-A679-AFB880015F18}" dt="2020-03-25T22:21:19.948" v="139" actId="27636"/>
        <pc:sldMkLst>
          <pc:docMk/>
          <pc:sldMk cId="1523097657" sldId="1092"/>
        </pc:sldMkLst>
        <pc:spChg chg="mod">
          <ac:chgData name="Abhilash Reddy" userId="f0c190e20a2f779b" providerId="LiveId" clId="{F3F7CFE6-BBAB-BD44-A679-AFB880015F18}" dt="2020-03-25T22:21:19.948" v="139" actId="27636"/>
          <ac:spMkLst>
            <pc:docMk/>
            <pc:sldMk cId="1523097657" sldId="1092"/>
            <ac:spMk id="2" creationId="{999288C2-A95C-4E39-878E-F31C3804C29A}"/>
          </ac:spMkLst>
        </pc:spChg>
      </pc:sldChg>
      <pc:sldChg chg="modSp">
        <pc:chgData name="Abhilash Reddy" userId="f0c190e20a2f779b" providerId="LiveId" clId="{F3F7CFE6-BBAB-BD44-A679-AFB880015F18}" dt="2020-03-25T22:21:19.950" v="140" actId="27636"/>
        <pc:sldMkLst>
          <pc:docMk/>
          <pc:sldMk cId="489554808" sldId="1093"/>
        </pc:sldMkLst>
        <pc:spChg chg="mod">
          <ac:chgData name="Abhilash Reddy" userId="f0c190e20a2f779b" providerId="LiveId" clId="{F3F7CFE6-BBAB-BD44-A679-AFB880015F18}" dt="2020-03-25T22:21:19.950" v="140" actId="27636"/>
          <ac:spMkLst>
            <pc:docMk/>
            <pc:sldMk cId="489554808" sldId="1093"/>
            <ac:spMk id="2" creationId="{51BE4653-BD05-4541-9E0C-02EF400B34A3}"/>
          </ac:spMkLst>
        </pc:spChg>
      </pc:sldChg>
      <pc:sldChg chg="modSp">
        <pc:chgData name="Abhilash Reddy" userId="f0c190e20a2f779b" providerId="LiveId" clId="{F3F7CFE6-BBAB-BD44-A679-AFB880015F18}" dt="2020-03-25T22:21:20.970" v="206" actId="27636"/>
        <pc:sldMkLst>
          <pc:docMk/>
          <pc:sldMk cId="3126148387" sldId="1094"/>
        </pc:sldMkLst>
        <pc:spChg chg="mod">
          <ac:chgData name="Abhilash Reddy" userId="f0c190e20a2f779b" providerId="LiveId" clId="{F3F7CFE6-BBAB-BD44-A679-AFB880015F18}" dt="2020-03-25T22:21:20.970" v="206" actId="27636"/>
          <ac:spMkLst>
            <pc:docMk/>
            <pc:sldMk cId="3126148387" sldId="1094"/>
            <ac:spMk id="2" creationId="{7CA8BA29-A266-4DD7-ABAD-E1B16EB59C8B}"/>
          </ac:spMkLst>
        </pc:spChg>
      </pc:sldChg>
      <pc:sldChg chg="modSp">
        <pc:chgData name="Abhilash Reddy" userId="f0c190e20a2f779b" providerId="LiveId" clId="{F3F7CFE6-BBAB-BD44-A679-AFB880015F18}" dt="2020-03-25T22:21:20.994" v="207" actId="27636"/>
        <pc:sldMkLst>
          <pc:docMk/>
          <pc:sldMk cId="406052077" sldId="1095"/>
        </pc:sldMkLst>
        <pc:spChg chg="mod">
          <ac:chgData name="Abhilash Reddy" userId="f0c190e20a2f779b" providerId="LiveId" clId="{F3F7CFE6-BBAB-BD44-A679-AFB880015F18}" dt="2020-03-25T22:21:20.994" v="207" actId="27636"/>
          <ac:spMkLst>
            <pc:docMk/>
            <pc:sldMk cId="406052077" sldId="1095"/>
            <ac:spMk id="2" creationId="{28FDB718-66F7-4556-8588-0565B88C4B99}"/>
          </ac:spMkLst>
        </pc:spChg>
      </pc:sldChg>
      <pc:sldChg chg="modSp">
        <pc:chgData name="Abhilash Reddy" userId="f0c190e20a2f779b" providerId="LiveId" clId="{F3F7CFE6-BBAB-BD44-A679-AFB880015F18}" dt="2020-03-25T22:21:21.004" v="208" actId="27636"/>
        <pc:sldMkLst>
          <pc:docMk/>
          <pc:sldMk cId="265920652" sldId="1096"/>
        </pc:sldMkLst>
        <pc:spChg chg="mod">
          <ac:chgData name="Abhilash Reddy" userId="f0c190e20a2f779b" providerId="LiveId" clId="{F3F7CFE6-BBAB-BD44-A679-AFB880015F18}" dt="2020-03-25T22:21:21.004" v="208" actId="27636"/>
          <ac:spMkLst>
            <pc:docMk/>
            <pc:sldMk cId="265920652" sldId="1096"/>
            <ac:spMk id="2" creationId="{23C55578-A69A-4685-99DB-0291F6A67070}"/>
          </ac:spMkLst>
        </pc:spChg>
      </pc:sldChg>
      <pc:sldChg chg="modSp">
        <pc:chgData name="Abhilash Reddy" userId="f0c190e20a2f779b" providerId="LiveId" clId="{F3F7CFE6-BBAB-BD44-A679-AFB880015F18}" dt="2020-03-25T22:21:21.013" v="209" actId="27636"/>
        <pc:sldMkLst>
          <pc:docMk/>
          <pc:sldMk cId="1203763106" sldId="1097"/>
        </pc:sldMkLst>
        <pc:spChg chg="mod">
          <ac:chgData name="Abhilash Reddy" userId="f0c190e20a2f779b" providerId="LiveId" clId="{F3F7CFE6-BBAB-BD44-A679-AFB880015F18}" dt="2020-03-25T22:21:21.013" v="209" actId="27636"/>
          <ac:spMkLst>
            <pc:docMk/>
            <pc:sldMk cId="1203763106" sldId="1097"/>
            <ac:spMk id="2" creationId="{AF4772CA-7E82-4A60-B063-11D04BC097E1}"/>
          </ac:spMkLst>
        </pc:spChg>
      </pc:sldChg>
      <pc:sldChg chg="modSp">
        <pc:chgData name="Abhilash Reddy" userId="f0c190e20a2f779b" providerId="LiveId" clId="{F3F7CFE6-BBAB-BD44-A679-AFB880015F18}" dt="2020-03-25T22:21:21.020" v="210" actId="27636"/>
        <pc:sldMkLst>
          <pc:docMk/>
          <pc:sldMk cId="3389073486" sldId="1098"/>
        </pc:sldMkLst>
        <pc:spChg chg="mod">
          <ac:chgData name="Abhilash Reddy" userId="f0c190e20a2f779b" providerId="LiveId" clId="{F3F7CFE6-BBAB-BD44-A679-AFB880015F18}" dt="2020-03-25T22:21:21.020" v="210" actId="27636"/>
          <ac:spMkLst>
            <pc:docMk/>
            <pc:sldMk cId="3389073486" sldId="1098"/>
            <ac:spMk id="2" creationId="{A3434AFD-4A77-49B4-B78F-D80F95BFED53}"/>
          </ac:spMkLst>
        </pc:spChg>
      </pc:sldChg>
      <pc:sldChg chg="modSp">
        <pc:chgData name="Abhilash Reddy" userId="f0c190e20a2f779b" providerId="LiveId" clId="{F3F7CFE6-BBAB-BD44-A679-AFB880015F18}" dt="2020-03-25T22:21:21.032" v="211" actId="27636"/>
        <pc:sldMkLst>
          <pc:docMk/>
          <pc:sldMk cId="2571895435" sldId="1100"/>
        </pc:sldMkLst>
        <pc:spChg chg="mod">
          <ac:chgData name="Abhilash Reddy" userId="f0c190e20a2f779b" providerId="LiveId" clId="{F3F7CFE6-BBAB-BD44-A679-AFB880015F18}" dt="2020-03-25T22:21:21.032" v="211" actId="27636"/>
          <ac:spMkLst>
            <pc:docMk/>
            <pc:sldMk cId="2571895435" sldId="1100"/>
            <ac:spMk id="2" creationId="{BB229034-521B-4123-8BD5-1942DA3AEBDE}"/>
          </ac:spMkLst>
        </pc:spChg>
      </pc:sldChg>
      <pc:sldChg chg="modSp">
        <pc:chgData name="Abhilash Reddy" userId="f0c190e20a2f779b" providerId="LiveId" clId="{F3F7CFE6-BBAB-BD44-A679-AFB880015F18}" dt="2020-03-25T22:21:21.042" v="212" actId="27636"/>
        <pc:sldMkLst>
          <pc:docMk/>
          <pc:sldMk cId="3499302161" sldId="1101"/>
        </pc:sldMkLst>
        <pc:spChg chg="mod">
          <ac:chgData name="Abhilash Reddy" userId="f0c190e20a2f779b" providerId="LiveId" clId="{F3F7CFE6-BBAB-BD44-A679-AFB880015F18}" dt="2020-03-25T22:21:21.042" v="212" actId="27636"/>
          <ac:spMkLst>
            <pc:docMk/>
            <pc:sldMk cId="3499302161" sldId="1101"/>
            <ac:spMk id="2" creationId="{01364144-B6EE-4A72-AA57-7EB6D4254844}"/>
          </ac:spMkLst>
        </pc:spChg>
      </pc:sldChg>
      <pc:sldChg chg="modSp">
        <pc:chgData name="Abhilash Reddy" userId="f0c190e20a2f779b" providerId="LiveId" clId="{F3F7CFE6-BBAB-BD44-A679-AFB880015F18}" dt="2020-03-25T22:21:21.067" v="214" actId="27636"/>
        <pc:sldMkLst>
          <pc:docMk/>
          <pc:sldMk cId="3830628087" sldId="1102"/>
        </pc:sldMkLst>
        <pc:spChg chg="mod">
          <ac:chgData name="Abhilash Reddy" userId="f0c190e20a2f779b" providerId="LiveId" clId="{F3F7CFE6-BBAB-BD44-A679-AFB880015F18}" dt="2020-03-25T22:21:21.051" v="213" actId="27636"/>
          <ac:spMkLst>
            <pc:docMk/>
            <pc:sldMk cId="3830628087" sldId="1102"/>
            <ac:spMk id="2" creationId="{F30555A7-70BF-4C52-9CC5-80613C0B1553}"/>
          </ac:spMkLst>
        </pc:spChg>
        <pc:spChg chg="mod">
          <ac:chgData name="Abhilash Reddy" userId="f0c190e20a2f779b" providerId="LiveId" clId="{F3F7CFE6-BBAB-BD44-A679-AFB880015F18}" dt="2020-03-25T22:21:21.067" v="214" actId="27636"/>
          <ac:spMkLst>
            <pc:docMk/>
            <pc:sldMk cId="3830628087" sldId="1102"/>
            <ac:spMk id="3" creationId="{3EA76566-B5C7-432C-80F6-8E2D1BC8B848}"/>
          </ac:spMkLst>
        </pc:spChg>
      </pc:sldChg>
      <pc:sldChg chg="modSp">
        <pc:chgData name="Abhilash Reddy" userId="f0c190e20a2f779b" providerId="LiveId" clId="{F3F7CFE6-BBAB-BD44-A679-AFB880015F18}" dt="2020-03-25T22:21:21.075" v="215" actId="27636"/>
        <pc:sldMkLst>
          <pc:docMk/>
          <pc:sldMk cId="3054546089" sldId="1103"/>
        </pc:sldMkLst>
        <pc:spChg chg="mod">
          <ac:chgData name="Abhilash Reddy" userId="f0c190e20a2f779b" providerId="LiveId" clId="{F3F7CFE6-BBAB-BD44-A679-AFB880015F18}" dt="2020-03-25T22:21:21.075" v="215" actId="27636"/>
          <ac:spMkLst>
            <pc:docMk/>
            <pc:sldMk cId="3054546089" sldId="1103"/>
            <ac:spMk id="2" creationId="{A89D4793-589E-4289-8B16-C47397BC3812}"/>
          </ac:spMkLst>
        </pc:spChg>
      </pc:sldChg>
      <pc:sldChg chg="modSp">
        <pc:chgData name="Abhilash Reddy" userId="f0c190e20a2f779b" providerId="LiveId" clId="{F3F7CFE6-BBAB-BD44-A679-AFB880015F18}" dt="2020-03-25T22:21:21.092" v="217" actId="27636"/>
        <pc:sldMkLst>
          <pc:docMk/>
          <pc:sldMk cId="2519829132" sldId="1104"/>
        </pc:sldMkLst>
        <pc:spChg chg="mod">
          <ac:chgData name="Abhilash Reddy" userId="f0c190e20a2f779b" providerId="LiveId" clId="{F3F7CFE6-BBAB-BD44-A679-AFB880015F18}" dt="2020-03-25T22:21:21.084" v="216" actId="27636"/>
          <ac:spMkLst>
            <pc:docMk/>
            <pc:sldMk cId="2519829132" sldId="1104"/>
            <ac:spMk id="2" creationId="{E96F4230-B187-48B3-8C20-5829F49DCF2C}"/>
          </ac:spMkLst>
        </pc:spChg>
        <pc:spChg chg="mod">
          <ac:chgData name="Abhilash Reddy" userId="f0c190e20a2f779b" providerId="LiveId" clId="{F3F7CFE6-BBAB-BD44-A679-AFB880015F18}" dt="2020-03-25T22:21:21.092" v="217" actId="27636"/>
          <ac:spMkLst>
            <pc:docMk/>
            <pc:sldMk cId="2519829132" sldId="1104"/>
            <ac:spMk id="3" creationId="{8E168FB8-B1A2-4CD1-A3D0-81808C400F0E}"/>
          </ac:spMkLst>
        </pc:spChg>
      </pc:sldChg>
      <pc:sldChg chg="modSp">
        <pc:chgData name="Abhilash Reddy" userId="f0c190e20a2f779b" providerId="LiveId" clId="{F3F7CFE6-BBAB-BD44-A679-AFB880015F18}" dt="2020-03-25T22:21:21.101" v="218" actId="27636"/>
        <pc:sldMkLst>
          <pc:docMk/>
          <pc:sldMk cId="2425044765" sldId="1105"/>
        </pc:sldMkLst>
        <pc:spChg chg="mod">
          <ac:chgData name="Abhilash Reddy" userId="f0c190e20a2f779b" providerId="LiveId" clId="{F3F7CFE6-BBAB-BD44-A679-AFB880015F18}" dt="2020-03-25T22:21:21.101" v="218" actId="27636"/>
          <ac:spMkLst>
            <pc:docMk/>
            <pc:sldMk cId="2425044765" sldId="1105"/>
            <ac:spMk id="2" creationId="{A343E35B-17A7-4C8E-ACD1-C5CBC2DA335D}"/>
          </ac:spMkLst>
        </pc:spChg>
      </pc:sldChg>
      <pc:sldChg chg="modSp">
        <pc:chgData name="Abhilash Reddy" userId="f0c190e20a2f779b" providerId="LiveId" clId="{F3F7CFE6-BBAB-BD44-A679-AFB880015F18}" dt="2020-03-25T22:21:21.108" v="219" actId="27636"/>
        <pc:sldMkLst>
          <pc:docMk/>
          <pc:sldMk cId="466605041" sldId="1106"/>
        </pc:sldMkLst>
        <pc:spChg chg="mod">
          <ac:chgData name="Abhilash Reddy" userId="f0c190e20a2f779b" providerId="LiveId" clId="{F3F7CFE6-BBAB-BD44-A679-AFB880015F18}" dt="2020-03-25T22:21:21.108" v="219" actId="27636"/>
          <ac:spMkLst>
            <pc:docMk/>
            <pc:sldMk cId="466605041" sldId="1106"/>
            <ac:spMk id="2" creationId="{7D9DADBA-4E01-4991-9BC1-71118FD73822}"/>
          </ac:spMkLst>
        </pc:spChg>
      </pc:sldChg>
      <pc:sldChg chg="modSp">
        <pc:chgData name="Abhilash Reddy" userId="f0c190e20a2f779b" providerId="LiveId" clId="{F3F7CFE6-BBAB-BD44-A679-AFB880015F18}" dt="2020-03-25T22:21:21.120" v="220" actId="27636"/>
        <pc:sldMkLst>
          <pc:docMk/>
          <pc:sldMk cId="504229928" sldId="1107"/>
        </pc:sldMkLst>
        <pc:spChg chg="mod">
          <ac:chgData name="Abhilash Reddy" userId="f0c190e20a2f779b" providerId="LiveId" clId="{F3F7CFE6-BBAB-BD44-A679-AFB880015F18}" dt="2020-03-25T22:21:21.120" v="220" actId="27636"/>
          <ac:spMkLst>
            <pc:docMk/>
            <pc:sldMk cId="504229928" sldId="1107"/>
            <ac:spMk id="2" creationId="{3BBF2DB9-AC6D-46E2-8CFE-E7DDFB6F70B6}"/>
          </ac:spMkLst>
        </pc:spChg>
      </pc:sldChg>
      <pc:sldChg chg="modSp">
        <pc:chgData name="Abhilash Reddy" userId="f0c190e20a2f779b" providerId="LiveId" clId="{F3F7CFE6-BBAB-BD44-A679-AFB880015F18}" dt="2020-03-25T22:21:20.670" v="188" actId="27636"/>
        <pc:sldMkLst>
          <pc:docMk/>
          <pc:sldMk cId="2058128469" sldId="1108"/>
        </pc:sldMkLst>
        <pc:spChg chg="mod">
          <ac:chgData name="Abhilash Reddy" userId="f0c190e20a2f779b" providerId="LiveId" clId="{F3F7CFE6-BBAB-BD44-A679-AFB880015F18}" dt="2020-03-25T22:21:20.670" v="188" actId="27636"/>
          <ac:spMkLst>
            <pc:docMk/>
            <pc:sldMk cId="2058128469" sldId="1108"/>
            <ac:spMk id="2" creationId="{D794FDFC-752A-4564-80AA-469690ED6975}"/>
          </ac:spMkLst>
        </pc:spChg>
      </pc:sldChg>
      <pc:sldChg chg="modSp">
        <pc:chgData name="Abhilash Reddy" userId="f0c190e20a2f779b" providerId="LiveId" clId="{F3F7CFE6-BBAB-BD44-A679-AFB880015F18}" dt="2020-03-25T22:21:20.684" v="189" actId="27636"/>
        <pc:sldMkLst>
          <pc:docMk/>
          <pc:sldMk cId="1535697857" sldId="1109"/>
        </pc:sldMkLst>
        <pc:spChg chg="mod">
          <ac:chgData name="Abhilash Reddy" userId="f0c190e20a2f779b" providerId="LiveId" clId="{F3F7CFE6-BBAB-BD44-A679-AFB880015F18}" dt="2020-03-25T22:21:20.684" v="189" actId="27636"/>
          <ac:spMkLst>
            <pc:docMk/>
            <pc:sldMk cId="1535697857" sldId="1109"/>
            <ac:spMk id="2" creationId="{5B913B76-6C07-4336-AE26-B9085C12C2CE}"/>
          </ac:spMkLst>
        </pc:spChg>
      </pc:sldChg>
      <pc:sldChg chg="modSp">
        <pc:chgData name="Abhilash Reddy" userId="f0c190e20a2f779b" providerId="LiveId" clId="{F3F7CFE6-BBAB-BD44-A679-AFB880015F18}" dt="2020-03-25T22:21:20.693" v="190" actId="27636"/>
        <pc:sldMkLst>
          <pc:docMk/>
          <pc:sldMk cId="3174638857" sldId="1110"/>
        </pc:sldMkLst>
        <pc:spChg chg="mod">
          <ac:chgData name="Abhilash Reddy" userId="f0c190e20a2f779b" providerId="LiveId" clId="{F3F7CFE6-BBAB-BD44-A679-AFB880015F18}" dt="2020-03-25T22:21:20.693" v="190" actId="27636"/>
          <ac:spMkLst>
            <pc:docMk/>
            <pc:sldMk cId="3174638857" sldId="1110"/>
            <ac:spMk id="2" creationId="{D5239AEE-D910-4C8C-B2DF-5DB6F59124C8}"/>
          </ac:spMkLst>
        </pc:spChg>
      </pc:sldChg>
      <pc:sldChg chg="modSp">
        <pc:chgData name="Abhilash Reddy" userId="f0c190e20a2f779b" providerId="LiveId" clId="{F3F7CFE6-BBAB-BD44-A679-AFB880015F18}" dt="2020-03-25T22:21:20.720" v="192" actId="27636"/>
        <pc:sldMkLst>
          <pc:docMk/>
          <pc:sldMk cId="4083770804" sldId="1111"/>
        </pc:sldMkLst>
        <pc:spChg chg="mod">
          <ac:chgData name="Abhilash Reddy" userId="f0c190e20a2f779b" providerId="LiveId" clId="{F3F7CFE6-BBAB-BD44-A679-AFB880015F18}" dt="2020-03-25T22:21:20.720" v="192" actId="27636"/>
          <ac:spMkLst>
            <pc:docMk/>
            <pc:sldMk cId="4083770804" sldId="1111"/>
            <ac:spMk id="2" creationId="{D36B28AF-C378-436D-8E4D-3A028583422C}"/>
          </ac:spMkLst>
        </pc:spChg>
        <pc:spChg chg="mod">
          <ac:chgData name="Abhilash Reddy" userId="f0c190e20a2f779b" providerId="LiveId" clId="{F3F7CFE6-BBAB-BD44-A679-AFB880015F18}" dt="2020-03-25T22:21:20.718" v="191" actId="27636"/>
          <ac:spMkLst>
            <pc:docMk/>
            <pc:sldMk cId="4083770804" sldId="1111"/>
            <ac:spMk id="3" creationId="{B5AE91A7-E045-4B4F-9D72-9BEA7681CD13}"/>
          </ac:spMkLst>
        </pc:spChg>
      </pc:sldChg>
      <pc:sldChg chg="modSp">
        <pc:chgData name="Abhilash Reddy" userId="f0c190e20a2f779b" providerId="LiveId" clId="{F3F7CFE6-BBAB-BD44-A679-AFB880015F18}" dt="2020-03-25T22:21:20.837" v="194" actId="27636"/>
        <pc:sldMkLst>
          <pc:docMk/>
          <pc:sldMk cId="1102694666" sldId="1112"/>
        </pc:sldMkLst>
        <pc:spChg chg="mod">
          <ac:chgData name="Abhilash Reddy" userId="f0c190e20a2f779b" providerId="LiveId" clId="{F3F7CFE6-BBAB-BD44-A679-AFB880015F18}" dt="2020-03-25T22:21:20.837" v="194" actId="27636"/>
          <ac:spMkLst>
            <pc:docMk/>
            <pc:sldMk cId="1102694666" sldId="1112"/>
            <ac:spMk id="2" creationId="{9FF95A2B-8B6A-441B-B464-1955C384ED74}"/>
          </ac:spMkLst>
        </pc:spChg>
        <pc:spChg chg="mod">
          <ac:chgData name="Abhilash Reddy" userId="f0c190e20a2f779b" providerId="LiveId" clId="{F3F7CFE6-BBAB-BD44-A679-AFB880015F18}" dt="2020-03-25T22:21:20.835" v="193" actId="27636"/>
          <ac:spMkLst>
            <pc:docMk/>
            <pc:sldMk cId="1102694666" sldId="1112"/>
            <ac:spMk id="3" creationId="{97449BCC-FA5A-4768-8307-E8B38362F359}"/>
          </ac:spMkLst>
        </pc:spChg>
      </pc:sldChg>
      <pc:sldChg chg="modSp">
        <pc:chgData name="Abhilash Reddy" userId="f0c190e20a2f779b" providerId="LiveId" clId="{F3F7CFE6-BBAB-BD44-A679-AFB880015F18}" dt="2020-03-25T22:21:20.870" v="196" actId="27636"/>
        <pc:sldMkLst>
          <pc:docMk/>
          <pc:sldMk cId="2848977270" sldId="1113"/>
        </pc:sldMkLst>
        <pc:spChg chg="mod">
          <ac:chgData name="Abhilash Reddy" userId="f0c190e20a2f779b" providerId="LiveId" clId="{F3F7CFE6-BBAB-BD44-A679-AFB880015F18}" dt="2020-03-25T22:21:20.846" v="195" actId="27636"/>
          <ac:spMkLst>
            <pc:docMk/>
            <pc:sldMk cId="2848977270" sldId="1113"/>
            <ac:spMk id="2" creationId="{49AB49CA-BA25-4236-AB7A-C3193F14E747}"/>
          </ac:spMkLst>
        </pc:spChg>
        <pc:spChg chg="mod">
          <ac:chgData name="Abhilash Reddy" userId="f0c190e20a2f779b" providerId="LiveId" clId="{F3F7CFE6-BBAB-BD44-A679-AFB880015F18}" dt="2020-03-25T22:21:20.870" v="196" actId="27636"/>
          <ac:spMkLst>
            <pc:docMk/>
            <pc:sldMk cId="2848977270" sldId="1113"/>
            <ac:spMk id="3" creationId="{82BF70D3-0E29-4566-BFDC-674B7FA2BD98}"/>
          </ac:spMkLst>
        </pc:spChg>
      </pc:sldChg>
      <pc:sldChg chg="modSp">
        <pc:chgData name="Abhilash Reddy" userId="f0c190e20a2f779b" providerId="LiveId" clId="{F3F7CFE6-BBAB-BD44-A679-AFB880015F18}" dt="2020-03-25T22:21:20.878" v="197" actId="27636"/>
        <pc:sldMkLst>
          <pc:docMk/>
          <pc:sldMk cId="829762251" sldId="1114"/>
        </pc:sldMkLst>
        <pc:spChg chg="mod">
          <ac:chgData name="Abhilash Reddy" userId="f0c190e20a2f779b" providerId="LiveId" clId="{F3F7CFE6-BBAB-BD44-A679-AFB880015F18}" dt="2020-03-25T22:21:20.878" v="197" actId="27636"/>
          <ac:spMkLst>
            <pc:docMk/>
            <pc:sldMk cId="829762251" sldId="1114"/>
            <ac:spMk id="2" creationId="{DC8FAF9F-3358-4574-AF38-80D6E56F098C}"/>
          </ac:spMkLst>
        </pc:spChg>
      </pc:sldChg>
      <pc:sldChg chg="modSp">
        <pc:chgData name="Abhilash Reddy" userId="f0c190e20a2f779b" providerId="LiveId" clId="{F3F7CFE6-BBAB-BD44-A679-AFB880015F18}" dt="2020-03-25T22:21:20.889" v="198" actId="27636"/>
        <pc:sldMkLst>
          <pc:docMk/>
          <pc:sldMk cId="2562895689" sldId="1115"/>
        </pc:sldMkLst>
        <pc:spChg chg="mod">
          <ac:chgData name="Abhilash Reddy" userId="f0c190e20a2f779b" providerId="LiveId" clId="{F3F7CFE6-BBAB-BD44-A679-AFB880015F18}" dt="2020-03-25T22:21:20.889" v="198" actId="27636"/>
          <ac:spMkLst>
            <pc:docMk/>
            <pc:sldMk cId="2562895689" sldId="1115"/>
            <ac:spMk id="2" creationId="{B67358D3-3371-4BF4-BFD7-D160314736F7}"/>
          </ac:spMkLst>
        </pc:spChg>
      </pc:sldChg>
      <pc:sldChg chg="modSp">
        <pc:chgData name="Abhilash Reddy" userId="f0c190e20a2f779b" providerId="LiveId" clId="{F3F7CFE6-BBAB-BD44-A679-AFB880015F18}" dt="2020-03-25T22:21:20.900" v="199" actId="27636"/>
        <pc:sldMkLst>
          <pc:docMk/>
          <pc:sldMk cId="4271135555" sldId="1116"/>
        </pc:sldMkLst>
        <pc:spChg chg="mod">
          <ac:chgData name="Abhilash Reddy" userId="f0c190e20a2f779b" providerId="LiveId" clId="{F3F7CFE6-BBAB-BD44-A679-AFB880015F18}" dt="2020-03-25T22:21:20.900" v="199" actId="27636"/>
          <ac:spMkLst>
            <pc:docMk/>
            <pc:sldMk cId="4271135555" sldId="1116"/>
            <ac:spMk id="2" creationId="{E2274A00-1AA2-4320-9D5F-29C31E879B30}"/>
          </ac:spMkLst>
        </pc:spChg>
      </pc:sldChg>
      <pc:sldChg chg="modSp">
        <pc:chgData name="Abhilash Reddy" userId="f0c190e20a2f779b" providerId="LiveId" clId="{F3F7CFE6-BBAB-BD44-A679-AFB880015F18}" dt="2020-03-25T22:21:20.910" v="200" actId="27636"/>
        <pc:sldMkLst>
          <pc:docMk/>
          <pc:sldMk cId="4093719863" sldId="1117"/>
        </pc:sldMkLst>
        <pc:spChg chg="mod">
          <ac:chgData name="Abhilash Reddy" userId="f0c190e20a2f779b" providerId="LiveId" clId="{F3F7CFE6-BBAB-BD44-A679-AFB880015F18}" dt="2020-03-25T22:21:20.910" v="200" actId="27636"/>
          <ac:spMkLst>
            <pc:docMk/>
            <pc:sldMk cId="4093719863" sldId="1117"/>
            <ac:spMk id="2" creationId="{D106E2DF-2BC7-4897-A250-6C4A48AF59CB}"/>
          </ac:spMkLst>
        </pc:spChg>
      </pc:sldChg>
      <pc:sldChg chg="modSp">
        <pc:chgData name="Abhilash Reddy" userId="f0c190e20a2f779b" providerId="LiveId" clId="{F3F7CFE6-BBAB-BD44-A679-AFB880015F18}" dt="2020-03-25T22:21:20.919" v="201" actId="27636"/>
        <pc:sldMkLst>
          <pc:docMk/>
          <pc:sldMk cId="402144781" sldId="1118"/>
        </pc:sldMkLst>
        <pc:spChg chg="mod">
          <ac:chgData name="Abhilash Reddy" userId="f0c190e20a2f779b" providerId="LiveId" clId="{F3F7CFE6-BBAB-BD44-A679-AFB880015F18}" dt="2020-03-25T22:21:20.919" v="201" actId="27636"/>
          <ac:spMkLst>
            <pc:docMk/>
            <pc:sldMk cId="402144781" sldId="1118"/>
            <ac:spMk id="2" creationId="{50A3C9CE-9A24-47F6-B33D-E514C49D0CF0}"/>
          </ac:spMkLst>
        </pc:spChg>
      </pc:sldChg>
      <pc:sldChg chg="modSp">
        <pc:chgData name="Abhilash Reddy" userId="f0c190e20a2f779b" providerId="LiveId" clId="{F3F7CFE6-BBAB-BD44-A679-AFB880015F18}" dt="2020-03-25T22:21:20.937" v="202" actId="27636"/>
        <pc:sldMkLst>
          <pc:docMk/>
          <pc:sldMk cId="3665704005" sldId="1119"/>
        </pc:sldMkLst>
        <pc:spChg chg="mod">
          <ac:chgData name="Abhilash Reddy" userId="f0c190e20a2f779b" providerId="LiveId" clId="{F3F7CFE6-BBAB-BD44-A679-AFB880015F18}" dt="2020-03-25T22:21:20.937" v="202" actId="27636"/>
          <ac:spMkLst>
            <pc:docMk/>
            <pc:sldMk cId="3665704005" sldId="1119"/>
            <ac:spMk id="2" creationId="{6CC4F2C1-666B-49CC-9300-00D4D02AC719}"/>
          </ac:spMkLst>
        </pc:spChg>
      </pc:sldChg>
      <pc:sldChg chg="modSp">
        <pc:chgData name="Abhilash Reddy" userId="f0c190e20a2f779b" providerId="LiveId" clId="{F3F7CFE6-BBAB-BD44-A679-AFB880015F18}" dt="2020-03-25T22:21:20.945" v="203" actId="27636"/>
        <pc:sldMkLst>
          <pc:docMk/>
          <pc:sldMk cId="181623403" sldId="1120"/>
        </pc:sldMkLst>
        <pc:spChg chg="mod">
          <ac:chgData name="Abhilash Reddy" userId="f0c190e20a2f779b" providerId="LiveId" clId="{F3F7CFE6-BBAB-BD44-A679-AFB880015F18}" dt="2020-03-25T22:21:20.945" v="203" actId="27636"/>
          <ac:spMkLst>
            <pc:docMk/>
            <pc:sldMk cId="181623403" sldId="1120"/>
            <ac:spMk id="2" creationId="{EC815617-3EF3-46FD-8CB9-2FCA1DAFF667}"/>
          </ac:spMkLst>
        </pc:spChg>
      </pc:sldChg>
      <pc:sldChg chg="modSp">
        <pc:chgData name="Abhilash Reddy" userId="f0c190e20a2f779b" providerId="LiveId" clId="{F3F7CFE6-BBAB-BD44-A679-AFB880015F18}" dt="2020-03-25T22:21:20.954" v="204" actId="27636"/>
        <pc:sldMkLst>
          <pc:docMk/>
          <pc:sldMk cId="12107304" sldId="1121"/>
        </pc:sldMkLst>
        <pc:spChg chg="mod">
          <ac:chgData name="Abhilash Reddy" userId="f0c190e20a2f779b" providerId="LiveId" clId="{F3F7CFE6-BBAB-BD44-A679-AFB880015F18}" dt="2020-03-25T22:21:20.954" v="204" actId="27636"/>
          <ac:spMkLst>
            <pc:docMk/>
            <pc:sldMk cId="12107304" sldId="1121"/>
            <ac:spMk id="2" creationId="{A4E35AF9-C0D0-46C6-AB39-C438FE8D39BF}"/>
          </ac:spMkLst>
        </pc:spChg>
      </pc:sldChg>
      <pc:sldChg chg="modSp">
        <pc:chgData name="Abhilash Reddy" userId="f0c190e20a2f779b" providerId="LiveId" clId="{F3F7CFE6-BBAB-BD44-A679-AFB880015F18}" dt="2020-03-25T22:21:20.962" v="205" actId="27636"/>
        <pc:sldMkLst>
          <pc:docMk/>
          <pc:sldMk cId="882760934" sldId="1122"/>
        </pc:sldMkLst>
        <pc:spChg chg="mod">
          <ac:chgData name="Abhilash Reddy" userId="f0c190e20a2f779b" providerId="LiveId" clId="{F3F7CFE6-BBAB-BD44-A679-AFB880015F18}" dt="2020-03-25T22:21:20.962" v="205" actId="27636"/>
          <ac:spMkLst>
            <pc:docMk/>
            <pc:sldMk cId="882760934" sldId="1122"/>
            <ac:spMk id="2" creationId="{7107EBDC-526B-4911-8A9B-1770F60897EC}"/>
          </ac:spMkLst>
        </pc:spChg>
      </pc:sldChg>
      <pc:sldChg chg="modSp">
        <pc:chgData name="Abhilash Reddy" userId="f0c190e20a2f779b" providerId="LiveId" clId="{F3F7CFE6-BBAB-BD44-A679-AFB880015F18}" dt="2020-03-25T22:21:18.188" v="30" actId="27636"/>
        <pc:sldMkLst>
          <pc:docMk/>
          <pc:sldMk cId="1463463429" sldId="1123"/>
        </pc:sldMkLst>
        <pc:spChg chg="mod">
          <ac:chgData name="Abhilash Reddy" userId="f0c190e20a2f779b" providerId="LiveId" clId="{F3F7CFE6-BBAB-BD44-A679-AFB880015F18}" dt="2020-03-25T22:21:18.173" v="29" actId="27636"/>
          <ac:spMkLst>
            <pc:docMk/>
            <pc:sldMk cId="1463463429" sldId="1123"/>
            <ac:spMk id="2" creationId="{37251E28-A156-4358-8F11-39BC841EAB6E}"/>
          </ac:spMkLst>
        </pc:spChg>
        <pc:spChg chg="mod">
          <ac:chgData name="Abhilash Reddy" userId="f0c190e20a2f779b" providerId="LiveId" clId="{F3F7CFE6-BBAB-BD44-A679-AFB880015F18}" dt="2020-03-25T22:21:18.188" v="30" actId="27636"/>
          <ac:spMkLst>
            <pc:docMk/>
            <pc:sldMk cId="1463463429" sldId="1123"/>
            <ac:spMk id="3" creationId="{DA627885-A476-44C8-A1CB-2FA195D08469}"/>
          </ac:spMkLst>
        </pc:spChg>
      </pc:sldChg>
      <pc:sldChg chg="modSp">
        <pc:chgData name="Abhilash Reddy" userId="f0c190e20a2f779b" providerId="LiveId" clId="{F3F7CFE6-BBAB-BD44-A679-AFB880015F18}" dt="2020-03-25T22:21:18.274" v="32" actId="27636"/>
        <pc:sldMkLst>
          <pc:docMk/>
          <pc:sldMk cId="1451224235" sldId="1124"/>
        </pc:sldMkLst>
        <pc:spChg chg="mod">
          <ac:chgData name="Abhilash Reddy" userId="f0c190e20a2f779b" providerId="LiveId" clId="{F3F7CFE6-BBAB-BD44-A679-AFB880015F18}" dt="2020-03-25T22:21:18.198" v="31" actId="27636"/>
          <ac:spMkLst>
            <pc:docMk/>
            <pc:sldMk cId="1451224235" sldId="1124"/>
            <ac:spMk id="2" creationId="{4149BBF5-DA8F-4E81-8C2E-2D1A6DCE379F}"/>
          </ac:spMkLst>
        </pc:spChg>
        <pc:spChg chg="mod">
          <ac:chgData name="Abhilash Reddy" userId="f0c190e20a2f779b" providerId="LiveId" clId="{F3F7CFE6-BBAB-BD44-A679-AFB880015F18}" dt="2020-03-25T22:21:18.274" v="32" actId="27636"/>
          <ac:spMkLst>
            <pc:docMk/>
            <pc:sldMk cId="1451224235" sldId="1124"/>
            <ac:spMk id="3" creationId="{2DF6FBB0-0886-4313-9286-F2C24C2CAE78}"/>
          </ac:spMkLst>
        </pc:spChg>
      </pc:sldChg>
      <pc:sldChg chg="modSp">
        <pc:chgData name="Abhilash Reddy" userId="f0c190e20a2f779b" providerId="LiveId" clId="{F3F7CFE6-BBAB-BD44-A679-AFB880015F18}" dt="2020-03-25T22:21:18.284" v="33" actId="27636"/>
        <pc:sldMkLst>
          <pc:docMk/>
          <pc:sldMk cId="2279799336" sldId="1125"/>
        </pc:sldMkLst>
        <pc:spChg chg="mod">
          <ac:chgData name="Abhilash Reddy" userId="f0c190e20a2f779b" providerId="LiveId" clId="{F3F7CFE6-BBAB-BD44-A679-AFB880015F18}" dt="2020-03-25T22:21:18.284" v="33" actId="27636"/>
          <ac:spMkLst>
            <pc:docMk/>
            <pc:sldMk cId="2279799336" sldId="1125"/>
            <ac:spMk id="2" creationId="{2303EB7A-EE01-4C1F-9192-EAC74A5992F9}"/>
          </ac:spMkLst>
        </pc:spChg>
      </pc:sldChg>
      <pc:sldChg chg="modSp">
        <pc:chgData name="Abhilash Reddy" userId="f0c190e20a2f779b" providerId="LiveId" clId="{F3F7CFE6-BBAB-BD44-A679-AFB880015F18}" dt="2020-03-25T22:21:18.362" v="35" actId="27636"/>
        <pc:sldMkLst>
          <pc:docMk/>
          <pc:sldMk cId="1552535582" sldId="1126"/>
        </pc:sldMkLst>
        <pc:spChg chg="mod">
          <ac:chgData name="Abhilash Reddy" userId="f0c190e20a2f779b" providerId="LiveId" clId="{F3F7CFE6-BBAB-BD44-A679-AFB880015F18}" dt="2020-03-25T22:21:18.362" v="35" actId="27636"/>
          <ac:spMkLst>
            <pc:docMk/>
            <pc:sldMk cId="1552535582" sldId="1126"/>
            <ac:spMk id="2" creationId="{31194D68-A290-4DE9-8BE6-FBF5B0BF6754}"/>
          </ac:spMkLst>
        </pc:spChg>
        <pc:spChg chg="mod">
          <ac:chgData name="Abhilash Reddy" userId="f0c190e20a2f779b" providerId="LiveId" clId="{F3F7CFE6-BBAB-BD44-A679-AFB880015F18}" dt="2020-03-25T22:21:18.361" v="34" actId="27636"/>
          <ac:spMkLst>
            <pc:docMk/>
            <pc:sldMk cId="1552535582" sldId="1126"/>
            <ac:spMk id="3" creationId="{8DF20A0D-9E9E-494D-BF48-59B040B91E1F}"/>
          </ac:spMkLst>
        </pc:spChg>
      </pc:sldChg>
      <pc:sldChg chg="modSp">
        <pc:chgData name="Abhilash Reddy" userId="f0c190e20a2f779b" providerId="LiveId" clId="{F3F7CFE6-BBAB-BD44-A679-AFB880015F18}" dt="2020-03-25T22:21:18.373" v="36" actId="27636"/>
        <pc:sldMkLst>
          <pc:docMk/>
          <pc:sldMk cId="1449795874" sldId="1127"/>
        </pc:sldMkLst>
        <pc:spChg chg="mod">
          <ac:chgData name="Abhilash Reddy" userId="f0c190e20a2f779b" providerId="LiveId" clId="{F3F7CFE6-BBAB-BD44-A679-AFB880015F18}" dt="2020-03-25T22:21:18.373" v="36" actId="27636"/>
          <ac:spMkLst>
            <pc:docMk/>
            <pc:sldMk cId="1449795874" sldId="1127"/>
            <ac:spMk id="2" creationId="{4B3DB00C-A6E6-48AD-9770-B8F2CD610D94}"/>
          </ac:spMkLst>
        </pc:spChg>
      </pc:sldChg>
      <pc:sldChg chg="modSp">
        <pc:chgData name="Abhilash Reddy" userId="f0c190e20a2f779b" providerId="LiveId" clId="{F3F7CFE6-BBAB-BD44-A679-AFB880015F18}" dt="2020-03-25T22:21:18.385" v="37" actId="27636"/>
        <pc:sldMkLst>
          <pc:docMk/>
          <pc:sldMk cId="4224729987" sldId="1128"/>
        </pc:sldMkLst>
        <pc:spChg chg="mod">
          <ac:chgData name="Abhilash Reddy" userId="f0c190e20a2f779b" providerId="LiveId" clId="{F3F7CFE6-BBAB-BD44-A679-AFB880015F18}" dt="2020-03-25T22:21:18.385" v="37" actId="27636"/>
          <ac:spMkLst>
            <pc:docMk/>
            <pc:sldMk cId="4224729987" sldId="1128"/>
            <ac:spMk id="2" creationId="{3022E27E-85EF-4836-AC49-F3D1BF8515E5}"/>
          </ac:spMkLst>
        </pc:spChg>
      </pc:sldChg>
      <pc:sldChg chg="modSp">
        <pc:chgData name="Abhilash Reddy" userId="f0c190e20a2f779b" providerId="LiveId" clId="{F3F7CFE6-BBAB-BD44-A679-AFB880015F18}" dt="2020-03-25T22:21:18.396" v="38" actId="27636"/>
        <pc:sldMkLst>
          <pc:docMk/>
          <pc:sldMk cId="1741079583" sldId="1129"/>
        </pc:sldMkLst>
        <pc:spChg chg="mod">
          <ac:chgData name="Abhilash Reddy" userId="f0c190e20a2f779b" providerId="LiveId" clId="{F3F7CFE6-BBAB-BD44-A679-AFB880015F18}" dt="2020-03-25T22:21:18.396" v="38" actId="27636"/>
          <ac:spMkLst>
            <pc:docMk/>
            <pc:sldMk cId="1741079583" sldId="1129"/>
            <ac:spMk id="2" creationId="{56400767-88E1-49DF-B3B2-86FB22CB623D}"/>
          </ac:spMkLst>
        </pc:spChg>
      </pc:sldChg>
      <pc:sldChg chg="modSp">
        <pc:chgData name="Abhilash Reddy" userId="f0c190e20a2f779b" providerId="LiveId" clId="{F3F7CFE6-BBAB-BD44-A679-AFB880015F18}" dt="2020-03-25T22:21:18.410" v="39" actId="27636"/>
        <pc:sldMkLst>
          <pc:docMk/>
          <pc:sldMk cId="3943633902" sldId="1130"/>
        </pc:sldMkLst>
        <pc:spChg chg="mod">
          <ac:chgData name="Abhilash Reddy" userId="f0c190e20a2f779b" providerId="LiveId" clId="{F3F7CFE6-BBAB-BD44-A679-AFB880015F18}" dt="2020-03-25T22:21:18.410" v="39" actId="27636"/>
          <ac:spMkLst>
            <pc:docMk/>
            <pc:sldMk cId="3943633902" sldId="1130"/>
            <ac:spMk id="2" creationId="{47A7E1E6-47FC-460E-BBBA-4B7C3B99097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7/13/2020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14</a:t>
            </a:fld>
            <a:endParaRPr lang="en-US" dirty="0"/>
          </a:p>
        </p:txBody>
      </p:sp>
    </p:spTree>
    <p:extLst>
      <p:ext uri="{BB962C8B-B14F-4D97-AF65-F5344CB8AC3E}">
        <p14:creationId xmlns:p14="http://schemas.microsoft.com/office/powerpoint/2010/main" val="4293958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25</a:t>
            </a:fld>
            <a:endParaRPr lang="en-US" dirty="0"/>
          </a:p>
        </p:txBody>
      </p:sp>
    </p:spTree>
    <p:extLst>
      <p:ext uri="{BB962C8B-B14F-4D97-AF65-F5344CB8AC3E}">
        <p14:creationId xmlns:p14="http://schemas.microsoft.com/office/powerpoint/2010/main" val="293309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28</a:t>
            </a:fld>
            <a:endParaRPr lang="en-US" dirty="0"/>
          </a:p>
        </p:txBody>
      </p:sp>
    </p:spTree>
    <p:extLst>
      <p:ext uri="{BB962C8B-B14F-4D97-AF65-F5344CB8AC3E}">
        <p14:creationId xmlns:p14="http://schemas.microsoft.com/office/powerpoint/2010/main" val="414669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Note: That this configuration doesn't apply to the host (for example, server URLs or environment).</a:t>
            </a:r>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43</a:t>
            </a:fld>
            <a:endParaRPr lang="en-US" dirty="0"/>
          </a:p>
        </p:txBody>
      </p:sp>
    </p:spTree>
    <p:extLst>
      <p:ext uri="{BB962C8B-B14F-4D97-AF65-F5344CB8AC3E}">
        <p14:creationId xmlns:p14="http://schemas.microsoft.com/office/powerpoint/2010/main" val="21862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118</a:t>
            </a:fld>
            <a:endParaRPr lang="en-US" dirty="0"/>
          </a:p>
        </p:txBody>
      </p:sp>
    </p:spTree>
    <p:extLst>
      <p:ext uri="{BB962C8B-B14F-4D97-AF65-F5344CB8AC3E}">
        <p14:creationId xmlns:p14="http://schemas.microsoft.com/office/powerpoint/2010/main" val="121175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Either hosting configuration—with or without a reverse proxy server—is supported for ASP.NET Core 2.1 or later apps.</a:t>
            </a:r>
          </a:p>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120</a:t>
            </a:fld>
            <a:endParaRPr lang="en-US" dirty="0"/>
          </a:p>
        </p:txBody>
      </p:sp>
    </p:spTree>
    <p:extLst>
      <p:ext uri="{BB962C8B-B14F-4D97-AF65-F5344CB8AC3E}">
        <p14:creationId xmlns:p14="http://schemas.microsoft.com/office/powerpoint/2010/main" val="4142300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them are strictly superior to another. The best approach depends upon the app's constraints.</a:t>
            </a:r>
          </a:p>
        </p:txBody>
      </p:sp>
      <p:sp>
        <p:nvSpPr>
          <p:cNvPr id="4" name="Slide Number Placeholder 3"/>
          <p:cNvSpPr>
            <a:spLocks noGrp="1"/>
          </p:cNvSpPr>
          <p:nvPr>
            <p:ph type="sldNum" sz="quarter" idx="5"/>
          </p:nvPr>
        </p:nvSpPr>
        <p:spPr/>
        <p:txBody>
          <a:bodyPr/>
          <a:lstStyle/>
          <a:p>
            <a:fld id="{8C72D9AE-7182-4680-8F79-479C4181FF08}" type="slidenum">
              <a:rPr lang="en-US" smtClean="0"/>
              <a:pPr/>
              <a:t>198</a:t>
            </a:fld>
            <a:endParaRPr lang="en-US" dirty="0"/>
          </a:p>
        </p:txBody>
      </p:sp>
    </p:spTree>
    <p:extLst>
      <p:ext uri="{BB962C8B-B14F-4D97-AF65-F5344CB8AC3E}">
        <p14:creationId xmlns:p14="http://schemas.microsoft.com/office/powerpoint/2010/main" val="6184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201</a:t>
            </a:fld>
            <a:endParaRPr lang="en-US" dirty="0"/>
          </a:p>
        </p:txBody>
      </p:sp>
    </p:spTree>
    <p:extLst>
      <p:ext uri="{BB962C8B-B14F-4D97-AF65-F5344CB8AC3E}">
        <p14:creationId xmlns:p14="http://schemas.microsoft.com/office/powerpoint/2010/main" val="55879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69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954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3370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731814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474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109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8216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230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1568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2952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8377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7714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32731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3101-DD05-430C-878B-EE73B4D94259}"/>
              </a:ext>
            </a:extLst>
          </p:cNvPr>
          <p:cNvSpPr>
            <a:spLocks noGrp="1"/>
          </p:cNvSpPr>
          <p:nvPr>
            <p:ph type="title"/>
          </p:nvPr>
        </p:nvSpPr>
        <p:spPr>
          <a:xfrm>
            <a:off x="252850" y="240872"/>
            <a:ext cx="11125199" cy="551482"/>
          </a:xfrm>
        </p:spPr>
        <p:txBody>
          <a:bodyPr>
            <a:normAutofit fontScale="90000"/>
          </a:bodyPr>
          <a:lstStyle/>
          <a:p>
            <a:r>
              <a:rPr lang="en-IN" dirty="0"/>
              <a:t>The </a:t>
            </a:r>
            <a:r>
              <a:rPr lang="en-IN" dirty="0" err="1"/>
              <a:t>Startup</a:t>
            </a:r>
            <a:r>
              <a:rPr lang="en-IN" dirty="0"/>
              <a:t> class Constructor</a:t>
            </a:r>
            <a:endParaRPr lang="en-US" dirty="0"/>
          </a:p>
        </p:txBody>
      </p:sp>
      <p:sp>
        <p:nvSpPr>
          <p:cNvPr id="3" name="Content Placeholder 2">
            <a:extLst>
              <a:ext uri="{FF2B5EF4-FFF2-40B4-BE49-F238E27FC236}">
                <a16:creationId xmlns:a16="http://schemas.microsoft.com/office/drawing/2014/main" id="{402DA3E0-E6FA-4656-A15D-F9808C63E2E7}"/>
              </a:ext>
            </a:extLst>
          </p:cNvPr>
          <p:cNvSpPr>
            <a:spLocks noGrp="1"/>
          </p:cNvSpPr>
          <p:nvPr>
            <p:ph idx="1"/>
          </p:nvPr>
        </p:nvSpPr>
        <p:spPr>
          <a:xfrm>
            <a:off x="345838" y="935068"/>
            <a:ext cx="11126522" cy="5047278"/>
          </a:xfrm>
        </p:spPr>
        <p:txBody>
          <a:bodyPr>
            <a:normAutofit fontScale="92500"/>
          </a:bodyPr>
          <a:lstStyle/>
          <a:p>
            <a:pPr marL="0" indent="0">
              <a:buNone/>
            </a:pPr>
            <a:r>
              <a:rPr lang="en-US" sz="2200" dirty="0"/>
              <a:t>We can also specify constructor of the startup class. The startup class has constructor with one or three parameters.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b="1" dirty="0" err="1"/>
              <a:t>IApplicationBuilder</a:t>
            </a:r>
            <a:r>
              <a:rPr lang="en-US" sz="2200" dirty="0"/>
              <a:t> is an interface that contains properties and methods related to current environment. It is used to get the environment variables in application.</a:t>
            </a:r>
          </a:p>
          <a:p>
            <a:pPr marL="0" indent="0">
              <a:buNone/>
            </a:pPr>
            <a:r>
              <a:rPr lang="en-US" sz="2200" b="1" dirty="0" err="1"/>
              <a:t>IHostingEnvironment</a:t>
            </a:r>
            <a:r>
              <a:rPr lang="en-US" sz="2200" dirty="0"/>
              <a:t> is an interface that contains information related to the web hosting environment on which application is running. Using this interface method, we can change behavior of application.</a:t>
            </a:r>
          </a:p>
          <a:p>
            <a:pPr marL="0" indent="0">
              <a:buNone/>
            </a:pPr>
            <a:r>
              <a:rPr lang="en-US" sz="2200" b="1" dirty="0" err="1"/>
              <a:t>IloggerFactory</a:t>
            </a:r>
            <a:r>
              <a:rPr lang="en-US" sz="2200" dirty="0"/>
              <a:t> is an interface that provides configuration for the logging system in Asp.net Core. It also creates the instance of logging system.</a:t>
            </a:r>
          </a:p>
        </p:txBody>
      </p:sp>
      <p:sp>
        <p:nvSpPr>
          <p:cNvPr id="4" name="Slide Number Placeholder 3">
            <a:extLst>
              <a:ext uri="{FF2B5EF4-FFF2-40B4-BE49-F238E27FC236}">
                <a16:creationId xmlns:a16="http://schemas.microsoft.com/office/drawing/2014/main" id="{1D4E0AF8-8B58-4940-845F-4820DD8ADBA9}"/>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AEF04EBD-2A70-49DD-925F-5924EADBA07C}"/>
              </a:ext>
            </a:extLst>
          </p:cNvPr>
          <p:cNvPicPr>
            <a:picLocks noChangeAspect="1"/>
          </p:cNvPicPr>
          <p:nvPr/>
        </p:nvPicPr>
        <p:blipFill>
          <a:blip r:embed="rId2"/>
          <a:stretch>
            <a:fillRect/>
          </a:stretch>
        </p:blipFill>
        <p:spPr>
          <a:xfrm>
            <a:off x="1046543" y="1709981"/>
            <a:ext cx="10095737" cy="2180094"/>
          </a:xfrm>
          <a:prstGeom prst="rect">
            <a:avLst/>
          </a:prstGeom>
        </p:spPr>
      </p:pic>
    </p:spTree>
    <p:extLst>
      <p:ext uri="{BB962C8B-B14F-4D97-AF65-F5344CB8AC3E}">
        <p14:creationId xmlns:p14="http://schemas.microsoft.com/office/powerpoint/2010/main" val="131333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F6EF-23E3-42DD-A672-8C9AC9356929}"/>
              </a:ext>
            </a:extLst>
          </p:cNvPr>
          <p:cNvSpPr>
            <a:spLocks noGrp="1"/>
          </p:cNvSpPr>
          <p:nvPr>
            <p:ph type="title"/>
          </p:nvPr>
        </p:nvSpPr>
        <p:spPr>
          <a:xfrm>
            <a:off x="268347" y="247973"/>
            <a:ext cx="11125199" cy="551482"/>
          </a:xfrm>
        </p:spPr>
        <p:txBody>
          <a:bodyPr>
            <a:normAutofit fontScale="90000"/>
          </a:bodyPr>
          <a:lstStyle/>
          <a:p>
            <a:r>
              <a:rPr lang="en-IN" dirty="0"/>
              <a:t>Manage the host</a:t>
            </a:r>
            <a:endParaRPr lang="en-US" dirty="0"/>
          </a:p>
        </p:txBody>
      </p:sp>
      <p:sp>
        <p:nvSpPr>
          <p:cNvPr id="3" name="Content Placeholder 2">
            <a:extLst>
              <a:ext uri="{FF2B5EF4-FFF2-40B4-BE49-F238E27FC236}">
                <a16:creationId xmlns:a16="http://schemas.microsoft.com/office/drawing/2014/main" id="{80C9EB76-BAD1-43C4-BC1A-4ED81C70FF43}"/>
              </a:ext>
            </a:extLst>
          </p:cNvPr>
          <p:cNvSpPr>
            <a:spLocks noGrp="1"/>
          </p:cNvSpPr>
          <p:nvPr>
            <p:ph idx="1"/>
          </p:nvPr>
        </p:nvSpPr>
        <p:spPr>
          <a:xfrm>
            <a:off x="531151" y="997059"/>
            <a:ext cx="11126522" cy="4419600"/>
          </a:xfrm>
        </p:spPr>
        <p:txBody>
          <a:bodyPr/>
          <a:lstStyle/>
          <a:p>
            <a:pPr algn="just"/>
            <a:r>
              <a:rPr lang="en-US" sz="2600" dirty="0"/>
              <a:t>The </a:t>
            </a:r>
            <a:r>
              <a:rPr lang="en-US" sz="2600" dirty="0" err="1"/>
              <a:t>IHost</a:t>
            </a:r>
            <a:r>
              <a:rPr lang="en-US" sz="2600" dirty="0"/>
              <a:t> implementation is responsible for starting and stopping the </a:t>
            </a:r>
            <a:r>
              <a:rPr lang="en-US" sz="2600" dirty="0" err="1"/>
              <a:t>IHostedService</a:t>
            </a:r>
            <a:r>
              <a:rPr lang="en-US" sz="2600" dirty="0"/>
              <a:t> implementations that are registered in the service container.</a:t>
            </a:r>
          </a:p>
          <a:p>
            <a:pPr marL="0" indent="0" algn="just">
              <a:buNone/>
            </a:pPr>
            <a:r>
              <a:rPr lang="en-US" sz="2600" dirty="0"/>
              <a:t>Run</a:t>
            </a:r>
          </a:p>
          <a:p>
            <a:pPr algn="just"/>
            <a:r>
              <a:rPr lang="en-US" sz="2600" dirty="0"/>
              <a:t>Run runs the app and blocks the calling thread until the host is shut down:</a:t>
            </a:r>
          </a:p>
        </p:txBody>
      </p:sp>
      <p:sp>
        <p:nvSpPr>
          <p:cNvPr id="4" name="Slide Number Placeholder 3">
            <a:extLst>
              <a:ext uri="{FF2B5EF4-FFF2-40B4-BE49-F238E27FC236}">
                <a16:creationId xmlns:a16="http://schemas.microsoft.com/office/drawing/2014/main" id="{B165FDCD-AED9-409E-B163-7AC99FE2C2A5}"/>
              </a:ext>
            </a:extLst>
          </p:cNvPr>
          <p:cNvSpPr>
            <a:spLocks noGrp="1"/>
          </p:cNvSpPr>
          <p:nvPr>
            <p:ph type="sldNum" sz="quarter" idx="12"/>
          </p:nvPr>
        </p:nvSpPr>
        <p:spPr/>
        <p:txBody>
          <a:bodyPr/>
          <a:lstStyle/>
          <a:p>
            <a:fld id="{C51EAA63-D034-42AE-91FA-B13B9518C7BE}" type="slidenum">
              <a:rPr lang="en-US" smtClean="0"/>
              <a:pPr/>
              <a:t>100</a:t>
            </a:fld>
            <a:endParaRPr lang="en-US" dirty="0"/>
          </a:p>
        </p:txBody>
      </p:sp>
      <p:pic>
        <p:nvPicPr>
          <p:cNvPr id="5" name="Picture 4">
            <a:extLst>
              <a:ext uri="{FF2B5EF4-FFF2-40B4-BE49-F238E27FC236}">
                <a16:creationId xmlns:a16="http://schemas.microsoft.com/office/drawing/2014/main" id="{DF1FB401-62F1-4D76-8DC1-921676E3A8E0}"/>
              </a:ext>
            </a:extLst>
          </p:cNvPr>
          <p:cNvPicPr>
            <a:picLocks noChangeAspect="1"/>
          </p:cNvPicPr>
          <p:nvPr/>
        </p:nvPicPr>
        <p:blipFill>
          <a:blip r:embed="rId2"/>
          <a:stretch>
            <a:fillRect/>
          </a:stretch>
        </p:blipFill>
        <p:spPr>
          <a:xfrm>
            <a:off x="3827523" y="3206859"/>
            <a:ext cx="4006846" cy="2803425"/>
          </a:xfrm>
          <a:prstGeom prst="rect">
            <a:avLst/>
          </a:prstGeom>
        </p:spPr>
      </p:pic>
    </p:spTree>
    <p:extLst>
      <p:ext uri="{BB962C8B-B14F-4D97-AF65-F5344CB8AC3E}">
        <p14:creationId xmlns:p14="http://schemas.microsoft.com/office/powerpoint/2010/main" val="390545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04E5-15BE-403E-A00B-6BA802B0B9EB}"/>
              </a:ext>
            </a:extLst>
          </p:cNvPr>
          <p:cNvSpPr>
            <a:spLocks noGrp="1"/>
          </p:cNvSpPr>
          <p:nvPr>
            <p:ph type="title"/>
          </p:nvPr>
        </p:nvSpPr>
        <p:spPr>
          <a:xfrm>
            <a:off x="330340" y="359872"/>
            <a:ext cx="11125199" cy="551482"/>
          </a:xfrm>
        </p:spPr>
        <p:txBody>
          <a:bodyPr>
            <a:normAutofit fontScale="90000"/>
          </a:bodyPr>
          <a:lstStyle/>
          <a:p>
            <a:r>
              <a:rPr lang="en-IN" dirty="0" err="1"/>
              <a:t>RunAsync</a:t>
            </a:r>
            <a:endParaRPr lang="en-US" dirty="0"/>
          </a:p>
        </p:txBody>
      </p:sp>
      <p:sp>
        <p:nvSpPr>
          <p:cNvPr id="3" name="Content Placeholder 2">
            <a:extLst>
              <a:ext uri="{FF2B5EF4-FFF2-40B4-BE49-F238E27FC236}">
                <a16:creationId xmlns:a16="http://schemas.microsoft.com/office/drawing/2014/main" id="{D8305622-24D1-44A6-B5D0-62FEFC0B8D24}"/>
              </a:ext>
            </a:extLst>
          </p:cNvPr>
          <p:cNvSpPr>
            <a:spLocks noGrp="1"/>
          </p:cNvSpPr>
          <p:nvPr>
            <p:ph idx="1"/>
          </p:nvPr>
        </p:nvSpPr>
        <p:spPr>
          <a:xfrm>
            <a:off x="531151" y="1105547"/>
            <a:ext cx="11126522" cy="4419600"/>
          </a:xfrm>
        </p:spPr>
        <p:txBody>
          <a:bodyPr/>
          <a:lstStyle/>
          <a:p>
            <a:r>
              <a:rPr lang="en-US" sz="2600" dirty="0" err="1"/>
              <a:t>RunAsync</a:t>
            </a:r>
            <a:r>
              <a:rPr lang="en-US" sz="2600" dirty="0"/>
              <a:t> runs the app and returns a Task that completes when the cancellation token or shutdown is triggered:</a:t>
            </a:r>
          </a:p>
        </p:txBody>
      </p:sp>
      <p:sp>
        <p:nvSpPr>
          <p:cNvPr id="4" name="Slide Number Placeholder 3">
            <a:extLst>
              <a:ext uri="{FF2B5EF4-FFF2-40B4-BE49-F238E27FC236}">
                <a16:creationId xmlns:a16="http://schemas.microsoft.com/office/drawing/2014/main" id="{AF3CB307-1B14-4B1C-9011-940557D515EA}"/>
              </a:ext>
            </a:extLst>
          </p:cNvPr>
          <p:cNvSpPr>
            <a:spLocks noGrp="1"/>
          </p:cNvSpPr>
          <p:nvPr>
            <p:ph type="sldNum" sz="quarter" idx="12"/>
          </p:nvPr>
        </p:nvSpPr>
        <p:spPr/>
        <p:txBody>
          <a:bodyPr/>
          <a:lstStyle/>
          <a:p>
            <a:fld id="{C51EAA63-D034-42AE-91FA-B13B9518C7BE}" type="slidenum">
              <a:rPr lang="en-US" smtClean="0"/>
              <a:pPr/>
              <a:t>101</a:t>
            </a:fld>
            <a:endParaRPr lang="en-US" dirty="0"/>
          </a:p>
        </p:txBody>
      </p:sp>
      <p:pic>
        <p:nvPicPr>
          <p:cNvPr id="6" name="Picture 5">
            <a:extLst>
              <a:ext uri="{FF2B5EF4-FFF2-40B4-BE49-F238E27FC236}">
                <a16:creationId xmlns:a16="http://schemas.microsoft.com/office/drawing/2014/main" id="{05EBB6F0-EAAD-4EFC-8043-2EE7958EF779}"/>
              </a:ext>
            </a:extLst>
          </p:cNvPr>
          <p:cNvPicPr>
            <a:picLocks noChangeAspect="1"/>
          </p:cNvPicPr>
          <p:nvPr/>
        </p:nvPicPr>
        <p:blipFill>
          <a:blip r:embed="rId2"/>
          <a:stretch>
            <a:fillRect/>
          </a:stretch>
        </p:blipFill>
        <p:spPr>
          <a:xfrm>
            <a:off x="3219909" y="2135536"/>
            <a:ext cx="5749006" cy="2963405"/>
          </a:xfrm>
          <a:prstGeom prst="rect">
            <a:avLst/>
          </a:prstGeom>
        </p:spPr>
      </p:pic>
    </p:spTree>
    <p:extLst>
      <p:ext uri="{BB962C8B-B14F-4D97-AF65-F5344CB8AC3E}">
        <p14:creationId xmlns:p14="http://schemas.microsoft.com/office/powerpoint/2010/main" val="2991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71E8-334E-406D-BA1C-A459B9FAE38C}"/>
              </a:ext>
            </a:extLst>
          </p:cNvPr>
          <p:cNvSpPr>
            <a:spLocks noGrp="1"/>
          </p:cNvSpPr>
          <p:nvPr>
            <p:ph type="title"/>
          </p:nvPr>
        </p:nvSpPr>
        <p:spPr>
          <a:xfrm>
            <a:off x="330340" y="359872"/>
            <a:ext cx="11125199" cy="551482"/>
          </a:xfrm>
        </p:spPr>
        <p:txBody>
          <a:bodyPr>
            <a:normAutofit fontScale="90000"/>
          </a:bodyPr>
          <a:lstStyle/>
          <a:p>
            <a:r>
              <a:rPr lang="en-IN" dirty="0" err="1"/>
              <a:t>RunControlAsync</a:t>
            </a:r>
            <a:endParaRPr lang="en-US" dirty="0"/>
          </a:p>
        </p:txBody>
      </p:sp>
      <p:sp>
        <p:nvSpPr>
          <p:cNvPr id="3" name="Content Placeholder 2">
            <a:extLst>
              <a:ext uri="{FF2B5EF4-FFF2-40B4-BE49-F238E27FC236}">
                <a16:creationId xmlns:a16="http://schemas.microsoft.com/office/drawing/2014/main" id="{422C04B0-7F2F-49CB-B61E-34D067E628BE}"/>
              </a:ext>
            </a:extLst>
          </p:cNvPr>
          <p:cNvSpPr>
            <a:spLocks noGrp="1"/>
          </p:cNvSpPr>
          <p:nvPr>
            <p:ph idx="1"/>
          </p:nvPr>
        </p:nvSpPr>
        <p:spPr>
          <a:xfrm>
            <a:off x="531151" y="1105546"/>
            <a:ext cx="11126522" cy="4419600"/>
          </a:xfrm>
        </p:spPr>
        <p:txBody>
          <a:bodyPr/>
          <a:lstStyle/>
          <a:p>
            <a:r>
              <a:rPr lang="en-US" sz="2600" dirty="0" err="1"/>
              <a:t>RunConsoleAsync</a:t>
            </a:r>
            <a:r>
              <a:rPr lang="en-US" sz="2600" dirty="0"/>
              <a:t> enables console support, builds and starts the host, and waits for </a:t>
            </a:r>
            <a:r>
              <a:rPr lang="en-US" sz="2600" dirty="0" err="1"/>
              <a:t>Ctrl+C</a:t>
            </a:r>
            <a:r>
              <a:rPr lang="en-US" sz="2600" dirty="0"/>
              <a:t>/SIGINT or SIGTERM to shut down.</a:t>
            </a:r>
          </a:p>
        </p:txBody>
      </p:sp>
      <p:sp>
        <p:nvSpPr>
          <p:cNvPr id="4" name="Slide Number Placeholder 3">
            <a:extLst>
              <a:ext uri="{FF2B5EF4-FFF2-40B4-BE49-F238E27FC236}">
                <a16:creationId xmlns:a16="http://schemas.microsoft.com/office/drawing/2014/main" id="{1904EEA7-0ABC-414E-9680-2B5B41CE28E1}"/>
              </a:ext>
            </a:extLst>
          </p:cNvPr>
          <p:cNvSpPr>
            <a:spLocks noGrp="1"/>
          </p:cNvSpPr>
          <p:nvPr>
            <p:ph type="sldNum" sz="quarter" idx="12"/>
          </p:nvPr>
        </p:nvSpPr>
        <p:spPr/>
        <p:txBody>
          <a:bodyPr/>
          <a:lstStyle/>
          <a:p>
            <a:fld id="{C51EAA63-D034-42AE-91FA-B13B9518C7BE}" type="slidenum">
              <a:rPr lang="en-US" smtClean="0"/>
              <a:pPr/>
              <a:t>102</a:t>
            </a:fld>
            <a:endParaRPr lang="en-US" dirty="0"/>
          </a:p>
        </p:txBody>
      </p:sp>
      <p:pic>
        <p:nvPicPr>
          <p:cNvPr id="5" name="Picture 4">
            <a:extLst>
              <a:ext uri="{FF2B5EF4-FFF2-40B4-BE49-F238E27FC236}">
                <a16:creationId xmlns:a16="http://schemas.microsoft.com/office/drawing/2014/main" id="{4C979546-CA9B-401D-A4E4-B00D7C8B6C32}"/>
              </a:ext>
            </a:extLst>
          </p:cNvPr>
          <p:cNvPicPr>
            <a:picLocks noChangeAspect="1"/>
          </p:cNvPicPr>
          <p:nvPr/>
        </p:nvPicPr>
        <p:blipFill>
          <a:blip r:embed="rId2"/>
          <a:stretch>
            <a:fillRect/>
          </a:stretch>
        </p:blipFill>
        <p:spPr>
          <a:xfrm>
            <a:off x="2979252" y="2145143"/>
            <a:ext cx="5417594" cy="2567714"/>
          </a:xfrm>
          <a:prstGeom prst="rect">
            <a:avLst/>
          </a:prstGeom>
        </p:spPr>
      </p:pic>
    </p:spTree>
    <p:extLst>
      <p:ext uri="{BB962C8B-B14F-4D97-AF65-F5344CB8AC3E}">
        <p14:creationId xmlns:p14="http://schemas.microsoft.com/office/powerpoint/2010/main" val="28532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B8EB-2D36-47F7-AAF3-F8BABEF6A603}"/>
              </a:ext>
            </a:extLst>
          </p:cNvPr>
          <p:cNvSpPr>
            <a:spLocks noGrp="1"/>
          </p:cNvSpPr>
          <p:nvPr>
            <p:ph type="title"/>
          </p:nvPr>
        </p:nvSpPr>
        <p:spPr>
          <a:xfrm>
            <a:off x="314842" y="344373"/>
            <a:ext cx="11125199" cy="566981"/>
          </a:xfrm>
        </p:spPr>
        <p:txBody>
          <a:bodyPr>
            <a:normAutofit fontScale="90000"/>
          </a:bodyPr>
          <a:lstStyle/>
          <a:p>
            <a:r>
              <a:rPr lang="en-IN" dirty="0"/>
              <a:t>Start and </a:t>
            </a:r>
            <a:r>
              <a:rPr lang="en-IN" dirty="0" err="1"/>
              <a:t>StopAsync</a:t>
            </a:r>
            <a:endParaRPr lang="en-US" dirty="0"/>
          </a:p>
        </p:txBody>
      </p:sp>
      <p:sp>
        <p:nvSpPr>
          <p:cNvPr id="3" name="Content Placeholder 2">
            <a:extLst>
              <a:ext uri="{FF2B5EF4-FFF2-40B4-BE49-F238E27FC236}">
                <a16:creationId xmlns:a16="http://schemas.microsoft.com/office/drawing/2014/main" id="{1833F1B8-C554-4CBC-9BE9-3E2607A8C6BB}"/>
              </a:ext>
            </a:extLst>
          </p:cNvPr>
          <p:cNvSpPr>
            <a:spLocks noGrp="1"/>
          </p:cNvSpPr>
          <p:nvPr>
            <p:ph idx="1"/>
          </p:nvPr>
        </p:nvSpPr>
        <p:spPr>
          <a:xfrm>
            <a:off x="624810" y="1105546"/>
            <a:ext cx="11126522" cy="4419600"/>
          </a:xfrm>
        </p:spPr>
        <p:txBody>
          <a:bodyPr/>
          <a:lstStyle/>
          <a:p>
            <a:r>
              <a:rPr lang="en-US" dirty="0"/>
              <a:t>Start starts the host synchronously.</a:t>
            </a:r>
          </a:p>
          <a:p>
            <a:r>
              <a:rPr lang="en-US" dirty="0" err="1"/>
              <a:t>StopAsync</a:t>
            </a:r>
            <a:r>
              <a:rPr lang="en-US" dirty="0"/>
              <a:t> attempts to stop the host within the provided timeout.</a:t>
            </a:r>
          </a:p>
        </p:txBody>
      </p:sp>
      <p:sp>
        <p:nvSpPr>
          <p:cNvPr id="4" name="Slide Number Placeholder 3">
            <a:extLst>
              <a:ext uri="{FF2B5EF4-FFF2-40B4-BE49-F238E27FC236}">
                <a16:creationId xmlns:a16="http://schemas.microsoft.com/office/drawing/2014/main" id="{B3DA5CD5-ECAF-401F-B3EA-AC288F2BDD7C}"/>
              </a:ext>
            </a:extLst>
          </p:cNvPr>
          <p:cNvSpPr>
            <a:spLocks noGrp="1"/>
          </p:cNvSpPr>
          <p:nvPr>
            <p:ph type="sldNum" sz="quarter" idx="12"/>
          </p:nvPr>
        </p:nvSpPr>
        <p:spPr/>
        <p:txBody>
          <a:bodyPr/>
          <a:lstStyle/>
          <a:p>
            <a:fld id="{C51EAA63-D034-42AE-91FA-B13B9518C7BE}" type="slidenum">
              <a:rPr lang="en-US" smtClean="0"/>
              <a:pPr/>
              <a:t>103</a:t>
            </a:fld>
            <a:endParaRPr lang="en-US" dirty="0"/>
          </a:p>
        </p:txBody>
      </p:sp>
      <p:pic>
        <p:nvPicPr>
          <p:cNvPr id="5" name="Picture 4">
            <a:extLst>
              <a:ext uri="{FF2B5EF4-FFF2-40B4-BE49-F238E27FC236}">
                <a16:creationId xmlns:a16="http://schemas.microsoft.com/office/drawing/2014/main" id="{ADDD6212-AE9D-4D3C-93C7-F2A8581817B9}"/>
              </a:ext>
            </a:extLst>
          </p:cNvPr>
          <p:cNvPicPr>
            <a:picLocks noChangeAspect="1"/>
          </p:cNvPicPr>
          <p:nvPr/>
        </p:nvPicPr>
        <p:blipFill>
          <a:blip r:embed="rId2"/>
          <a:stretch>
            <a:fillRect/>
          </a:stretch>
        </p:blipFill>
        <p:spPr>
          <a:xfrm>
            <a:off x="3060781" y="2282771"/>
            <a:ext cx="5560474" cy="3593669"/>
          </a:xfrm>
          <a:prstGeom prst="rect">
            <a:avLst/>
          </a:prstGeom>
        </p:spPr>
      </p:pic>
    </p:spTree>
    <p:extLst>
      <p:ext uri="{BB962C8B-B14F-4D97-AF65-F5344CB8AC3E}">
        <p14:creationId xmlns:p14="http://schemas.microsoft.com/office/powerpoint/2010/main" val="251972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E822-8E34-4A77-8B96-696A7AE01F05}"/>
              </a:ext>
            </a:extLst>
          </p:cNvPr>
          <p:cNvSpPr>
            <a:spLocks noGrp="1"/>
          </p:cNvSpPr>
          <p:nvPr>
            <p:ph type="title"/>
          </p:nvPr>
        </p:nvSpPr>
        <p:spPr>
          <a:xfrm>
            <a:off x="299343" y="328875"/>
            <a:ext cx="11125199" cy="582479"/>
          </a:xfrm>
        </p:spPr>
        <p:txBody>
          <a:bodyPr>
            <a:normAutofit fontScale="90000"/>
          </a:bodyPr>
          <a:lstStyle/>
          <a:p>
            <a:r>
              <a:rPr lang="en-IN" dirty="0" err="1"/>
              <a:t>StartAsync</a:t>
            </a:r>
            <a:r>
              <a:rPr lang="en-IN" dirty="0"/>
              <a:t> and </a:t>
            </a:r>
            <a:r>
              <a:rPr lang="en-IN" dirty="0" err="1"/>
              <a:t>StopAsync</a:t>
            </a:r>
            <a:endParaRPr lang="en-US" dirty="0"/>
          </a:p>
        </p:txBody>
      </p:sp>
      <p:sp>
        <p:nvSpPr>
          <p:cNvPr id="3" name="Content Placeholder 2">
            <a:extLst>
              <a:ext uri="{FF2B5EF4-FFF2-40B4-BE49-F238E27FC236}">
                <a16:creationId xmlns:a16="http://schemas.microsoft.com/office/drawing/2014/main" id="{51D472C0-56B8-43DB-AEAF-B2E33ABC622C}"/>
              </a:ext>
            </a:extLst>
          </p:cNvPr>
          <p:cNvSpPr>
            <a:spLocks noGrp="1"/>
          </p:cNvSpPr>
          <p:nvPr>
            <p:ph idx="1"/>
          </p:nvPr>
        </p:nvSpPr>
        <p:spPr>
          <a:xfrm>
            <a:off x="531151" y="1090048"/>
            <a:ext cx="11126522" cy="4419600"/>
          </a:xfrm>
        </p:spPr>
        <p:txBody>
          <a:bodyPr/>
          <a:lstStyle/>
          <a:p>
            <a:r>
              <a:rPr lang="en-US" sz="2600" dirty="0" err="1"/>
              <a:t>StartAsync</a:t>
            </a:r>
            <a:r>
              <a:rPr lang="en-US" sz="2600" dirty="0"/>
              <a:t> starts the app.</a:t>
            </a:r>
          </a:p>
          <a:p>
            <a:r>
              <a:rPr lang="en-US" sz="2600" dirty="0" err="1"/>
              <a:t>StopAsync</a:t>
            </a:r>
            <a:r>
              <a:rPr lang="en-US" sz="2600" dirty="0"/>
              <a:t> stops the app.</a:t>
            </a:r>
          </a:p>
        </p:txBody>
      </p:sp>
      <p:sp>
        <p:nvSpPr>
          <p:cNvPr id="4" name="Slide Number Placeholder 3">
            <a:extLst>
              <a:ext uri="{FF2B5EF4-FFF2-40B4-BE49-F238E27FC236}">
                <a16:creationId xmlns:a16="http://schemas.microsoft.com/office/drawing/2014/main" id="{BA3C3280-8382-4369-A2F1-AFC43676C916}"/>
              </a:ext>
            </a:extLst>
          </p:cNvPr>
          <p:cNvSpPr>
            <a:spLocks noGrp="1"/>
          </p:cNvSpPr>
          <p:nvPr>
            <p:ph type="sldNum" sz="quarter" idx="12"/>
          </p:nvPr>
        </p:nvSpPr>
        <p:spPr/>
        <p:txBody>
          <a:bodyPr/>
          <a:lstStyle/>
          <a:p>
            <a:fld id="{C51EAA63-D034-42AE-91FA-B13B9518C7BE}" type="slidenum">
              <a:rPr lang="en-US" smtClean="0"/>
              <a:pPr/>
              <a:t>104</a:t>
            </a:fld>
            <a:endParaRPr lang="en-US" dirty="0"/>
          </a:p>
        </p:txBody>
      </p:sp>
      <p:pic>
        <p:nvPicPr>
          <p:cNvPr id="5" name="Picture 4">
            <a:extLst>
              <a:ext uri="{FF2B5EF4-FFF2-40B4-BE49-F238E27FC236}">
                <a16:creationId xmlns:a16="http://schemas.microsoft.com/office/drawing/2014/main" id="{88973ABC-D4FA-41A6-B8ED-A7AD644A8A76}"/>
              </a:ext>
            </a:extLst>
          </p:cNvPr>
          <p:cNvPicPr>
            <a:picLocks noChangeAspect="1"/>
          </p:cNvPicPr>
          <p:nvPr/>
        </p:nvPicPr>
        <p:blipFill>
          <a:blip r:embed="rId2"/>
          <a:stretch>
            <a:fillRect/>
          </a:stretch>
        </p:blipFill>
        <p:spPr>
          <a:xfrm>
            <a:off x="3475197" y="2287129"/>
            <a:ext cx="4546381" cy="3480823"/>
          </a:xfrm>
          <a:prstGeom prst="rect">
            <a:avLst/>
          </a:prstGeom>
        </p:spPr>
      </p:pic>
    </p:spTree>
    <p:extLst>
      <p:ext uri="{BB962C8B-B14F-4D97-AF65-F5344CB8AC3E}">
        <p14:creationId xmlns:p14="http://schemas.microsoft.com/office/powerpoint/2010/main" val="729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0EC7-FE21-41E3-8544-F4E7FB7DADE3}"/>
              </a:ext>
            </a:extLst>
          </p:cNvPr>
          <p:cNvSpPr>
            <a:spLocks noGrp="1"/>
          </p:cNvSpPr>
          <p:nvPr>
            <p:ph type="title"/>
          </p:nvPr>
        </p:nvSpPr>
        <p:spPr>
          <a:xfrm>
            <a:off x="361336" y="410240"/>
            <a:ext cx="11125199" cy="501114"/>
          </a:xfrm>
        </p:spPr>
        <p:txBody>
          <a:bodyPr>
            <a:normAutofit fontScale="90000"/>
          </a:bodyPr>
          <a:lstStyle/>
          <a:p>
            <a:r>
              <a:rPr lang="en-IN" dirty="0" err="1"/>
              <a:t>WaitForShutdown</a:t>
            </a:r>
            <a:endParaRPr lang="en-US" dirty="0"/>
          </a:p>
        </p:txBody>
      </p:sp>
      <p:sp>
        <p:nvSpPr>
          <p:cNvPr id="3" name="Content Placeholder 2">
            <a:extLst>
              <a:ext uri="{FF2B5EF4-FFF2-40B4-BE49-F238E27FC236}">
                <a16:creationId xmlns:a16="http://schemas.microsoft.com/office/drawing/2014/main" id="{B510870D-7B3F-47AD-A060-DF371D2B1D89}"/>
              </a:ext>
            </a:extLst>
          </p:cNvPr>
          <p:cNvSpPr>
            <a:spLocks noGrp="1"/>
          </p:cNvSpPr>
          <p:nvPr>
            <p:ph idx="1"/>
          </p:nvPr>
        </p:nvSpPr>
        <p:spPr>
          <a:xfrm>
            <a:off x="531151" y="1090048"/>
            <a:ext cx="11126522" cy="4419600"/>
          </a:xfrm>
        </p:spPr>
        <p:txBody>
          <a:bodyPr/>
          <a:lstStyle/>
          <a:p>
            <a:pPr algn="just"/>
            <a:r>
              <a:rPr lang="en-US" sz="2600" dirty="0" err="1"/>
              <a:t>WaitForShutdown</a:t>
            </a:r>
            <a:r>
              <a:rPr lang="en-US" sz="2600" dirty="0"/>
              <a:t> is triggered via the </a:t>
            </a:r>
            <a:r>
              <a:rPr lang="en-US" sz="2600" dirty="0" err="1"/>
              <a:t>IHostLifetime</a:t>
            </a:r>
            <a:r>
              <a:rPr lang="en-US" sz="2600" dirty="0"/>
              <a:t>, such as </a:t>
            </a:r>
            <a:r>
              <a:rPr lang="en-US" sz="2600" dirty="0" err="1"/>
              <a:t>ConsoleLifetime</a:t>
            </a:r>
            <a:r>
              <a:rPr lang="en-US" sz="2600" dirty="0"/>
              <a:t> (listens for </a:t>
            </a:r>
            <a:r>
              <a:rPr lang="en-US" sz="2600" dirty="0" err="1"/>
              <a:t>Ctrl+C</a:t>
            </a:r>
            <a:r>
              <a:rPr lang="en-US" sz="2600" dirty="0"/>
              <a:t>/SIGINT or SIGTERM). </a:t>
            </a:r>
            <a:r>
              <a:rPr lang="en-US" sz="2600" dirty="0" err="1"/>
              <a:t>WaitForShutdown</a:t>
            </a:r>
            <a:r>
              <a:rPr lang="en-US" sz="2600" dirty="0"/>
              <a:t> calls </a:t>
            </a:r>
            <a:r>
              <a:rPr lang="en-US" sz="2600" dirty="0" err="1"/>
              <a:t>StopAsync</a:t>
            </a:r>
            <a:r>
              <a:rPr lang="en-US" sz="2600" dirty="0"/>
              <a:t>.</a:t>
            </a:r>
          </a:p>
        </p:txBody>
      </p:sp>
      <p:sp>
        <p:nvSpPr>
          <p:cNvPr id="4" name="Slide Number Placeholder 3">
            <a:extLst>
              <a:ext uri="{FF2B5EF4-FFF2-40B4-BE49-F238E27FC236}">
                <a16:creationId xmlns:a16="http://schemas.microsoft.com/office/drawing/2014/main" id="{85B4B5FF-2E9C-4AB7-A02C-AC7E2B35A7AC}"/>
              </a:ext>
            </a:extLst>
          </p:cNvPr>
          <p:cNvSpPr>
            <a:spLocks noGrp="1"/>
          </p:cNvSpPr>
          <p:nvPr>
            <p:ph type="sldNum" sz="quarter" idx="12"/>
          </p:nvPr>
        </p:nvSpPr>
        <p:spPr/>
        <p:txBody>
          <a:bodyPr/>
          <a:lstStyle/>
          <a:p>
            <a:fld id="{C51EAA63-D034-42AE-91FA-B13B9518C7BE}" type="slidenum">
              <a:rPr lang="en-US" smtClean="0"/>
              <a:pPr/>
              <a:t>105</a:t>
            </a:fld>
            <a:endParaRPr lang="en-US" dirty="0"/>
          </a:p>
        </p:txBody>
      </p:sp>
      <p:pic>
        <p:nvPicPr>
          <p:cNvPr id="5" name="Picture 4">
            <a:extLst>
              <a:ext uri="{FF2B5EF4-FFF2-40B4-BE49-F238E27FC236}">
                <a16:creationId xmlns:a16="http://schemas.microsoft.com/office/drawing/2014/main" id="{570B1220-9DD9-431D-A126-432649AB2A6D}"/>
              </a:ext>
            </a:extLst>
          </p:cNvPr>
          <p:cNvPicPr>
            <a:picLocks noChangeAspect="1"/>
          </p:cNvPicPr>
          <p:nvPr/>
        </p:nvPicPr>
        <p:blipFill>
          <a:blip r:embed="rId2"/>
          <a:stretch>
            <a:fillRect/>
          </a:stretch>
        </p:blipFill>
        <p:spPr>
          <a:xfrm>
            <a:off x="3612987" y="2197529"/>
            <a:ext cx="3732659" cy="3695702"/>
          </a:xfrm>
          <a:prstGeom prst="rect">
            <a:avLst/>
          </a:prstGeom>
        </p:spPr>
      </p:pic>
    </p:spTree>
    <p:extLst>
      <p:ext uri="{BB962C8B-B14F-4D97-AF65-F5344CB8AC3E}">
        <p14:creationId xmlns:p14="http://schemas.microsoft.com/office/powerpoint/2010/main" val="21637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2118-C3AE-476C-9D02-5BD0E1A88142}"/>
              </a:ext>
            </a:extLst>
          </p:cNvPr>
          <p:cNvSpPr>
            <a:spLocks noGrp="1"/>
          </p:cNvSpPr>
          <p:nvPr>
            <p:ph type="title"/>
          </p:nvPr>
        </p:nvSpPr>
        <p:spPr>
          <a:xfrm>
            <a:off x="330340" y="359872"/>
            <a:ext cx="11125199" cy="551482"/>
          </a:xfrm>
        </p:spPr>
        <p:txBody>
          <a:bodyPr>
            <a:normAutofit fontScale="90000"/>
          </a:bodyPr>
          <a:lstStyle/>
          <a:p>
            <a:r>
              <a:rPr lang="en-IN" dirty="0" err="1"/>
              <a:t>WaitForShutdownAsync</a:t>
            </a:r>
            <a:endParaRPr lang="en-US" dirty="0"/>
          </a:p>
        </p:txBody>
      </p:sp>
      <p:sp>
        <p:nvSpPr>
          <p:cNvPr id="3" name="Content Placeholder 2">
            <a:extLst>
              <a:ext uri="{FF2B5EF4-FFF2-40B4-BE49-F238E27FC236}">
                <a16:creationId xmlns:a16="http://schemas.microsoft.com/office/drawing/2014/main" id="{299CEA23-9724-4713-8F8C-2D7B2B65EF7B}"/>
              </a:ext>
            </a:extLst>
          </p:cNvPr>
          <p:cNvSpPr>
            <a:spLocks noGrp="1"/>
          </p:cNvSpPr>
          <p:nvPr>
            <p:ph idx="1"/>
          </p:nvPr>
        </p:nvSpPr>
        <p:spPr>
          <a:xfrm>
            <a:off x="531151" y="1105546"/>
            <a:ext cx="11126522" cy="4419600"/>
          </a:xfrm>
        </p:spPr>
        <p:txBody>
          <a:bodyPr/>
          <a:lstStyle/>
          <a:p>
            <a:pPr algn="just"/>
            <a:r>
              <a:rPr lang="en-US" sz="2600" dirty="0" err="1"/>
              <a:t>WaitForShutdownAsync</a:t>
            </a:r>
            <a:r>
              <a:rPr lang="en-US" sz="2600" dirty="0"/>
              <a:t> returns a Task that completes when shutdown is triggered via the given token and calls </a:t>
            </a:r>
            <a:r>
              <a:rPr lang="en-US" sz="2600" dirty="0" err="1"/>
              <a:t>StopAsync</a:t>
            </a:r>
            <a:r>
              <a:rPr lang="en-US" sz="2600" dirty="0"/>
              <a:t>.</a:t>
            </a:r>
          </a:p>
        </p:txBody>
      </p:sp>
      <p:sp>
        <p:nvSpPr>
          <p:cNvPr id="4" name="Slide Number Placeholder 3">
            <a:extLst>
              <a:ext uri="{FF2B5EF4-FFF2-40B4-BE49-F238E27FC236}">
                <a16:creationId xmlns:a16="http://schemas.microsoft.com/office/drawing/2014/main" id="{52A23597-D068-4325-9D93-EACDC58FA5BF}"/>
              </a:ext>
            </a:extLst>
          </p:cNvPr>
          <p:cNvSpPr>
            <a:spLocks noGrp="1"/>
          </p:cNvSpPr>
          <p:nvPr>
            <p:ph type="sldNum" sz="quarter" idx="12"/>
          </p:nvPr>
        </p:nvSpPr>
        <p:spPr/>
        <p:txBody>
          <a:bodyPr/>
          <a:lstStyle/>
          <a:p>
            <a:fld id="{C51EAA63-D034-42AE-91FA-B13B9518C7BE}" type="slidenum">
              <a:rPr lang="en-US" smtClean="0"/>
              <a:pPr/>
              <a:t>106</a:t>
            </a:fld>
            <a:endParaRPr lang="en-US" dirty="0"/>
          </a:p>
        </p:txBody>
      </p:sp>
      <p:pic>
        <p:nvPicPr>
          <p:cNvPr id="6" name="Picture 5">
            <a:extLst>
              <a:ext uri="{FF2B5EF4-FFF2-40B4-BE49-F238E27FC236}">
                <a16:creationId xmlns:a16="http://schemas.microsoft.com/office/drawing/2014/main" id="{59323C79-6CAF-49D1-9EA1-E02DBBDB8ABC}"/>
              </a:ext>
            </a:extLst>
          </p:cNvPr>
          <p:cNvPicPr>
            <a:picLocks noChangeAspect="1"/>
          </p:cNvPicPr>
          <p:nvPr/>
        </p:nvPicPr>
        <p:blipFill>
          <a:blip r:embed="rId2"/>
          <a:stretch>
            <a:fillRect/>
          </a:stretch>
        </p:blipFill>
        <p:spPr>
          <a:xfrm>
            <a:off x="3238041" y="2114791"/>
            <a:ext cx="4831141" cy="3823642"/>
          </a:xfrm>
          <a:prstGeom prst="rect">
            <a:avLst/>
          </a:prstGeom>
        </p:spPr>
      </p:pic>
    </p:spTree>
    <p:extLst>
      <p:ext uri="{BB962C8B-B14F-4D97-AF65-F5344CB8AC3E}">
        <p14:creationId xmlns:p14="http://schemas.microsoft.com/office/powerpoint/2010/main" val="152028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6D3-1689-4F6B-9D92-C9DEE8B639E0}"/>
              </a:ext>
            </a:extLst>
          </p:cNvPr>
          <p:cNvSpPr>
            <a:spLocks noGrp="1"/>
          </p:cNvSpPr>
          <p:nvPr>
            <p:ph type="title"/>
          </p:nvPr>
        </p:nvSpPr>
        <p:spPr>
          <a:xfrm>
            <a:off x="252850" y="235886"/>
            <a:ext cx="11125199" cy="504987"/>
          </a:xfrm>
        </p:spPr>
        <p:txBody>
          <a:bodyPr>
            <a:normAutofit fontScale="90000"/>
          </a:bodyPr>
          <a:lstStyle/>
          <a:p>
            <a:r>
              <a:rPr lang="en-IN" dirty="0"/>
              <a:t>External Control</a:t>
            </a:r>
            <a:endParaRPr lang="en-US" dirty="0"/>
          </a:p>
        </p:txBody>
      </p:sp>
      <p:sp>
        <p:nvSpPr>
          <p:cNvPr id="3" name="Content Placeholder 2">
            <a:extLst>
              <a:ext uri="{FF2B5EF4-FFF2-40B4-BE49-F238E27FC236}">
                <a16:creationId xmlns:a16="http://schemas.microsoft.com/office/drawing/2014/main" id="{BEBE6F73-4809-48E1-81AE-E09915DE1353}"/>
              </a:ext>
            </a:extLst>
          </p:cNvPr>
          <p:cNvSpPr>
            <a:spLocks noGrp="1"/>
          </p:cNvSpPr>
          <p:nvPr>
            <p:ph idx="1"/>
          </p:nvPr>
        </p:nvSpPr>
        <p:spPr>
          <a:xfrm>
            <a:off x="252850" y="873073"/>
            <a:ext cx="7000357" cy="4419600"/>
          </a:xfrm>
        </p:spPr>
        <p:txBody>
          <a:bodyPr/>
          <a:lstStyle/>
          <a:p>
            <a:r>
              <a:rPr lang="en-US" sz="2600" dirty="0"/>
              <a:t>External control of the host can be achieved using methods that can be called externally:</a:t>
            </a:r>
          </a:p>
          <a:p>
            <a:endParaRPr lang="en-US" sz="2600" dirty="0"/>
          </a:p>
          <a:p>
            <a:endParaRPr lang="en-US" sz="2600" dirty="0"/>
          </a:p>
          <a:p>
            <a:endParaRPr lang="en-US" sz="2600" dirty="0"/>
          </a:p>
          <a:p>
            <a:pPr algn="just"/>
            <a:r>
              <a:rPr lang="en-US" sz="2600" dirty="0" err="1"/>
              <a:t>WaitForStartAsync</a:t>
            </a:r>
            <a:r>
              <a:rPr lang="en-US" sz="2600" dirty="0"/>
              <a:t> is called at the start of </a:t>
            </a:r>
            <a:r>
              <a:rPr lang="en-US" sz="2600" dirty="0" err="1"/>
              <a:t>StartAsync</a:t>
            </a:r>
            <a:r>
              <a:rPr lang="en-US" sz="2600" dirty="0"/>
              <a:t>, which waits until it's complete before continuing. This can be used to delay startup until signaled by an external event.</a:t>
            </a:r>
          </a:p>
        </p:txBody>
      </p:sp>
      <p:sp>
        <p:nvSpPr>
          <p:cNvPr id="4" name="Slide Number Placeholder 3">
            <a:extLst>
              <a:ext uri="{FF2B5EF4-FFF2-40B4-BE49-F238E27FC236}">
                <a16:creationId xmlns:a16="http://schemas.microsoft.com/office/drawing/2014/main" id="{121104F0-4DEE-4674-8C12-19FDCE27C9CB}"/>
              </a:ext>
            </a:extLst>
          </p:cNvPr>
          <p:cNvSpPr>
            <a:spLocks noGrp="1"/>
          </p:cNvSpPr>
          <p:nvPr>
            <p:ph type="sldNum" sz="quarter" idx="12"/>
          </p:nvPr>
        </p:nvSpPr>
        <p:spPr/>
        <p:txBody>
          <a:bodyPr/>
          <a:lstStyle/>
          <a:p>
            <a:fld id="{C51EAA63-D034-42AE-91FA-B13B9518C7BE}" type="slidenum">
              <a:rPr lang="en-US" smtClean="0"/>
              <a:pPr/>
              <a:t>107</a:t>
            </a:fld>
            <a:endParaRPr lang="en-US" dirty="0"/>
          </a:p>
        </p:txBody>
      </p:sp>
      <p:pic>
        <p:nvPicPr>
          <p:cNvPr id="5" name="Picture 4">
            <a:extLst>
              <a:ext uri="{FF2B5EF4-FFF2-40B4-BE49-F238E27FC236}">
                <a16:creationId xmlns:a16="http://schemas.microsoft.com/office/drawing/2014/main" id="{4FF2570F-C062-43DE-91F4-1950E69FD6AB}"/>
              </a:ext>
            </a:extLst>
          </p:cNvPr>
          <p:cNvPicPr>
            <a:picLocks noChangeAspect="1"/>
          </p:cNvPicPr>
          <p:nvPr/>
        </p:nvPicPr>
        <p:blipFill>
          <a:blip r:embed="rId2"/>
          <a:stretch>
            <a:fillRect/>
          </a:stretch>
        </p:blipFill>
        <p:spPr>
          <a:xfrm>
            <a:off x="7454685" y="873073"/>
            <a:ext cx="4537302" cy="4343400"/>
          </a:xfrm>
          <a:prstGeom prst="rect">
            <a:avLst/>
          </a:prstGeom>
        </p:spPr>
      </p:pic>
    </p:spTree>
    <p:extLst>
      <p:ext uri="{BB962C8B-B14F-4D97-AF65-F5344CB8AC3E}">
        <p14:creationId xmlns:p14="http://schemas.microsoft.com/office/powerpoint/2010/main" val="124851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B911-A155-48B4-83B5-A07188D31C59}"/>
              </a:ext>
            </a:extLst>
          </p:cNvPr>
          <p:cNvSpPr>
            <a:spLocks noGrp="1"/>
          </p:cNvSpPr>
          <p:nvPr>
            <p:ph type="title"/>
          </p:nvPr>
        </p:nvSpPr>
        <p:spPr>
          <a:xfrm>
            <a:off x="314842" y="344373"/>
            <a:ext cx="11125199" cy="566981"/>
          </a:xfrm>
        </p:spPr>
        <p:txBody>
          <a:bodyPr>
            <a:normAutofit fontScale="90000"/>
          </a:bodyPr>
          <a:lstStyle/>
          <a:p>
            <a:r>
              <a:rPr lang="en-IN" dirty="0" err="1"/>
              <a:t>IHostingEnvironment</a:t>
            </a:r>
            <a:r>
              <a:rPr lang="en-IN" dirty="0"/>
              <a:t> interface</a:t>
            </a:r>
            <a:endParaRPr lang="en-US" dirty="0"/>
          </a:p>
        </p:txBody>
      </p:sp>
      <p:sp>
        <p:nvSpPr>
          <p:cNvPr id="3" name="Content Placeholder 2">
            <a:extLst>
              <a:ext uri="{FF2B5EF4-FFF2-40B4-BE49-F238E27FC236}">
                <a16:creationId xmlns:a16="http://schemas.microsoft.com/office/drawing/2014/main" id="{827E4F9D-5B89-42F4-B005-10DD78A79F4D}"/>
              </a:ext>
            </a:extLst>
          </p:cNvPr>
          <p:cNvSpPr>
            <a:spLocks noGrp="1"/>
          </p:cNvSpPr>
          <p:nvPr>
            <p:ph idx="1"/>
          </p:nvPr>
        </p:nvSpPr>
        <p:spPr>
          <a:xfrm>
            <a:off x="531151" y="1090048"/>
            <a:ext cx="11126522" cy="4419600"/>
          </a:xfrm>
        </p:spPr>
        <p:txBody>
          <a:bodyPr/>
          <a:lstStyle/>
          <a:p>
            <a:pPr algn="just"/>
            <a:r>
              <a:rPr lang="en-US" sz="2600" dirty="0" err="1"/>
              <a:t>IHostingEnvironment</a:t>
            </a:r>
            <a:r>
              <a:rPr lang="en-US" sz="2600" dirty="0"/>
              <a:t> provides information about the app's hosting environment. Use constructor injection to obtain the </a:t>
            </a:r>
            <a:r>
              <a:rPr lang="en-US" sz="2600" dirty="0" err="1"/>
              <a:t>IHostingEnvironment</a:t>
            </a:r>
            <a:r>
              <a:rPr lang="en-US" sz="2600" dirty="0"/>
              <a:t> in order to use its properties and extension methods:</a:t>
            </a:r>
          </a:p>
        </p:txBody>
      </p:sp>
      <p:sp>
        <p:nvSpPr>
          <p:cNvPr id="4" name="Slide Number Placeholder 3">
            <a:extLst>
              <a:ext uri="{FF2B5EF4-FFF2-40B4-BE49-F238E27FC236}">
                <a16:creationId xmlns:a16="http://schemas.microsoft.com/office/drawing/2014/main" id="{6805348B-D62C-436C-AF1A-D0A89E8114CD}"/>
              </a:ext>
            </a:extLst>
          </p:cNvPr>
          <p:cNvSpPr>
            <a:spLocks noGrp="1"/>
          </p:cNvSpPr>
          <p:nvPr>
            <p:ph type="sldNum" sz="quarter" idx="12"/>
          </p:nvPr>
        </p:nvSpPr>
        <p:spPr/>
        <p:txBody>
          <a:bodyPr/>
          <a:lstStyle/>
          <a:p>
            <a:fld id="{C51EAA63-D034-42AE-91FA-B13B9518C7BE}" type="slidenum">
              <a:rPr lang="en-US" smtClean="0"/>
              <a:pPr/>
              <a:t>108</a:t>
            </a:fld>
            <a:endParaRPr lang="en-US" dirty="0"/>
          </a:p>
        </p:txBody>
      </p:sp>
      <p:pic>
        <p:nvPicPr>
          <p:cNvPr id="5" name="Picture 4">
            <a:extLst>
              <a:ext uri="{FF2B5EF4-FFF2-40B4-BE49-F238E27FC236}">
                <a16:creationId xmlns:a16="http://schemas.microsoft.com/office/drawing/2014/main" id="{4B9B20C0-744C-4BD9-8208-46E0DCD4357A}"/>
              </a:ext>
            </a:extLst>
          </p:cNvPr>
          <p:cNvPicPr>
            <a:picLocks noChangeAspect="1"/>
          </p:cNvPicPr>
          <p:nvPr/>
        </p:nvPicPr>
        <p:blipFill>
          <a:blip r:embed="rId2"/>
          <a:stretch>
            <a:fillRect/>
          </a:stretch>
        </p:blipFill>
        <p:spPr>
          <a:xfrm>
            <a:off x="2877513" y="2419753"/>
            <a:ext cx="5438887" cy="3578555"/>
          </a:xfrm>
          <a:prstGeom prst="rect">
            <a:avLst/>
          </a:prstGeom>
        </p:spPr>
      </p:pic>
    </p:spTree>
    <p:extLst>
      <p:ext uri="{BB962C8B-B14F-4D97-AF65-F5344CB8AC3E}">
        <p14:creationId xmlns:p14="http://schemas.microsoft.com/office/powerpoint/2010/main" val="36872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0913-F1DD-48E0-A505-72D875AFFB8B}"/>
              </a:ext>
            </a:extLst>
          </p:cNvPr>
          <p:cNvSpPr>
            <a:spLocks noGrp="1"/>
          </p:cNvSpPr>
          <p:nvPr>
            <p:ph type="title"/>
          </p:nvPr>
        </p:nvSpPr>
        <p:spPr>
          <a:xfrm>
            <a:off x="299344" y="390868"/>
            <a:ext cx="11125199" cy="520486"/>
          </a:xfrm>
        </p:spPr>
        <p:txBody>
          <a:bodyPr>
            <a:normAutofit fontScale="90000"/>
          </a:bodyPr>
          <a:lstStyle/>
          <a:p>
            <a:r>
              <a:rPr lang="en-IN" dirty="0" err="1"/>
              <a:t>IApplicationLifetime</a:t>
            </a:r>
            <a:r>
              <a:rPr lang="en-IN" dirty="0"/>
              <a:t> interface</a:t>
            </a:r>
            <a:endParaRPr lang="en-US" dirty="0"/>
          </a:p>
        </p:txBody>
      </p:sp>
      <p:sp>
        <p:nvSpPr>
          <p:cNvPr id="3" name="Content Placeholder 2">
            <a:extLst>
              <a:ext uri="{FF2B5EF4-FFF2-40B4-BE49-F238E27FC236}">
                <a16:creationId xmlns:a16="http://schemas.microsoft.com/office/drawing/2014/main" id="{540C4431-799A-4D32-94B8-57B571B7B456}"/>
              </a:ext>
            </a:extLst>
          </p:cNvPr>
          <p:cNvSpPr>
            <a:spLocks noGrp="1"/>
          </p:cNvSpPr>
          <p:nvPr>
            <p:ph idx="1"/>
          </p:nvPr>
        </p:nvSpPr>
        <p:spPr>
          <a:xfrm>
            <a:off x="531151" y="1090048"/>
            <a:ext cx="11126522" cy="4419600"/>
          </a:xfrm>
        </p:spPr>
        <p:txBody>
          <a:bodyPr/>
          <a:lstStyle/>
          <a:p>
            <a:pPr algn="just"/>
            <a:r>
              <a:rPr lang="en-US" sz="2600" dirty="0" err="1"/>
              <a:t>IApplicationLifetime</a:t>
            </a:r>
            <a:r>
              <a:rPr lang="en-US" sz="2600" dirty="0"/>
              <a:t> allows for post-startup and shutdown activities, including graceful shutdown requests. Three properties on the interface are cancellation tokens used to register Action methods that define startup and shutdown events.</a:t>
            </a:r>
          </a:p>
        </p:txBody>
      </p:sp>
      <p:sp>
        <p:nvSpPr>
          <p:cNvPr id="4" name="Slide Number Placeholder 3">
            <a:extLst>
              <a:ext uri="{FF2B5EF4-FFF2-40B4-BE49-F238E27FC236}">
                <a16:creationId xmlns:a16="http://schemas.microsoft.com/office/drawing/2014/main" id="{F2B6C403-FB4F-4678-A6F0-8E86C1D6CFDC}"/>
              </a:ext>
            </a:extLst>
          </p:cNvPr>
          <p:cNvSpPr>
            <a:spLocks noGrp="1"/>
          </p:cNvSpPr>
          <p:nvPr>
            <p:ph type="sldNum" sz="quarter" idx="12"/>
          </p:nvPr>
        </p:nvSpPr>
        <p:spPr/>
        <p:txBody>
          <a:bodyPr/>
          <a:lstStyle/>
          <a:p>
            <a:fld id="{C51EAA63-D034-42AE-91FA-B13B9518C7BE}" type="slidenum">
              <a:rPr lang="en-US" smtClean="0"/>
              <a:pPr/>
              <a:t>109</a:t>
            </a:fld>
            <a:endParaRPr lang="en-US" dirty="0"/>
          </a:p>
        </p:txBody>
      </p:sp>
      <p:graphicFrame>
        <p:nvGraphicFramePr>
          <p:cNvPr id="5" name="Table 4">
            <a:extLst>
              <a:ext uri="{FF2B5EF4-FFF2-40B4-BE49-F238E27FC236}">
                <a16:creationId xmlns:a16="http://schemas.microsoft.com/office/drawing/2014/main" id="{FBEFFFEF-2886-43BF-983F-CFEC6B5073F4}"/>
              </a:ext>
            </a:extLst>
          </p:cNvPr>
          <p:cNvGraphicFramePr>
            <a:graphicFrameLocks noGrp="1"/>
          </p:cNvGraphicFramePr>
          <p:nvPr>
            <p:extLst>
              <p:ext uri="{D42A27DB-BD31-4B8C-83A1-F6EECF244321}">
                <p14:modId xmlns:p14="http://schemas.microsoft.com/office/powerpoint/2010/main" val="1866301885"/>
              </p:ext>
            </p:extLst>
          </p:nvPr>
        </p:nvGraphicFramePr>
        <p:xfrm>
          <a:off x="2490093" y="2222948"/>
          <a:ext cx="6743700" cy="3810000"/>
        </p:xfrm>
        <a:graphic>
          <a:graphicData uri="http://schemas.openxmlformats.org/drawingml/2006/table">
            <a:tbl>
              <a:tblPr>
                <a:tableStyleId>{E8B1032C-EA38-4F05-BA0D-38AFFFC7BED3}</a:tableStyleId>
              </a:tblPr>
              <a:tblGrid>
                <a:gridCol w="2314386">
                  <a:extLst>
                    <a:ext uri="{9D8B030D-6E8A-4147-A177-3AD203B41FA5}">
                      <a16:colId xmlns:a16="http://schemas.microsoft.com/office/drawing/2014/main" val="2703122235"/>
                    </a:ext>
                  </a:extLst>
                </a:gridCol>
                <a:gridCol w="4429314">
                  <a:extLst>
                    <a:ext uri="{9D8B030D-6E8A-4147-A177-3AD203B41FA5}">
                      <a16:colId xmlns:a16="http://schemas.microsoft.com/office/drawing/2014/main" val="951891899"/>
                    </a:ext>
                  </a:extLst>
                </a:gridCol>
              </a:tblGrid>
              <a:tr h="0">
                <a:tc>
                  <a:txBody>
                    <a:bodyPr/>
                    <a:lstStyle/>
                    <a:p>
                      <a:pPr algn="l" fontAlgn="b"/>
                      <a:r>
                        <a:rPr lang="en-US" dirty="0">
                          <a:effectLst/>
                        </a:rPr>
                        <a:t>Cancellation Token</a:t>
                      </a:r>
                    </a:p>
                  </a:txBody>
                  <a:tcPr marL="152400" marR="152400" marT="114300" marB="114300" anchor="b"/>
                </a:tc>
                <a:tc>
                  <a:txBody>
                    <a:bodyPr/>
                    <a:lstStyle/>
                    <a:p>
                      <a:pPr algn="l" fontAlgn="b"/>
                      <a:r>
                        <a:rPr lang="en-US">
                          <a:effectLst/>
                        </a:rPr>
                        <a:t>Triggered when…</a:t>
                      </a:r>
                    </a:p>
                  </a:txBody>
                  <a:tcPr marL="152400" marR="152400" marT="114300" marB="114300" anchor="b"/>
                </a:tc>
                <a:extLst>
                  <a:ext uri="{0D108BD9-81ED-4DB2-BD59-A6C34878D82A}">
                    <a16:rowId xmlns:a16="http://schemas.microsoft.com/office/drawing/2014/main" val="902296547"/>
                  </a:ext>
                </a:extLst>
              </a:tr>
              <a:tr h="0">
                <a:tc>
                  <a:txBody>
                    <a:bodyPr/>
                    <a:lstStyle/>
                    <a:p>
                      <a:pPr fontAlgn="t"/>
                      <a:r>
                        <a:rPr lang="en-US" u="none" strike="noStrike" dirty="0" err="1">
                          <a:effectLst/>
                        </a:rPr>
                        <a:t>ApplicationStarted</a:t>
                      </a:r>
                      <a:endParaRPr lang="en-US" dirty="0">
                        <a:effectLst/>
                      </a:endParaRPr>
                    </a:p>
                  </a:txBody>
                  <a:tcPr marL="152400" marR="152400" marT="114300" marB="114300"/>
                </a:tc>
                <a:tc>
                  <a:txBody>
                    <a:bodyPr/>
                    <a:lstStyle/>
                    <a:p>
                      <a:pPr fontAlgn="t"/>
                      <a:r>
                        <a:rPr lang="en-US">
                          <a:effectLst/>
                        </a:rPr>
                        <a:t>The host has fully started.</a:t>
                      </a:r>
                    </a:p>
                  </a:txBody>
                  <a:tcPr marL="152400" marR="152400" marT="114300" marB="114300"/>
                </a:tc>
                <a:extLst>
                  <a:ext uri="{0D108BD9-81ED-4DB2-BD59-A6C34878D82A}">
                    <a16:rowId xmlns:a16="http://schemas.microsoft.com/office/drawing/2014/main" val="2955689323"/>
                  </a:ext>
                </a:extLst>
              </a:tr>
              <a:tr h="0">
                <a:tc>
                  <a:txBody>
                    <a:bodyPr/>
                    <a:lstStyle/>
                    <a:p>
                      <a:pPr fontAlgn="t"/>
                      <a:r>
                        <a:rPr lang="en-US" u="none" strike="noStrike" dirty="0" err="1">
                          <a:effectLst/>
                        </a:rPr>
                        <a:t>ApplicationStopped</a:t>
                      </a:r>
                      <a:endParaRPr lang="en-US" dirty="0">
                        <a:effectLst/>
                      </a:endParaRPr>
                    </a:p>
                  </a:txBody>
                  <a:tcPr marL="152400" marR="152400" marT="114300" marB="114300"/>
                </a:tc>
                <a:tc>
                  <a:txBody>
                    <a:bodyPr/>
                    <a:lstStyle/>
                    <a:p>
                      <a:pPr fontAlgn="t"/>
                      <a:r>
                        <a:rPr lang="en-US">
                          <a:effectLst/>
                        </a:rPr>
                        <a:t>The host is completing a graceful shutdown. All requests should be processed. Shutdown blocks until this event completes.</a:t>
                      </a:r>
                    </a:p>
                  </a:txBody>
                  <a:tcPr marL="152400" marR="152400" marT="114300" marB="114300"/>
                </a:tc>
                <a:extLst>
                  <a:ext uri="{0D108BD9-81ED-4DB2-BD59-A6C34878D82A}">
                    <a16:rowId xmlns:a16="http://schemas.microsoft.com/office/drawing/2014/main" val="2421225123"/>
                  </a:ext>
                </a:extLst>
              </a:tr>
              <a:tr h="0">
                <a:tc>
                  <a:txBody>
                    <a:bodyPr/>
                    <a:lstStyle/>
                    <a:p>
                      <a:pPr fontAlgn="t"/>
                      <a:r>
                        <a:rPr lang="en-US" u="none" strike="noStrike" dirty="0" err="1">
                          <a:effectLst/>
                        </a:rPr>
                        <a:t>ApplicationStopping</a:t>
                      </a:r>
                      <a:endParaRPr lang="en-US" dirty="0">
                        <a:effectLst/>
                      </a:endParaRPr>
                    </a:p>
                  </a:txBody>
                  <a:tcPr marL="152400" marR="152400" marT="114300" marB="114300"/>
                </a:tc>
                <a:tc>
                  <a:txBody>
                    <a:bodyPr/>
                    <a:lstStyle/>
                    <a:p>
                      <a:pPr fontAlgn="t"/>
                      <a:r>
                        <a:rPr lang="en-US" dirty="0">
                          <a:effectLst/>
                        </a:rPr>
                        <a:t>The host is performing a graceful shutdown. Requests may still be processing. Shutdown blocks until this event completes.</a:t>
                      </a:r>
                    </a:p>
                  </a:txBody>
                  <a:tcPr marL="152400" marR="152400" marT="114300" marB="114300"/>
                </a:tc>
                <a:extLst>
                  <a:ext uri="{0D108BD9-81ED-4DB2-BD59-A6C34878D82A}">
                    <a16:rowId xmlns:a16="http://schemas.microsoft.com/office/drawing/2014/main" val="3379750725"/>
                  </a:ext>
                </a:extLst>
              </a:tr>
            </a:tbl>
          </a:graphicData>
        </a:graphic>
      </p:graphicFrame>
    </p:spTree>
    <p:extLst>
      <p:ext uri="{BB962C8B-B14F-4D97-AF65-F5344CB8AC3E}">
        <p14:creationId xmlns:p14="http://schemas.microsoft.com/office/powerpoint/2010/main" val="397953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C5AD63-1579-4BA1-B98C-90E38F094385}"/>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The Startup class</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9E6ED8-F05E-4BD2-B8AB-93902F3BDF61}"/>
              </a:ext>
            </a:extLst>
          </p:cNvPr>
          <p:cNvSpPr>
            <a:spLocks noGrp="1"/>
          </p:cNvSpPr>
          <p:nvPr>
            <p:ph idx="1"/>
          </p:nvPr>
        </p:nvSpPr>
        <p:spPr>
          <a:xfrm>
            <a:off x="5287851" y="864108"/>
            <a:ext cx="5909138" cy="5120640"/>
          </a:xfrm>
        </p:spPr>
        <p:txBody>
          <a:bodyPr>
            <a:normAutofit/>
          </a:bodyPr>
          <a:lstStyle/>
          <a:p>
            <a:pPr marL="0" indent="0">
              <a:buNone/>
            </a:pPr>
            <a:r>
              <a:rPr lang="en-US" dirty="0"/>
              <a:t>The startup class contains two methods: </a:t>
            </a:r>
          </a:p>
          <a:p>
            <a:pPr lvl="1"/>
            <a:r>
              <a:rPr lang="en-US" dirty="0" err="1"/>
              <a:t>ConfigureServices</a:t>
            </a:r>
            <a:r>
              <a:rPr lang="en-US" dirty="0"/>
              <a:t> and </a:t>
            </a:r>
          </a:p>
          <a:p>
            <a:pPr lvl="1"/>
            <a:r>
              <a:rPr lang="en-US" dirty="0"/>
              <a:t>Configure.</a:t>
            </a:r>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BFCC863-B6AA-4C15-A940-9566151D3657}"/>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11</a:t>
            </a:fld>
            <a:endParaRPr lang="en-US"/>
          </a:p>
        </p:txBody>
      </p:sp>
    </p:spTree>
    <p:extLst>
      <p:ext uri="{BB962C8B-B14F-4D97-AF65-F5344CB8AC3E}">
        <p14:creationId xmlns:p14="http://schemas.microsoft.com/office/powerpoint/2010/main" val="415277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6142-F149-4858-A781-BD3459F530F1}"/>
              </a:ext>
            </a:extLst>
          </p:cNvPr>
          <p:cNvSpPr>
            <a:spLocks noGrp="1"/>
          </p:cNvSpPr>
          <p:nvPr>
            <p:ph type="title"/>
          </p:nvPr>
        </p:nvSpPr>
        <p:spPr>
          <a:xfrm>
            <a:off x="392334" y="359872"/>
            <a:ext cx="11125199" cy="551482"/>
          </a:xfrm>
        </p:spPr>
        <p:txBody>
          <a:bodyPr>
            <a:normAutofit fontScale="90000"/>
          </a:bodyPr>
          <a:lstStyle/>
          <a:p>
            <a:r>
              <a:rPr lang="en-IN" dirty="0" err="1"/>
              <a:t>IApplicationLifetime</a:t>
            </a:r>
            <a:r>
              <a:rPr lang="en-IN" dirty="0"/>
              <a:t> interface</a:t>
            </a:r>
            <a:endParaRPr lang="en-US" dirty="0"/>
          </a:p>
        </p:txBody>
      </p:sp>
      <p:sp>
        <p:nvSpPr>
          <p:cNvPr id="3" name="Content Placeholder 2">
            <a:extLst>
              <a:ext uri="{FF2B5EF4-FFF2-40B4-BE49-F238E27FC236}">
                <a16:creationId xmlns:a16="http://schemas.microsoft.com/office/drawing/2014/main" id="{3BAEF825-DDD9-4532-BC68-95C97A5FC2F1}"/>
              </a:ext>
            </a:extLst>
          </p:cNvPr>
          <p:cNvSpPr>
            <a:spLocks noGrp="1"/>
          </p:cNvSpPr>
          <p:nvPr>
            <p:ph idx="1"/>
          </p:nvPr>
        </p:nvSpPr>
        <p:spPr>
          <a:xfrm>
            <a:off x="531151" y="1219200"/>
            <a:ext cx="4991122" cy="4419600"/>
          </a:xfrm>
        </p:spPr>
        <p:txBody>
          <a:bodyPr/>
          <a:lstStyle/>
          <a:p>
            <a:r>
              <a:rPr lang="en-US" sz="2600" dirty="0"/>
              <a:t>Constructor-inject the </a:t>
            </a:r>
            <a:r>
              <a:rPr lang="en-US" sz="2600" dirty="0" err="1"/>
              <a:t>IApplicationLifetime</a:t>
            </a:r>
            <a:r>
              <a:rPr lang="en-US" sz="2600" dirty="0"/>
              <a:t> service into any class. The sample app uses constructor injection into a </a:t>
            </a:r>
            <a:r>
              <a:rPr lang="en-US" sz="2600" dirty="0" err="1"/>
              <a:t>LifetimeEventsHostedService</a:t>
            </a:r>
            <a:r>
              <a:rPr lang="en-US" sz="2600" dirty="0"/>
              <a:t> class (an </a:t>
            </a:r>
            <a:r>
              <a:rPr lang="en-US" sz="2600" dirty="0" err="1"/>
              <a:t>IHostedService</a:t>
            </a:r>
            <a:r>
              <a:rPr lang="en-US" sz="2600" dirty="0"/>
              <a:t> implementation) to register the events.</a:t>
            </a:r>
          </a:p>
          <a:p>
            <a:r>
              <a:rPr lang="en-US" sz="2200" b="1" dirty="0" err="1"/>
              <a:t>LifetimeEventsHostedService.cs</a:t>
            </a:r>
            <a:r>
              <a:rPr lang="en-US" sz="2200" b="1" dirty="0"/>
              <a:t>:</a:t>
            </a:r>
          </a:p>
        </p:txBody>
      </p:sp>
      <p:sp>
        <p:nvSpPr>
          <p:cNvPr id="4" name="Slide Number Placeholder 3">
            <a:extLst>
              <a:ext uri="{FF2B5EF4-FFF2-40B4-BE49-F238E27FC236}">
                <a16:creationId xmlns:a16="http://schemas.microsoft.com/office/drawing/2014/main" id="{CA86D808-2A6F-4DDF-BF71-E2C83AF00A05}"/>
              </a:ext>
            </a:extLst>
          </p:cNvPr>
          <p:cNvSpPr>
            <a:spLocks noGrp="1"/>
          </p:cNvSpPr>
          <p:nvPr>
            <p:ph type="sldNum" sz="quarter" idx="12"/>
          </p:nvPr>
        </p:nvSpPr>
        <p:spPr/>
        <p:txBody>
          <a:bodyPr/>
          <a:lstStyle/>
          <a:p>
            <a:fld id="{C51EAA63-D034-42AE-91FA-B13B9518C7BE}" type="slidenum">
              <a:rPr lang="en-US" smtClean="0"/>
              <a:pPr/>
              <a:t>110</a:t>
            </a:fld>
            <a:endParaRPr lang="en-US" dirty="0"/>
          </a:p>
        </p:txBody>
      </p:sp>
      <p:pic>
        <p:nvPicPr>
          <p:cNvPr id="5" name="Picture 4">
            <a:extLst>
              <a:ext uri="{FF2B5EF4-FFF2-40B4-BE49-F238E27FC236}">
                <a16:creationId xmlns:a16="http://schemas.microsoft.com/office/drawing/2014/main" id="{BC8E9E26-8BC5-48EC-B3F6-377B1159E27F}"/>
              </a:ext>
            </a:extLst>
          </p:cNvPr>
          <p:cNvPicPr>
            <a:picLocks noChangeAspect="1"/>
          </p:cNvPicPr>
          <p:nvPr/>
        </p:nvPicPr>
        <p:blipFill>
          <a:blip r:embed="rId2"/>
          <a:stretch>
            <a:fillRect/>
          </a:stretch>
        </p:blipFill>
        <p:spPr>
          <a:xfrm>
            <a:off x="5440033" y="911353"/>
            <a:ext cx="6610578" cy="4916009"/>
          </a:xfrm>
          <a:prstGeom prst="rect">
            <a:avLst/>
          </a:prstGeom>
        </p:spPr>
      </p:pic>
    </p:spTree>
    <p:extLst>
      <p:ext uri="{BB962C8B-B14F-4D97-AF65-F5344CB8AC3E}">
        <p14:creationId xmlns:p14="http://schemas.microsoft.com/office/powerpoint/2010/main" val="40143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0434-4743-446C-9C67-ED003B014661}"/>
              </a:ext>
            </a:extLst>
          </p:cNvPr>
          <p:cNvSpPr>
            <a:spLocks noGrp="1"/>
          </p:cNvSpPr>
          <p:nvPr>
            <p:ph type="title"/>
          </p:nvPr>
        </p:nvSpPr>
        <p:spPr>
          <a:xfrm>
            <a:off x="314842" y="344373"/>
            <a:ext cx="11125199" cy="566981"/>
          </a:xfrm>
        </p:spPr>
        <p:txBody>
          <a:bodyPr>
            <a:normAutofit fontScale="90000"/>
          </a:bodyPr>
          <a:lstStyle/>
          <a:p>
            <a:r>
              <a:rPr lang="en-IN" dirty="0" err="1"/>
              <a:t>IApplicationLifetime</a:t>
            </a:r>
            <a:r>
              <a:rPr lang="en-IN" dirty="0"/>
              <a:t> interface</a:t>
            </a:r>
            <a:endParaRPr lang="en-US" dirty="0"/>
          </a:p>
        </p:txBody>
      </p:sp>
      <p:sp>
        <p:nvSpPr>
          <p:cNvPr id="3" name="Content Placeholder 2">
            <a:extLst>
              <a:ext uri="{FF2B5EF4-FFF2-40B4-BE49-F238E27FC236}">
                <a16:creationId xmlns:a16="http://schemas.microsoft.com/office/drawing/2014/main" id="{A5729665-D5B8-4F39-84C5-656C72011741}"/>
              </a:ext>
            </a:extLst>
          </p:cNvPr>
          <p:cNvSpPr>
            <a:spLocks noGrp="1"/>
          </p:cNvSpPr>
          <p:nvPr>
            <p:ph idx="1"/>
          </p:nvPr>
        </p:nvSpPr>
        <p:spPr>
          <a:xfrm>
            <a:off x="6094412" y="911354"/>
            <a:ext cx="5792788" cy="1872712"/>
          </a:xfrm>
        </p:spPr>
        <p:txBody>
          <a:bodyPr/>
          <a:lstStyle/>
          <a:p>
            <a:pPr algn="just"/>
            <a:r>
              <a:rPr lang="en-US" sz="2400" dirty="0" err="1"/>
              <a:t>StopApplication</a:t>
            </a:r>
            <a:r>
              <a:rPr lang="en-US" sz="2400" dirty="0"/>
              <a:t> requests termination of the app. The following class uses </a:t>
            </a:r>
            <a:r>
              <a:rPr lang="en-US" sz="2400" dirty="0" err="1"/>
              <a:t>StopApplication</a:t>
            </a:r>
            <a:r>
              <a:rPr lang="en-US" sz="2400" dirty="0"/>
              <a:t> to gracefully shut down an app when the class's Shutdown method is called:</a:t>
            </a:r>
          </a:p>
        </p:txBody>
      </p:sp>
      <p:sp>
        <p:nvSpPr>
          <p:cNvPr id="4" name="Slide Number Placeholder 3">
            <a:extLst>
              <a:ext uri="{FF2B5EF4-FFF2-40B4-BE49-F238E27FC236}">
                <a16:creationId xmlns:a16="http://schemas.microsoft.com/office/drawing/2014/main" id="{2AB61F0F-2D24-44CA-A8DE-A1D8E3D55DBA}"/>
              </a:ext>
            </a:extLst>
          </p:cNvPr>
          <p:cNvSpPr>
            <a:spLocks noGrp="1"/>
          </p:cNvSpPr>
          <p:nvPr>
            <p:ph type="sldNum" sz="quarter" idx="12"/>
          </p:nvPr>
        </p:nvSpPr>
        <p:spPr/>
        <p:txBody>
          <a:bodyPr/>
          <a:lstStyle/>
          <a:p>
            <a:fld id="{C51EAA63-D034-42AE-91FA-B13B9518C7BE}" type="slidenum">
              <a:rPr lang="en-US" smtClean="0"/>
              <a:pPr/>
              <a:t>111</a:t>
            </a:fld>
            <a:endParaRPr lang="en-US" dirty="0"/>
          </a:p>
        </p:txBody>
      </p:sp>
      <p:pic>
        <p:nvPicPr>
          <p:cNvPr id="5" name="Picture 4">
            <a:extLst>
              <a:ext uri="{FF2B5EF4-FFF2-40B4-BE49-F238E27FC236}">
                <a16:creationId xmlns:a16="http://schemas.microsoft.com/office/drawing/2014/main" id="{E63E4FFF-E167-43F5-8902-4E515BF8A392}"/>
              </a:ext>
            </a:extLst>
          </p:cNvPr>
          <p:cNvPicPr>
            <a:picLocks noChangeAspect="1"/>
          </p:cNvPicPr>
          <p:nvPr/>
        </p:nvPicPr>
        <p:blipFill>
          <a:blip r:embed="rId2"/>
          <a:stretch>
            <a:fillRect/>
          </a:stretch>
        </p:blipFill>
        <p:spPr>
          <a:xfrm>
            <a:off x="457868" y="1279901"/>
            <a:ext cx="5032838" cy="4298197"/>
          </a:xfrm>
          <a:prstGeom prst="rect">
            <a:avLst/>
          </a:prstGeom>
        </p:spPr>
      </p:pic>
      <p:pic>
        <p:nvPicPr>
          <p:cNvPr id="6" name="Picture 5">
            <a:extLst>
              <a:ext uri="{FF2B5EF4-FFF2-40B4-BE49-F238E27FC236}">
                <a16:creationId xmlns:a16="http://schemas.microsoft.com/office/drawing/2014/main" id="{02CA0EC7-5A8B-460C-9CF6-D7BF24E75DA8}"/>
              </a:ext>
            </a:extLst>
          </p:cNvPr>
          <p:cNvPicPr>
            <a:picLocks noChangeAspect="1"/>
          </p:cNvPicPr>
          <p:nvPr/>
        </p:nvPicPr>
        <p:blipFill>
          <a:blip r:embed="rId3"/>
          <a:stretch>
            <a:fillRect/>
          </a:stretch>
        </p:blipFill>
        <p:spPr>
          <a:xfrm>
            <a:off x="6651623" y="2986615"/>
            <a:ext cx="4959555" cy="3096865"/>
          </a:xfrm>
          <a:prstGeom prst="rect">
            <a:avLst/>
          </a:prstGeom>
        </p:spPr>
      </p:pic>
    </p:spTree>
    <p:extLst>
      <p:ext uri="{BB962C8B-B14F-4D97-AF65-F5344CB8AC3E}">
        <p14:creationId xmlns:p14="http://schemas.microsoft.com/office/powerpoint/2010/main" val="144068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53FE-464B-4151-A76C-34E1661B819A}"/>
              </a:ext>
            </a:extLst>
          </p:cNvPr>
          <p:cNvSpPr>
            <a:spLocks noGrp="1"/>
          </p:cNvSpPr>
          <p:nvPr>
            <p:ph type="title"/>
          </p:nvPr>
        </p:nvSpPr>
        <p:spPr>
          <a:xfrm>
            <a:off x="252849" y="247974"/>
            <a:ext cx="11125199" cy="551482"/>
          </a:xfrm>
        </p:spPr>
        <p:txBody>
          <a:bodyPr>
            <a:normAutofit fontScale="90000"/>
          </a:bodyPr>
          <a:lstStyle/>
          <a:p>
            <a:r>
              <a:rPr lang="en-IN" dirty="0"/>
              <a:t>Web Server implementations in ASP.NET Core</a:t>
            </a:r>
            <a:endParaRPr lang="en-US" dirty="0"/>
          </a:p>
        </p:txBody>
      </p:sp>
      <p:sp>
        <p:nvSpPr>
          <p:cNvPr id="3" name="Content Placeholder 2">
            <a:extLst>
              <a:ext uri="{FF2B5EF4-FFF2-40B4-BE49-F238E27FC236}">
                <a16:creationId xmlns:a16="http://schemas.microsoft.com/office/drawing/2014/main" id="{5FA8F2B4-F325-48FE-A1F0-C7E517C0C289}"/>
              </a:ext>
            </a:extLst>
          </p:cNvPr>
          <p:cNvSpPr>
            <a:spLocks noGrp="1"/>
          </p:cNvSpPr>
          <p:nvPr>
            <p:ph idx="1"/>
          </p:nvPr>
        </p:nvSpPr>
        <p:spPr>
          <a:xfrm>
            <a:off x="391672" y="935066"/>
            <a:ext cx="11495528" cy="4419600"/>
          </a:xfrm>
        </p:spPr>
        <p:txBody>
          <a:bodyPr/>
          <a:lstStyle/>
          <a:p>
            <a:pPr algn="just"/>
            <a:r>
              <a:rPr lang="en-US" sz="2400" dirty="0"/>
              <a:t>An ASP.NET Core app runs with an in-process HTTP server implementation. The server implementation listens for HTTP requests and surfaces them to the app as a set of request features composed into an </a:t>
            </a:r>
            <a:r>
              <a:rPr lang="en-US" sz="2400" dirty="0" err="1"/>
              <a:t>HttpContext</a:t>
            </a:r>
            <a:r>
              <a:rPr lang="en-US" sz="2400" dirty="0"/>
              <a:t>.</a:t>
            </a:r>
          </a:p>
          <a:p>
            <a:pPr marL="0" indent="0" algn="just">
              <a:buNone/>
            </a:pPr>
            <a:r>
              <a:rPr lang="en-US" sz="2400" dirty="0"/>
              <a:t>For Windows</a:t>
            </a:r>
          </a:p>
          <a:p>
            <a:pPr marL="0" indent="0" algn="just">
              <a:buNone/>
            </a:pPr>
            <a:r>
              <a:rPr lang="en-US" sz="2400" dirty="0"/>
              <a:t>ASP.NET Core ships with the following:</a:t>
            </a:r>
          </a:p>
          <a:p>
            <a:pPr algn="just"/>
            <a:r>
              <a:rPr lang="en-US" sz="2400" dirty="0"/>
              <a:t>Kestrel server is the default, cross-platform HTTP server implementation.</a:t>
            </a:r>
          </a:p>
          <a:p>
            <a:pPr algn="just"/>
            <a:r>
              <a:rPr lang="en-US" sz="2400" dirty="0"/>
              <a:t>IIS HTTP Server is an in-process server for IIS.</a:t>
            </a:r>
          </a:p>
          <a:p>
            <a:pPr algn="just"/>
            <a:r>
              <a:rPr lang="en-US" sz="2400" dirty="0"/>
              <a:t>HTTP.sys server is a Windows-only HTTP server based on the HTTP.sys kernel driver and HTTP Server API.</a:t>
            </a:r>
          </a:p>
        </p:txBody>
      </p:sp>
      <p:sp>
        <p:nvSpPr>
          <p:cNvPr id="4" name="Slide Number Placeholder 3">
            <a:extLst>
              <a:ext uri="{FF2B5EF4-FFF2-40B4-BE49-F238E27FC236}">
                <a16:creationId xmlns:a16="http://schemas.microsoft.com/office/drawing/2014/main" id="{3349E1AB-7B3D-4D8B-9768-97E5384712A9}"/>
              </a:ext>
            </a:extLst>
          </p:cNvPr>
          <p:cNvSpPr>
            <a:spLocks noGrp="1"/>
          </p:cNvSpPr>
          <p:nvPr>
            <p:ph type="sldNum" sz="quarter" idx="12"/>
          </p:nvPr>
        </p:nvSpPr>
        <p:spPr/>
        <p:txBody>
          <a:bodyPr/>
          <a:lstStyle/>
          <a:p>
            <a:fld id="{C51EAA63-D034-42AE-91FA-B13B9518C7BE}" type="slidenum">
              <a:rPr lang="en-US" smtClean="0"/>
              <a:pPr/>
              <a:t>112</a:t>
            </a:fld>
            <a:endParaRPr lang="en-US" dirty="0"/>
          </a:p>
        </p:txBody>
      </p:sp>
    </p:spTree>
    <p:extLst>
      <p:ext uri="{BB962C8B-B14F-4D97-AF65-F5344CB8AC3E}">
        <p14:creationId xmlns:p14="http://schemas.microsoft.com/office/powerpoint/2010/main" val="410270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5C69-F1A4-44FB-B119-DC829644D1C2}"/>
              </a:ext>
            </a:extLst>
          </p:cNvPr>
          <p:cNvSpPr>
            <a:spLocks noGrp="1"/>
          </p:cNvSpPr>
          <p:nvPr>
            <p:ph type="title"/>
          </p:nvPr>
        </p:nvSpPr>
        <p:spPr>
          <a:xfrm>
            <a:off x="283845" y="359872"/>
            <a:ext cx="11125199" cy="551482"/>
          </a:xfrm>
        </p:spPr>
        <p:txBody>
          <a:bodyPr>
            <a:normAutofit fontScale="90000"/>
          </a:bodyPr>
          <a:lstStyle/>
          <a:p>
            <a:r>
              <a:rPr lang="en-IN" dirty="0"/>
              <a:t>Web Server implementations in ASP.NET Core</a:t>
            </a:r>
            <a:endParaRPr lang="en-US" dirty="0"/>
          </a:p>
        </p:txBody>
      </p:sp>
      <p:sp>
        <p:nvSpPr>
          <p:cNvPr id="3" name="Content Placeholder 2">
            <a:extLst>
              <a:ext uri="{FF2B5EF4-FFF2-40B4-BE49-F238E27FC236}">
                <a16:creationId xmlns:a16="http://schemas.microsoft.com/office/drawing/2014/main" id="{0FEFF8DE-8EAB-4AA5-A8C7-66A5DF0ABE01}"/>
              </a:ext>
            </a:extLst>
          </p:cNvPr>
          <p:cNvSpPr>
            <a:spLocks noGrp="1"/>
          </p:cNvSpPr>
          <p:nvPr>
            <p:ph idx="1"/>
          </p:nvPr>
        </p:nvSpPr>
        <p:spPr>
          <a:xfrm>
            <a:off x="531151" y="1090048"/>
            <a:ext cx="11126522" cy="4419600"/>
          </a:xfrm>
        </p:spPr>
        <p:txBody>
          <a:bodyPr/>
          <a:lstStyle/>
          <a:p>
            <a:pPr marL="0" indent="0" algn="just">
              <a:buNone/>
            </a:pPr>
            <a:r>
              <a:rPr lang="en-US" sz="2600" dirty="0"/>
              <a:t>When using IIS or IIS Express, the app either runs:</a:t>
            </a:r>
          </a:p>
          <a:p>
            <a:pPr algn="just"/>
            <a:r>
              <a:rPr lang="en-US" sz="2600" dirty="0"/>
              <a:t>In the same process as the IIS worker process (the in-process hosting model) with the IIS HTTP Server. In-process is the recommended configuration.</a:t>
            </a:r>
          </a:p>
          <a:p>
            <a:pPr algn="just"/>
            <a:r>
              <a:rPr lang="en-US" sz="2600" dirty="0"/>
              <a:t>In a process separate from the IIS worker process (the out-of-process hosting model) with the Kestrel server.</a:t>
            </a:r>
          </a:p>
          <a:p>
            <a:pPr algn="just"/>
            <a:r>
              <a:rPr lang="en-US" sz="2600" dirty="0"/>
              <a:t>The ASP.NET Core Module is a native IIS module that handles native IIS requests between IIS and the in-process IIS HTTP Server or Kestrel. For more information, see ASP.NET Core Module.</a:t>
            </a:r>
          </a:p>
          <a:p>
            <a:endParaRPr lang="en-US" sz="2600" dirty="0"/>
          </a:p>
        </p:txBody>
      </p:sp>
      <p:sp>
        <p:nvSpPr>
          <p:cNvPr id="4" name="Slide Number Placeholder 3">
            <a:extLst>
              <a:ext uri="{FF2B5EF4-FFF2-40B4-BE49-F238E27FC236}">
                <a16:creationId xmlns:a16="http://schemas.microsoft.com/office/drawing/2014/main" id="{295C3B6F-BD55-45D9-A4AD-12728F308B1C}"/>
              </a:ext>
            </a:extLst>
          </p:cNvPr>
          <p:cNvSpPr>
            <a:spLocks noGrp="1"/>
          </p:cNvSpPr>
          <p:nvPr>
            <p:ph type="sldNum" sz="quarter" idx="12"/>
          </p:nvPr>
        </p:nvSpPr>
        <p:spPr/>
        <p:txBody>
          <a:bodyPr/>
          <a:lstStyle/>
          <a:p>
            <a:fld id="{C51EAA63-D034-42AE-91FA-B13B9518C7BE}" type="slidenum">
              <a:rPr lang="en-US" smtClean="0"/>
              <a:pPr/>
              <a:t>113</a:t>
            </a:fld>
            <a:endParaRPr lang="en-US" dirty="0"/>
          </a:p>
        </p:txBody>
      </p:sp>
    </p:spTree>
    <p:extLst>
      <p:ext uri="{BB962C8B-B14F-4D97-AF65-F5344CB8AC3E}">
        <p14:creationId xmlns:p14="http://schemas.microsoft.com/office/powerpoint/2010/main" val="11046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D19E-97C0-4A75-B4B7-007E2AA7BAAF}"/>
              </a:ext>
            </a:extLst>
          </p:cNvPr>
          <p:cNvSpPr>
            <a:spLocks noGrp="1"/>
          </p:cNvSpPr>
          <p:nvPr>
            <p:ph type="title"/>
          </p:nvPr>
        </p:nvSpPr>
        <p:spPr>
          <a:xfrm>
            <a:off x="268346" y="344373"/>
            <a:ext cx="11125199" cy="566981"/>
          </a:xfrm>
        </p:spPr>
        <p:txBody>
          <a:bodyPr>
            <a:normAutofit fontScale="90000"/>
          </a:bodyPr>
          <a:lstStyle/>
          <a:p>
            <a:r>
              <a:rPr lang="en-IN" dirty="0"/>
              <a:t>Hosting Models</a:t>
            </a:r>
            <a:endParaRPr lang="en-US" dirty="0"/>
          </a:p>
        </p:txBody>
      </p:sp>
      <p:sp>
        <p:nvSpPr>
          <p:cNvPr id="3" name="Content Placeholder 2">
            <a:extLst>
              <a:ext uri="{FF2B5EF4-FFF2-40B4-BE49-F238E27FC236}">
                <a16:creationId xmlns:a16="http://schemas.microsoft.com/office/drawing/2014/main" id="{A53F9DE0-E24C-4A39-BFF3-6E7D9B0987AD}"/>
              </a:ext>
            </a:extLst>
          </p:cNvPr>
          <p:cNvSpPr>
            <a:spLocks noGrp="1"/>
          </p:cNvSpPr>
          <p:nvPr>
            <p:ph idx="1"/>
          </p:nvPr>
        </p:nvSpPr>
        <p:spPr>
          <a:xfrm>
            <a:off x="531151" y="1059051"/>
            <a:ext cx="11126522" cy="4419600"/>
          </a:xfrm>
        </p:spPr>
        <p:txBody>
          <a:bodyPr/>
          <a:lstStyle/>
          <a:p>
            <a:pPr marL="0" indent="0">
              <a:buNone/>
            </a:pPr>
            <a:r>
              <a:rPr lang="en-US" dirty="0"/>
              <a:t>In-process hosting model</a:t>
            </a:r>
          </a:p>
          <a:p>
            <a:r>
              <a:rPr lang="en-US" dirty="0"/>
              <a:t>Using in-process hosting, an ASP.NET Core app runs in the same process as its IIS worker process. </a:t>
            </a:r>
          </a:p>
          <a:p>
            <a:r>
              <a:rPr lang="en-US" dirty="0"/>
              <a:t>In-process hosting provides improved performance over out-of-process hosting because requests aren't proxied over the loopback adapter, a network interface that returns outgoing network traffic back to the same machine. </a:t>
            </a:r>
          </a:p>
          <a:p>
            <a:r>
              <a:rPr lang="en-US" dirty="0"/>
              <a:t>IIS handles process management with the Windows Process Activation Service (WAS).</a:t>
            </a:r>
          </a:p>
        </p:txBody>
      </p:sp>
      <p:sp>
        <p:nvSpPr>
          <p:cNvPr id="4" name="Slide Number Placeholder 3">
            <a:extLst>
              <a:ext uri="{FF2B5EF4-FFF2-40B4-BE49-F238E27FC236}">
                <a16:creationId xmlns:a16="http://schemas.microsoft.com/office/drawing/2014/main" id="{BE99F279-83E7-451B-9600-295C51DB8665}"/>
              </a:ext>
            </a:extLst>
          </p:cNvPr>
          <p:cNvSpPr>
            <a:spLocks noGrp="1"/>
          </p:cNvSpPr>
          <p:nvPr>
            <p:ph type="sldNum" sz="quarter" idx="12"/>
          </p:nvPr>
        </p:nvSpPr>
        <p:spPr/>
        <p:txBody>
          <a:bodyPr/>
          <a:lstStyle/>
          <a:p>
            <a:fld id="{C51EAA63-D034-42AE-91FA-B13B9518C7BE}" type="slidenum">
              <a:rPr lang="en-US" smtClean="0"/>
              <a:pPr/>
              <a:t>114</a:t>
            </a:fld>
            <a:endParaRPr lang="en-US" dirty="0"/>
          </a:p>
        </p:txBody>
      </p:sp>
    </p:spTree>
    <p:extLst>
      <p:ext uri="{BB962C8B-B14F-4D97-AF65-F5344CB8AC3E}">
        <p14:creationId xmlns:p14="http://schemas.microsoft.com/office/powerpoint/2010/main" val="39442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4F2C-1162-4793-8945-7D88C43B33D5}"/>
              </a:ext>
            </a:extLst>
          </p:cNvPr>
          <p:cNvSpPr>
            <a:spLocks noGrp="1"/>
          </p:cNvSpPr>
          <p:nvPr>
            <p:ph type="title"/>
          </p:nvPr>
        </p:nvSpPr>
        <p:spPr>
          <a:xfrm>
            <a:off x="268347" y="263471"/>
            <a:ext cx="11125199" cy="520486"/>
          </a:xfrm>
        </p:spPr>
        <p:txBody>
          <a:bodyPr>
            <a:normAutofit fontScale="90000"/>
          </a:bodyPr>
          <a:lstStyle/>
          <a:p>
            <a:r>
              <a:rPr lang="en-IN" dirty="0"/>
              <a:t>Hosting Model</a:t>
            </a:r>
            <a:endParaRPr lang="en-US" dirty="0"/>
          </a:p>
        </p:txBody>
      </p:sp>
      <p:sp>
        <p:nvSpPr>
          <p:cNvPr id="3" name="Content Placeholder 2">
            <a:extLst>
              <a:ext uri="{FF2B5EF4-FFF2-40B4-BE49-F238E27FC236}">
                <a16:creationId xmlns:a16="http://schemas.microsoft.com/office/drawing/2014/main" id="{91B10BA4-270E-4DAB-8135-06A20A5FD9BC}"/>
              </a:ext>
            </a:extLst>
          </p:cNvPr>
          <p:cNvSpPr>
            <a:spLocks noGrp="1"/>
          </p:cNvSpPr>
          <p:nvPr>
            <p:ph idx="1"/>
          </p:nvPr>
        </p:nvSpPr>
        <p:spPr>
          <a:xfrm>
            <a:off x="531151" y="997059"/>
            <a:ext cx="11126522" cy="4419600"/>
          </a:xfrm>
        </p:spPr>
        <p:txBody>
          <a:bodyPr/>
          <a:lstStyle/>
          <a:p>
            <a:pPr marL="0" indent="0">
              <a:buNone/>
            </a:pPr>
            <a:r>
              <a:rPr lang="en-US" dirty="0"/>
              <a:t>The ASP.NET Core Module:</a:t>
            </a:r>
          </a:p>
          <a:p>
            <a:r>
              <a:rPr lang="en-US" dirty="0"/>
              <a:t>Performs app initialization.</a:t>
            </a:r>
          </a:p>
          <a:p>
            <a:pPr marL="633413" lvl="1" indent="-349250"/>
            <a:r>
              <a:rPr lang="en-US" dirty="0"/>
              <a:t>Loads the </a:t>
            </a:r>
            <a:r>
              <a:rPr lang="en-US" dirty="0" err="1"/>
              <a:t>CoreCLR</a:t>
            </a:r>
            <a:r>
              <a:rPr lang="en-US" dirty="0"/>
              <a:t>.</a:t>
            </a:r>
          </a:p>
          <a:p>
            <a:pPr marL="633413" lvl="1" indent="-349250"/>
            <a:r>
              <a:rPr lang="en-US" dirty="0"/>
              <a:t>Calls </a:t>
            </a:r>
            <a:r>
              <a:rPr lang="en-US" dirty="0" err="1"/>
              <a:t>Program.Main</a:t>
            </a:r>
            <a:r>
              <a:rPr lang="en-US" dirty="0"/>
              <a:t>.</a:t>
            </a:r>
          </a:p>
          <a:p>
            <a:r>
              <a:rPr lang="en-US" dirty="0"/>
              <a:t>Handles the lifetime of the IIS native request.</a:t>
            </a:r>
          </a:p>
          <a:p>
            <a:r>
              <a:rPr lang="en-US" dirty="0"/>
              <a:t>The in-process hosting model isn't supported for ASP.NET Core apps that target the .NET Framework.</a:t>
            </a:r>
          </a:p>
          <a:p>
            <a:endParaRPr lang="en-US" dirty="0"/>
          </a:p>
        </p:txBody>
      </p:sp>
      <p:sp>
        <p:nvSpPr>
          <p:cNvPr id="4" name="Slide Number Placeholder 3">
            <a:extLst>
              <a:ext uri="{FF2B5EF4-FFF2-40B4-BE49-F238E27FC236}">
                <a16:creationId xmlns:a16="http://schemas.microsoft.com/office/drawing/2014/main" id="{3FD1599E-3906-489C-9BB3-409B497A00F4}"/>
              </a:ext>
            </a:extLst>
          </p:cNvPr>
          <p:cNvSpPr>
            <a:spLocks noGrp="1"/>
          </p:cNvSpPr>
          <p:nvPr>
            <p:ph type="sldNum" sz="quarter" idx="12"/>
          </p:nvPr>
        </p:nvSpPr>
        <p:spPr/>
        <p:txBody>
          <a:bodyPr/>
          <a:lstStyle/>
          <a:p>
            <a:fld id="{C51EAA63-D034-42AE-91FA-B13B9518C7BE}" type="slidenum">
              <a:rPr lang="en-US" smtClean="0"/>
              <a:pPr/>
              <a:t>115</a:t>
            </a:fld>
            <a:endParaRPr lang="en-US" dirty="0"/>
          </a:p>
        </p:txBody>
      </p:sp>
    </p:spTree>
    <p:extLst>
      <p:ext uri="{BB962C8B-B14F-4D97-AF65-F5344CB8AC3E}">
        <p14:creationId xmlns:p14="http://schemas.microsoft.com/office/powerpoint/2010/main" val="13490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7CC2-836D-4460-A109-B3E308776763}"/>
              </a:ext>
            </a:extLst>
          </p:cNvPr>
          <p:cNvSpPr>
            <a:spLocks noGrp="1"/>
          </p:cNvSpPr>
          <p:nvPr>
            <p:ph type="title"/>
          </p:nvPr>
        </p:nvSpPr>
        <p:spPr>
          <a:xfrm>
            <a:off x="303218" y="301753"/>
            <a:ext cx="11125199" cy="609601"/>
          </a:xfrm>
        </p:spPr>
        <p:txBody>
          <a:bodyPr/>
          <a:lstStyle/>
          <a:p>
            <a:r>
              <a:rPr lang="en-IN" dirty="0"/>
              <a:t>Hosting Model</a:t>
            </a:r>
            <a:endParaRPr lang="en-US" dirty="0"/>
          </a:p>
        </p:txBody>
      </p:sp>
      <p:sp>
        <p:nvSpPr>
          <p:cNvPr id="3" name="Content Placeholder 2">
            <a:extLst>
              <a:ext uri="{FF2B5EF4-FFF2-40B4-BE49-F238E27FC236}">
                <a16:creationId xmlns:a16="http://schemas.microsoft.com/office/drawing/2014/main" id="{C39F40AF-0C73-46FC-BD75-63D5F5CB5732}"/>
              </a:ext>
            </a:extLst>
          </p:cNvPr>
          <p:cNvSpPr>
            <a:spLocks noGrp="1"/>
          </p:cNvSpPr>
          <p:nvPr>
            <p:ph idx="1"/>
          </p:nvPr>
        </p:nvSpPr>
        <p:spPr>
          <a:xfrm>
            <a:off x="531151" y="1066801"/>
            <a:ext cx="11126522" cy="4419600"/>
          </a:xfrm>
        </p:spPr>
        <p:txBody>
          <a:bodyPr/>
          <a:lstStyle/>
          <a:p>
            <a:r>
              <a:rPr lang="en-US" dirty="0"/>
              <a:t>The following diagram illustrates the relationship between IIS, the ASP.NET Core Module, and an app hosted in-process:</a:t>
            </a:r>
          </a:p>
          <a:p>
            <a:endParaRPr lang="en-US" dirty="0"/>
          </a:p>
        </p:txBody>
      </p:sp>
      <p:sp>
        <p:nvSpPr>
          <p:cNvPr id="4" name="Slide Number Placeholder 3">
            <a:extLst>
              <a:ext uri="{FF2B5EF4-FFF2-40B4-BE49-F238E27FC236}">
                <a16:creationId xmlns:a16="http://schemas.microsoft.com/office/drawing/2014/main" id="{DDFE4A3B-7E43-465B-A67B-D9CF00A5A3D9}"/>
              </a:ext>
            </a:extLst>
          </p:cNvPr>
          <p:cNvSpPr>
            <a:spLocks noGrp="1"/>
          </p:cNvSpPr>
          <p:nvPr>
            <p:ph type="sldNum" sz="quarter" idx="12"/>
          </p:nvPr>
        </p:nvSpPr>
        <p:spPr/>
        <p:txBody>
          <a:bodyPr/>
          <a:lstStyle/>
          <a:p>
            <a:fld id="{C51EAA63-D034-42AE-91FA-B13B9518C7BE}" type="slidenum">
              <a:rPr lang="en-US" smtClean="0"/>
              <a:pPr/>
              <a:t>116</a:t>
            </a:fld>
            <a:endParaRPr lang="en-US" dirty="0"/>
          </a:p>
        </p:txBody>
      </p:sp>
      <p:sp>
        <p:nvSpPr>
          <p:cNvPr id="5" name="Rectangle 4">
            <a:extLst>
              <a:ext uri="{FF2B5EF4-FFF2-40B4-BE49-F238E27FC236}">
                <a16:creationId xmlns:a16="http://schemas.microsoft.com/office/drawing/2014/main" id="{345B8F06-57AD-4D33-825B-23EDF0FC8C9B}"/>
              </a:ext>
            </a:extLst>
          </p:cNvPr>
          <p:cNvSpPr/>
          <p:nvPr/>
        </p:nvSpPr>
        <p:spPr>
          <a:xfrm>
            <a:off x="2971800" y="2665802"/>
            <a:ext cx="8456617" cy="223701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tabLst>
                <a:tab pos="2776538" algn="l"/>
              </a:tabLst>
            </a:pPr>
            <a:endParaRPr lang="en-IN" dirty="0"/>
          </a:p>
          <a:p>
            <a:pPr algn="ctr">
              <a:lnSpc>
                <a:spcPct val="90000"/>
              </a:lnSpc>
            </a:pPr>
            <a:endParaRPr lang="en-IN" dirty="0"/>
          </a:p>
          <a:p>
            <a:pPr algn="ctr">
              <a:lnSpc>
                <a:spcPct val="90000"/>
              </a:lnSpc>
            </a:pPr>
            <a:endParaRPr lang="en-IN" dirty="0"/>
          </a:p>
          <a:p>
            <a:pPr algn="ctr">
              <a:lnSpc>
                <a:spcPct val="90000"/>
              </a:lnSpc>
            </a:pPr>
            <a:endParaRPr lang="en-US" dirty="0"/>
          </a:p>
        </p:txBody>
      </p:sp>
      <p:sp>
        <p:nvSpPr>
          <p:cNvPr id="6" name="Rectangle 5">
            <a:extLst>
              <a:ext uri="{FF2B5EF4-FFF2-40B4-BE49-F238E27FC236}">
                <a16:creationId xmlns:a16="http://schemas.microsoft.com/office/drawing/2014/main" id="{3375756E-50F2-4537-A689-E145F9E1BAA1}"/>
              </a:ext>
            </a:extLst>
          </p:cNvPr>
          <p:cNvSpPr/>
          <p:nvPr/>
        </p:nvSpPr>
        <p:spPr>
          <a:xfrm>
            <a:off x="3404386" y="3645515"/>
            <a:ext cx="2220686" cy="94705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ASP.NET Core Module</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840AF40-92E3-4F8F-825B-5E8D6524D2AE}"/>
              </a:ext>
            </a:extLst>
          </p:cNvPr>
          <p:cNvSpPr/>
          <p:nvPr/>
        </p:nvSpPr>
        <p:spPr>
          <a:xfrm>
            <a:off x="6082272" y="3645513"/>
            <a:ext cx="1426704" cy="94705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IISHTTP Server</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ectangle 7" descr="dv">
            <a:extLst>
              <a:ext uri="{FF2B5EF4-FFF2-40B4-BE49-F238E27FC236}">
                <a16:creationId xmlns:a16="http://schemas.microsoft.com/office/drawing/2014/main" id="{FC681793-6A74-4BE5-9C7C-8A5113F70363}"/>
              </a:ext>
            </a:extLst>
          </p:cNvPr>
          <p:cNvSpPr/>
          <p:nvPr/>
        </p:nvSpPr>
        <p:spPr>
          <a:xfrm>
            <a:off x="8984907" y="3645516"/>
            <a:ext cx="2220686" cy="94705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Application Code</a:t>
            </a:r>
            <a:endParaRPr lang="en-US"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A7A55F1E-B180-403D-A4AA-961E2EB0EB91}"/>
              </a:ext>
            </a:extLst>
          </p:cNvPr>
          <p:cNvSpPr txBox="1"/>
          <p:nvPr/>
        </p:nvSpPr>
        <p:spPr>
          <a:xfrm>
            <a:off x="4335115" y="2872634"/>
            <a:ext cx="391886" cy="299354"/>
          </a:xfrm>
          <a:prstGeom prst="rect">
            <a:avLst/>
          </a:prstGeom>
          <a:noFill/>
        </p:spPr>
        <p:txBody>
          <a:bodyPr wrap="none" lIns="0" tIns="0" rIns="0" bIns="0" rtlCol="0">
            <a:noAutofit/>
          </a:bodyPr>
          <a:lstStyle/>
          <a:p>
            <a:pPr>
              <a:lnSpc>
                <a:spcPct val="90000"/>
              </a:lnSpc>
            </a:pPr>
            <a:r>
              <a:rPr lang="en-IN" sz="2000" dirty="0"/>
              <a:t>IIS</a:t>
            </a:r>
            <a:endParaRPr lang="en-US" sz="2000" dirty="0"/>
          </a:p>
        </p:txBody>
      </p:sp>
      <p:sp>
        <p:nvSpPr>
          <p:cNvPr id="10" name="TextBox 9">
            <a:extLst>
              <a:ext uri="{FF2B5EF4-FFF2-40B4-BE49-F238E27FC236}">
                <a16:creationId xmlns:a16="http://schemas.microsoft.com/office/drawing/2014/main" id="{4E0D0B89-AEE4-46A4-9B4D-8B3DA3F3971E}"/>
              </a:ext>
            </a:extLst>
          </p:cNvPr>
          <p:cNvSpPr txBox="1"/>
          <p:nvPr/>
        </p:nvSpPr>
        <p:spPr>
          <a:xfrm>
            <a:off x="8506273" y="2869909"/>
            <a:ext cx="809056" cy="299354"/>
          </a:xfrm>
          <a:prstGeom prst="rect">
            <a:avLst/>
          </a:prstGeom>
          <a:noFill/>
        </p:spPr>
        <p:txBody>
          <a:bodyPr wrap="none" lIns="0" tIns="0" rIns="0" bIns="0" rtlCol="0">
            <a:noAutofit/>
          </a:bodyPr>
          <a:lstStyle/>
          <a:p>
            <a:pPr>
              <a:lnSpc>
                <a:spcPct val="90000"/>
              </a:lnSpc>
            </a:pPr>
            <a:r>
              <a:rPr lang="en-IN" sz="2000" dirty="0"/>
              <a:t>ASP.NET Core Application</a:t>
            </a:r>
            <a:endParaRPr lang="en-US" sz="2000" dirty="0"/>
          </a:p>
        </p:txBody>
      </p:sp>
      <p:cxnSp>
        <p:nvCxnSpPr>
          <p:cNvPr id="12" name="Straight Arrow Connector 11">
            <a:extLst>
              <a:ext uri="{FF2B5EF4-FFF2-40B4-BE49-F238E27FC236}">
                <a16:creationId xmlns:a16="http://schemas.microsoft.com/office/drawing/2014/main" id="{5208B6CC-65F7-4BF9-A670-76B0E74A8753}"/>
              </a:ext>
            </a:extLst>
          </p:cNvPr>
          <p:cNvCxnSpPr>
            <a:endCxn id="8" idx="1"/>
          </p:cNvCxnSpPr>
          <p:nvPr/>
        </p:nvCxnSpPr>
        <p:spPr>
          <a:xfrm>
            <a:off x="7502857" y="4119043"/>
            <a:ext cx="1482050" cy="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4D86559-C591-4CF7-B7D5-A76E3670304F}"/>
              </a:ext>
            </a:extLst>
          </p:cNvPr>
          <p:cNvSpPr txBox="1"/>
          <p:nvPr/>
        </p:nvSpPr>
        <p:spPr>
          <a:xfrm>
            <a:off x="7614440" y="3769340"/>
            <a:ext cx="914400" cy="349689"/>
          </a:xfrm>
          <a:prstGeom prst="rect">
            <a:avLst/>
          </a:prstGeom>
          <a:noFill/>
        </p:spPr>
        <p:txBody>
          <a:bodyPr wrap="none" lIns="0" tIns="0" rIns="0" bIns="0" rtlCol="0">
            <a:noAutofit/>
          </a:bodyPr>
          <a:lstStyle/>
          <a:p>
            <a:pPr>
              <a:lnSpc>
                <a:spcPct val="90000"/>
              </a:lnSpc>
            </a:pPr>
            <a:r>
              <a:rPr lang="en-IN" dirty="0" err="1"/>
              <a:t>HttpContext</a:t>
            </a:r>
            <a:endParaRPr lang="en-US" dirty="0"/>
          </a:p>
        </p:txBody>
      </p:sp>
      <p:sp>
        <p:nvSpPr>
          <p:cNvPr id="14" name="TextBox 13">
            <a:extLst>
              <a:ext uri="{FF2B5EF4-FFF2-40B4-BE49-F238E27FC236}">
                <a16:creationId xmlns:a16="http://schemas.microsoft.com/office/drawing/2014/main" id="{44EA875E-26D8-4D0F-9807-8F569295D8E5}"/>
              </a:ext>
            </a:extLst>
          </p:cNvPr>
          <p:cNvSpPr txBox="1"/>
          <p:nvPr/>
        </p:nvSpPr>
        <p:spPr>
          <a:xfrm>
            <a:off x="6643803" y="3220953"/>
            <a:ext cx="914400" cy="424540"/>
          </a:xfrm>
          <a:prstGeom prst="rect">
            <a:avLst/>
          </a:prstGeom>
          <a:noFill/>
        </p:spPr>
        <p:txBody>
          <a:bodyPr wrap="none" lIns="0" tIns="0" rIns="0" bIns="0" rtlCol="0">
            <a:noAutofit/>
          </a:bodyPr>
          <a:lstStyle/>
          <a:p>
            <a:pPr>
              <a:lnSpc>
                <a:spcPct val="90000"/>
              </a:lnSpc>
            </a:pPr>
            <a:r>
              <a:rPr lang="en-IN" dirty="0"/>
              <a:t>(w3wp.exe)</a:t>
            </a:r>
            <a:endParaRPr lang="en-US" dirty="0"/>
          </a:p>
        </p:txBody>
      </p:sp>
      <p:sp>
        <p:nvSpPr>
          <p:cNvPr id="15" name="TextBox 14">
            <a:extLst>
              <a:ext uri="{FF2B5EF4-FFF2-40B4-BE49-F238E27FC236}">
                <a16:creationId xmlns:a16="http://schemas.microsoft.com/office/drawing/2014/main" id="{D2209BE6-308A-444F-8AE0-05B94EBD07F4}"/>
              </a:ext>
            </a:extLst>
          </p:cNvPr>
          <p:cNvSpPr txBox="1"/>
          <p:nvPr/>
        </p:nvSpPr>
        <p:spPr>
          <a:xfrm>
            <a:off x="3600329" y="4625232"/>
            <a:ext cx="914400" cy="277585"/>
          </a:xfrm>
          <a:prstGeom prst="rect">
            <a:avLst/>
          </a:prstGeom>
          <a:noFill/>
        </p:spPr>
        <p:txBody>
          <a:bodyPr wrap="none" lIns="0" tIns="0" rIns="0" bIns="0" rtlCol="0">
            <a:noAutofit/>
          </a:bodyPr>
          <a:lstStyle/>
          <a:p>
            <a:pPr>
              <a:lnSpc>
                <a:spcPct val="90000"/>
              </a:lnSpc>
            </a:pPr>
            <a:r>
              <a:rPr lang="en-IN" dirty="0"/>
              <a:t>http://contoso.com</a:t>
            </a:r>
            <a:endParaRPr lang="en-US" dirty="0"/>
          </a:p>
        </p:txBody>
      </p:sp>
      <p:cxnSp>
        <p:nvCxnSpPr>
          <p:cNvPr id="19" name="Straight Arrow Connector 18">
            <a:extLst>
              <a:ext uri="{FF2B5EF4-FFF2-40B4-BE49-F238E27FC236}">
                <a16:creationId xmlns:a16="http://schemas.microsoft.com/office/drawing/2014/main" id="{99F9C7A0-ACBD-4CB2-82F7-C4400E0C9EC1}"/>
              </a:ext>
            </a:extLst>
          </p:cNvPr>
          <p:cNvCxnSpPr>
            <a:stCxn id="6" idx="3"/>
            <a:endCxn id="7" idx="1"/>
          </p:cNvCxnSpPr>
          <p:nvPr/>
        </p:nvCxnSpPr>
        <p:spPr>
          <a:xfrm flipV="1">
            <a:off x="5625072" y="4119041"/>
            <a:ext cx="457200" cy="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4D73A14-A432-4BEC-A90B-B2D0D1461EA6}"/>
              </a:ext>
            </a:extLst>
          </p:cNvPr>
          <p:cNvCxnSpPr/>
          <p:nvPr/>
        </p:nvCxnSpPr>
        <p:spPr>
          <a:xfrm>
            <a:off x="1706215" y="4119029"/>
            <a:ext cx="12409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DA56F217-6F3F-4BDC-B0B3-18CC77050199}"/>
              </a:ext>
            </a:extLst>
          </p:cNvPr>
          <p:cNvSpPr txBox="1"/>
          <p:nvPr/>
        </p:nvSpPr>
        <p:spPr>
          <a:xfrm>
            <a:off x="2057400" y="3784309"/>
            <a:ext cx="914400" cy="387128"/>
          </a:xfrm>
          <a:prstGeom prst="rect">
            <a:avLst/>
          </a:prstGeom>
          <a:noFill/>
        </p:spPr>
        <p:txBody>
          <a:bodyPr wrap="none" lIns="0" tIns="0" rIns="0" bIns="0" rtlCol="0">
            <a:noAutofit/>
          </a:bodyPr>
          <a:lstStyle/>
          <a:p>
            <a:pPr>
              <a:lnSpc>
                <a:spcPct val="90000"/>
              </a:lnSpc>
            </a:pPr>
            <a:r>
              <a:rPr lang="en-IN" dirty="0"/>
              <a:t>HTTP</a:t>
            </a:r>
            <a:endParaRPr lang="en-US" dirty="0"/>
          </a:p>
        </p:txBody>
      </p:sp>
      <p:sp>
        <p:nvSpPr>
          <p:cNvPr id="23" name="TextBox 22">
            <a:extLst>
              <a:ext uri="{FF2B5EF4-FFF2-40B4-BE49-F238E27FC236}">
                <a16:creationId xmlns:a16="http://schemas.microsoft.com/office/drawing/2014/main" id="{C068BC0B-178C-412D-94C5-5C6F96D9DA81}"/>
              </a:ext>
            </a:extLst>
          </p:cNvPr>
          <p:cNvSpPr txBox="1"/>
          <p:nvPr/>
        </p:nvSpPr>
        <p:spPr>
          <a:xfrm>
            <a:off x="535663" y="3988417"/>
            <a:ext cx="914400" cy="387118"/>
          </a:xfrm>
          <a:prstGeom prst="rect">
            <a:avLst/>
          </a:prstGeom>
          <a:noFill/>
        </p:spPr>
        <p:txBody>
          <a:bodyPr wrap="none" lIns="0" tIns="0" rIns="0" bIns="0" rtlCol="0">
            <a:noAutofit/>
          </a:bodyPr>
          <a:lstStyle/>
          <a:p>
            <a:pPr>
              <a:lnSpc>
                <a:spcPct val="90000"/>
              </a:lnSpc>
            </a:pPr>
            <a:r>
              <a:rPr lang="en-IN" sz="2200" dirty="0"/>
              <a:t>Internet</a:t>
            </a:r>
            <a:endParaRPr lang="en-US" sz="2200" dirty="0"/>
          </a:p>
        </p:txBody>
      </p:sp>
    </p:spTree>
    <p:extLst>
      <p:ext uri="{BB962C8B-B14F-4D97-AF65-F5344CB8AC3E}">
        <p14:creationId xmlns:p14="http://schemas.microsoft.com/office/powerpoint/2010/main" val="177734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337F-EE9C-4A96-B0CC-ACD052687948}"/>
              </a:ext>
            </a:extLst>
          </p:cNvPr>
          <p:cNvSpPr>
            <a:spLocks noGrp="1"/>
          </p:cNvSpPr>
          <p:nvPr>
            <p:ph type="title"/>
          </p:nvPr>
        </p:nvSpPr>
        <p:spPr>
          <a:xfrm>
            <a:off x="286889" y="285424"/>
            <a:ext cx="11125199" cy="625930"/>
          </a:xfrm>
        </p:spPr>
        <p:txBody>
          <a:bodyPr/>
          <a:lstStyle/>
          <a:p>
            <a:r>
              <a:rPr lang="en-IN" dirty="0"/>
              <a:t>Hosting Model</a:t>
            </a:r>
            <a:endParaRPr lang="en-US" dirty="0"/>
          </a:p>
        </p:txBody>
      </p:sp>
      <p:sp>
        <p:nvSpPr>
          <p:cNvPr id="3" name="Content Placeholder 2">
            <a:extLst>
              <a:ext uri="{FF2B5EF4-FFF2-40B4-BE49-F238E27FC236}">
                <a16:creationId xmlns:a16="http://schemas.microsoft.com/office/drawing/2014/main" id="{9B89A47C-5143-4163-BDB3-0A66B76BD9C9}"/>
              </a:ext>
            </a:extLst>
          </p:cNvPr>
          <p:cNvSpPr>
            <a:spLocks noGrp="1"/>
          </p:cNvSpPr>
          <p:nvPr>
            <p:ph idx="1"/>
          </p:nvPr>
        </p:nvSpPr>
        <p:spPr>
          <a:xfrm>
            <a:off x="531151" y="1083130"/>
            <a:ext cx="11126522" cy="4419600"/>
          </a:xfrm>
        </p:spPr>
        <p:txBody>
          <a:bodyPr/>
          <a:lstStyle/>
          <a:p>
            <a:pPr algn="just"/>
            <a:r>
              <a:rPr lang="en-US" sz="2400" dirty="0"/>
              <a:t>A request arrives from the web to the kernel-mode HTTP.sys driver. The driver routes the native request to IIS on the website's configured port, usually 80 (HTTP) or 443 (HTTPS). The module receives the native request and passes it to IIS HTTP Server (</a:t>
            </a:r>
            <a:r>
              <a:rPr lang="en-US" sz="2400" dirty="0" err="1"/>
              <a:t>IISHttpServer</a:t>
            </a:r>
            <a:r>
              <a:rPr lang="en-US" sz="2400" dirty="0"/>
              <a:t>). IIS HTTP Server is an in-process server implementation for IIS that converts the request from native to managed.</a:t>
            </a:r>
          </a:p>
          <a:p>
            <a:pPr algn="just"/>
            <a:r>
              <a:rPr lang="en-US" sz="2400" dirty="0"/>
              <a:t>After the IIS HTTP Server processes the request, the request is pushed into the ASP.NET Core middleware pipeline. The middleware pipeline handles the request and passes it on as an </a:t>
            </a:r>
            <a:r>
              <a:rPr lang="en-US" sz="2400" dirty="0" err="1"/>
              <a:t>HttpContext</a:t>
            </a:r>
            <a:r>
              <a:rPr lang="en-US" sz="2400" dirty="0"/>
              <a:t> instance to the app's logic. The app's response is passed back to IIS through IIS HTTP Server. IIS sends the response to the client that initiated the request.</a:t>
            </a:r>
          </a:p>
          <a:p>
            <a:pPr algn="just"/>
            <a:r>
              <a:rPr lang="en-US" sz="2400" dirty="0"/>
              <a:t>In-process hosting is opt-in for existing apps, but dotnet new templates default to the in-process hosting model for all IIS and IIS Express scenarios.</a:t>
            </a:r>
          </a:p>
        </p:txBody>
      </p:sp>
      <p:sp>
        <p:nvSpPr>
          <p:cNvPr id="4" name="Slide Number Placeholder 3">
            <a:extLst>
              <a:ext uri="{FF2B5EF4-FFF2-40B4-BE49-F238E27FC236}">
                <a16:creationId xmlns:a16="http://schemas.microsoft.com/office/drawing/2014/main" id="{BB66A073-74BA-4992-83D5-79FCECC5A518}"/>
              </a:ext>
            </a:extLst>
          </p:cNvPr>
          <p:cNvSpPr>
            <a:spLocks noGrp="1"/>
          </p:cNvSpPr>
          <p:nvPr>
            <p:ph type="sldNum" sz="quarter" idx="12"/>
          </p:nvPr>
        </p:nvSpPr>
        <p:spPr/>
        <p:txBody>
          <a:bodyPr/>
          <a:lstStyle/>
          <a:p>
            <a:fld id="{C51EAA63-D034-42AE-91FA-B13B9518C7BE}" type="slidenum">
              <a:rPr lang="en-US" smtClean="0"/>
              <a:pPr/>
              <a:t>117</a:t>
            </a:fld>
            <a:endParaRPr lang="en-US" dirty="0"/>
          </a:p>
        </p:txBody>
      </p:sp>
    </p:spTree>
    <p:extLst>
      <p:ext uri="{BB962C8B-B14F-4D97-AF65-F5344CB8AC3E}">
        <p14:creationId xmlns:p14="http://schemas.microsoft.com/office/powerpoint/2010/main" val="28129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06E4-5746-41B1-BF19-9F2454E8C2F1}"/>
              </a:ext>
            </a:extLst>
          </p:cNvPr>
          <p:cNvSpPr>
            <a:spLocks noGrp="1"/>
          </p:cNvSpPr>
          <p:nvPr>
            <p:ph type="title"/>
          </p:nvPr>
        </p:nvSpPr>
        <p:spPr>
          <a:xfrm>
            <a:off x="270561" y="334410"/>
            <a:ext cx="11125199" cy="576944"/>
          </a:xfrm>
        </p:spPr>
        <p:txBody>
          <a:bodyPr>
            <a:normAutofit fontScale="90000"/>
          </a:bodyPr>
          <a:lstStyle/>
          <a:p>
            <a:r>
              <a:rPr lang="en-IN" dirty="0"/>
              <a:t>Hosting Model</a:t>
            </a:r>
            <a:endParaRPr lang="en-US" dirty="0"/>
          </a:p>
        </p:txBody>
      </p:sp>
      <p:sp>
        <p:nvSpPr>
          <p:cNvPr id="3" name="Content Placeholder 2">
            <a:extLst>
              <a:ext uri="{FF2B5EF4-FFF2-40B4-BE49-F238E27FC236}">
                <a16:creationId xmlns:a16="http://schemas.microsoft.com/office/drawing/2014/main" id="{DD7CAD9A-137C-4323-BFD1-16965B5A2275}"/>
              </a:ext>
            </a:extLst>
          </p:cNvPr>
          <p:cNvSpPr>
            <a:spLocks noGrp="1"/>
          </p:cNvSpPr>
          <p:nvPr>
            <p:ph idx="1"/>
          </p:nvPr>
        </p:nvSpPr>
        <p:spPr>
          <a:xfrm>
            <a:off x="400528" y="1050473"/>
            <a:ext cx="11126522" cy="4419600"/>
          </a:xfrm>
        </p:spPr>
        <p:txBody>
          <a:bodyPr/>
          <a:lstStyle/>
          <a:p>
            <a:pPr marL="0" indent="0">
              <a:buNone/>
            </a:pPr>
            <a:r>
              <a:rPr lang="en-IN" dirty="0"/>
              <a:t>Out-of-process hosting model</a:t>
            </a:r>
          </a:p>
          <a:p>
            <a:pPr algn="just"/>
            <a:r>
              <a:rPr lang="en-US" dirty="0"/>
              <a:t>The module starts the process for the ASP.NET Core app when the first request arrives and restarts the app if it shuts down or crashes. This is essentially the same behavior as seen with apps that run in-process that are managed by the Windows Process Activation Service (WAS).</a:t>
            </a:r>
          </a:p>
          <a:p>
            <a:pPr algn="just"/>
            <a:r>
              <a:rPr lang="en-US" dirty="0"/>
              <a:t>The following diagram illustrates the relationship between IIS, the ASP.NET Core Module, and an app hosted out-of-process:</a:t>
            </a:r>
            <a:endParaRPr lang="en-IN" dirty="0"/>
          </a:p>
          <a:p>
            <a:pPr marL="0" indent="0">
              <a:buNone/>
            </a:pPr>
            <a:endParaRPr lang="en-US" dirty="0"/>
          </a:p>
        </p:txBody>
      </p:sp>
      <p:sp>
        <p:nvSpPr>
          <p:cNvPr id="4" name="Slide Number Placeholder 3">
            <a:extLst>
              <a:ext uri="{FF2B5EF4-FFF2-40B4-BE49-F238E27FC236}">
                <a16:creationId xmlns:a16="http://schemas.microsoft.com/office/drawing/2014/main" id="{C28FF450-500C-4BAB-9C87-A004AA630DD1}"/>
              </a:ext>
            </a:extLst>
          </p:cNvPr>
          <p:cNvSpPr>
            <a:spLocks noGrp="1"/>
          </p:cNvSpPr>
          <p:nvPr>
            <p:ph type="sldNum" sz="quarter" idx="12"/>
          </p:nvPr>
        </p:nvSpPr>
        <p:spPr/>
        <p:txBody>
          <a:bodyPr/>
          <a:lstStyle/>
          <a:p>
            <a:fld id="{C51EAA63-D034-42AE-91FA-B13B9518C7BE}" type="slidenum">
              <a:rPr lang="en-US" smtClean="0"/>
              <a:pPr/>
              <a:t>118</a:t>
            </a:fld>
            <a:endParaRPr lang="en-US" dirty="0"/>
          </a:p>
        </p:txBody>
      </p:sp>
      <p:sp>
        <p:nvSpPr>
          <p:cNvPr id="5" name="Rectangle 4">
            <a:extLst>
              <a:ext uri="{FF2B5EF4-FFF2-40B4-BE49-F238E27FC236}">
                <a16:creationId xmlns:a16="http://schemas.microsoft.com/office/drawing/2014/main" id="{FD223C93-954B-4981-8C44-B5BFCEE8AE23}"/>
              </a:ext>
            </a:extLst>
          </p:cNvPr>
          <p:cNvSpPr/>
          <p:nvPr/>
        </p:nvSpPr>
        <p:spPr>
          <a:xfrm>
            <a:off x="6763527" y="4310742"/>
            <a:ext cx="4735285" cy="16491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Application</a:t>
            </a:r>
          </a:p>
          <a:p>
            <a:pPr algn="ctr">
              <a:lnSpc>
                <a:spcPct val="90000"/>
              </a:lnSpc>
            </a:pPr>
            <a:r>
              <a:rPr lang="en-IN" dirty="0">
                <a:solidFill>
                  <a:schemeClr val="tx1"/>
                </a:solidFill>
              </a:rPr>
              <a:t>(dotnet.exe)</a:t>
            </a: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p:txBody>
      </p:sp>
      <p:sp>
        <p:nvSpPr>
          <p:cNvPr id="6" name="Rectangle 5">
            <a:extLst>
              <a:ext uri="{FF2B5EF4-FFF2-40B4-BE49-F238E27FC236}">
                <a16:creationId xmlns:a16="http://schemas.microsoft.com/office/drawing/2014/main" id="{6D63C8D2-AF2C-44FA-8F48-1C9C5AD69FA4}"/>
              </a:ext>
            </a:extLst>
          </p:cNvPr>
          <p:cNvSpPr/>
          <p:nvPr/>
        </p:nvSpPr>
        <p:spPr>
          <a:xfrm>
            <a:off x="2988123" y="4327071"/>
            <a:ext cx="2779718" cy="16491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IIS</a:t>
            </a:r>
          </a:p>
          <a:p>
            <a:pPr algn="ctr">
              <a:lnSpc>
                <a:spcPct val="90000"/>
              </a:lnSpc>
            </a:pPr>
            <a:r>
              <a:rPr lang="en-IN" dirty="0">
                <a:ln w="0"/>
                <a:solidFill>
                  <a:schemeClr val="tx1"/>
                </a:solidFill>
                <a:effectLst>
                  <a:outerShdw blurRad="38100" dist="19050" dir="2700000" algn="tl" rotWithShape="0">
                    <a:schemeClr val="dk1">
                      <a:alpha val="40000"/>
                    </a:schemeClr>
                  </a:outerShdw>
                </a:effectLst>
              </a:rPr>
              <a:t>(w3wp.exe)</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C1184189-C29D-4B78-AB78-4B4B059D1918}"/>
              </a:ext>
            </a:extLst>
          </p:cNvPr>
          <p:cNvSpPr/>
          <p:nvPr/>
        </p:nvSpPr>
        <p:spPr>
          <a:xfrm>
            <a:off x="3135086" y="4963884"/>
            <a:ext cx="2465614"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Module</a:t>
            </a:r>
            <a:endParaRPr lang="en-US" dirty="0">
              <a:solidFill>
                <a:schemeClr val="tx1"/>
              </a:solidFill>
            </a:endParaRPr>
          </a:p>
        </p:txBody>
      </p:sp>
      <p:sp>
        <p:nvSpPr>
          <p:cNvPr id="8" name="Rectangle 7">
            <a:extLst>
              <a:ext uri="{FF2B5EF4-FFF2-40B4-BE49-F238E27FC236}">
                <a16:creationId xmlns:a16="http://schemas.microsoft.com/office/drawing/2014/main" id="{8E70902A-7D97-45CE-804E-F8C0F9D7DE07}"/>
              </a:ext>
            </a:extLst>
          </p:cNvPr>
          <p:cNvSpPr/>
          <p:nvPr/>
        </p:nvSpPr>
        <p:spPr>
          <a:xfrm>
            <a:off x="6866940" y="4931226"/>
            <a:ext cx="1382486"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Kestrel</a:t>
            </a:r>
            <a:endParaRPr lang="en-US" dirty="0">
              <a:solidFill>
                <a:schemeClr val="tx1"/>
              </a:solidFill>
            </a:endParaRPr>
          </a:p>
        </p:txBody>
      </p:sp>
      <p:sp>
        <p:nvSpPr>
          <p:cNvPr id="9" name="Rectangle 8">
            <a:extLst>
              <a:ext uri="{FF2B5EF4-FFF2-40B4-BE49-F238E27FC236}">
                <a16:creationId xmlns:a16="http://schemas.microsoft.com/office/drawing/2014/main" id="{67DD6D2D-4DBA-443E-B3FC-90EA649F43C4}"/>
              </a:ext>
            </a:extLst>
          </p:cNvPr>
          <p:cNvSpPr/>
          <p:nvPr/>
        </p:nvSpPr>
        <p:spPr>
          <a:xfrm>
            <a:off x="9579720" y="4931226"/>
            <a:ext cx="1814745"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Application Code</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881E827C-FD30-487D-9EE4-4D4C794FDB83}"/>
              </a:ext>
            </a:extLst>
          </p:cNvPr>
          <p:cNvCxnSpPr>
            <a:stCxn id="8" idx="3"/>
            <a:endCxn id="9" idx="1"/>
          </p:cNvCxnSpPr>
          <p:nvPr/>
        </p:nvCxnSpPr>
        <p:spPr>
          <a:xfrm>
            <a:off x="8249426" y="5312225"/>
            <a:ext cx="133029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5182575-5734-4206-9112-4CA2E19CDEC8}"/>
              </a:ext>
            </a:extLst>
          </p:cNvPr>
          <p:cNvSpPr txBox="1"/>
          <p:nvPr/>
        </p:nvSpPr>
        <p:spPr>
          <a:xfrm>
            <a:off x="8314742" y="5049131"/>
            <a:ext cx="914400" cy="384040"/>
          </a:xfrm>
          <a:prstGeom prst="rect">
            <a:avLst/>
          </a:prstGeom>
          <a:noFill/>
        </p:spPr>
        <p:txBody>
          <a:bodyPr wrap="none" lIns="0" tIns="0" rIns="0" bIns="0" rtlCol="0">
            <a:noAutofit/>
          </a:bodyPr>
          <a:lstStyle/>
          <a:p>
            <a:pPr>
              <a:lnSpc>
                <a:spcPct val="90000"/>
              </a:lnSpc>
            </a:pPr>
            <a:r>
              <a:rPr lang="en-IN" sz="1800" dirty="0" err="1"/>
              <a:t>HTTPContext</a:t>
            </a:r>
            <a:endParaRPr lang="en-US" sz="1800" dirty="0"/>
          </a:p>
        </p:txBody>
      </p:sp>
      <p:sp>
        <p:nvSpPr>
          <p:cNvPr id="14" name="TextBox 13">
            <a:extLst>
              <a:ext uri="{FF2B5EF4-FFF2-40B4-BE49-F238E27FC236}">
                <a16:creationId xmlns:a16="http://schemas.microsoft.com/office/drawing/2014/main" id="{45A22092-FFCA-440B-9275-72FEE5A31F6E}"/>
              </a:ext>
            </a:extLst>
          </p:cNvPr>
          <p:cNvSpPr txBox="1"/>
          <p:nvPr/>
        </p:nvSpPr>
        <p:spPr>
          <a:xfrm>
            <a:off x="3453493" y="5725882"/>
            <a:ext cx="914400" cy="277585"/>
          </a:xfrm>
          <a:prstGeom prst="rect">
            <a:avLst/>
          </a:prstGeom>
          <a:noFill/>
        </p:spPr>
        <p:txBody>
          <a:bodyPr wrap="none" lIns="0" tIns="0" rIns="0" bIns="0" rtlCol="0">
            <a:noAutofit/>
          </a:bodyPr>
          <a:lstStyle/>
          <a:p>
            <a:pPr>
              <a:lnSpc>
                <a:spcPct val="90000"/>
              </a:lnSpc>
            </a:pPr>
            <a:r>
              <a:rPr lang="en-IN" dirty="0"/>
              <a:t>http://contoso.com</a:t>
            </a:r>
            <a:endParaRPr lang="en-US" dirty="0"/>
          </a:p>
        </p:txBody>
      </p:sp>
      <p:sp>
        <p:nvSpPr>
          <p:cNvPr id="15" name="TextBox 14">
            <a:extLst>
              <a:ext uri="{FF2B5EF4-FFF2-40B4-BE49-F238E27FC236}">
                <a16:creationId xmlns:a16="http://schemas.microsoft.com/office/drawing/2014/main" id="{2C54A713-11A8-4BBA-B3AE-4111E6AC2B87}"/>
              </a:ext>
            </a:extLst>
          </p:cNvPr>
          <p:cNvSpPr txBox="1"/>
          <p:nvPr/>
        </p:nvSpPr>
        <p:spPr>
          <a:xfrm>
            <a:off x="6906533" y="5701389"/>
            <a:ext cx="914400" cy="277585"/>
          </a:xfrm>
          <a:prstGeom prst="rect">
            <a:avLst/>
          </a:prstGeom>
          <a:noFill/>
        </p:spPr>
        <p:txBody>
          <a:bodyPr wrap="none" lIns="0" tIns="0" rIns="0" bIns="0" rtlCol="0">
            <a:noAutofit/>
          </a:bodyPr>
          <a:lstStyle/>
          <a:p>
            <a:pPr>
              <a:lnSpc>
                <a:spcPct val="90000"/>
              </a:lnSpc>
            </a:pPr>
            <a:r>
              <a:rPr lang="en-IN" dirty="0"/>
              <a:t>http://localhost:1234</a:t>
            </a:r>
            <a:endParaRPr lang="en-US" dirty="0"/>
          </a:p>
        </p:txBody>
      </p:sp>
      <p:cxnSp>
        <p:nvCxnSpPr>
          <p:cNvPr id="17" name="Straight Arrow Connector 16">
            <a:extLst>
              <a:ext uri="{FF2B5EF4-FFF2-40B4-BE49-F238E27FC236}">
                <a16:creationId xmlns:a16="http://schemas.microsoft.com/office/drawing/2014/main" id="{C9B012ED-DBC3-4566-8C8C-8512F5CAC515}"/>
              </a:ext>
            </a:extLst>
          </p:cNvPr>
          <p:cNvCxnSpPr>
            <a:cxnSpLocks/>
            <a:stCxn id="6" idx="3"/>
            <a:endCxn id="5" idx="1"/>
          </p:cNvCxnSpPr>
          <p:nvPr/>
        </p:nvCxnSpPr>
        <p:spPr>
          <a:xfrm flipV="1">
            <a:off x="5767841" y="5135335"/>
            <a:ext cx="995686" cy="163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1F22880-C79F-4E68-9CF3-DFF09644CE9D}"/>
              </a:ext>
            </a:extLst>
          </p:cNvPr>
          <p:cNvSpPr txBox="1"/>
          <p:nvPr/>
        </p:nvSpPr>
        <p:spPr>
          <a:xfrm>
            <a:off x="5896163" y="4853833"/>
            <a:ext cx="914400" cy="914400"/>
          </a:xfrm>
          <a:prstGeom prst="rect">
            <a:avLst/>
          </a:prstGeom>
          <a:noFill/>
        </p:spPr>
        <p:txBody>
          <a:bodyPr wrap="none" lIns="0" tIns="0" rIns="0" bIns="0" rtlCol="0">
            <a:noAutofit/>
          </a:bodyPr>
          <a:lstStyle/>
          <a:p>
            <a:pPr>
              <a:lnSpc>
                <a:spcPct val="90000"/>
              </a:lnSpc>
            </a:pPr>
            <a:r>
              <a:rPr lang="en-IN" dirty="0"/>
              <a:t>HTTP</a:t>
            </a:r>
            <a:endParaRPr lang="en-US" dirty="0"/>
          </a:p>
        </p:txBody>
      </p:sp>
      <p:cxnSp>
        <p:nvCxnSpPr>
          <p:cNvPr id="21" name="Straight Arrow Connector 20">
            <a:extLst>
              <a:ext uri="{FF2B5EF4-FFF2-40B4-BE49-F238E27FC236}">
                <a16:creationId xmlns:a16="http://schemas.microsoft.com/office/drawing/2014/main" id="{3298EEDF-49C0-4E84-8A6D-D1DF7AA4E575}"/>
              </a:ext>
            </a:extLst>
          </p:cNvPr>
          <p:cNvCxnSpPr>
            <a:endCxn id="6" idx="1"/>
          </p:cNvCxnSpPr>
          <p:nvPr/>
        </p:nvCxnSpPr>
        <p:spPr>
          <a:xfrm>
            <a:off x="1681843" y="5151664"/>
            <a:ext cx="130628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EA01A64-EE53-4644-9173-DA975232128A}"/>
              </a:ext>
            </a:extLst>
          </p:cNvPr>
          <p:cNvSpPr txBox="1"/>
          <p:nvPr/>
        </p:nvSpPr>
        <p:spPr>
          <a:xfrm>
            <a:off x="2033080" y="4831895"/>
            <a:ext cx="914400" cy="319764"/>
          </a:xfrm>
          <a:prstGeom prst="rect">
            <a:avLst/>
          </a:prstGeom>
          <a:noFill/>
        </p:spPr>
        <p:txBody>
          <a:bodyPr wrap="none" lIns="0" tIns="0" rIns="0" bIns="0" rtlCol="0">
            <a:noAutofit/>
          </a:bodyPr>
          <a:lstStyle/>
          <a:p>
            <a:pPr>
              <a:lnSpc>
                <a:spcPct val="90000"/>
              </a:lnSpc>
            </a:pPr>
            <a:r>
              <a:rPr lang="en-IN" dirty="0"/>
              <a:t>HTTP</a:t>
            </a:r>
            <a:endParaRPr lang="en-US" dirty="0"/>
          </a:p>
        </p:txBody>
      </p:sp>
      <p:sp>
        <p:nvSpPr>
          <p:cNvPr id="23" name="TextBox 22">
            <a:extLst>
              <a:ext uri="{FF2B5EF4-FFF2-40B4-BE49-F238E27FC236}">
                <a16:creationId xmlns:a16="http://schemas.microsoft.com/office/drawing/2014/main" id="{86A0B464-E155-4682-949B-CCE93F7032E5}"/>
              </a:ext>
            </a:extLst>
          </p:cNvPr>
          <p:cNvSpPr txBox="1"/>
          <p:nvPr/>
        </p:nvSpPr>
        <p:spPr>
          <a:xfrm>
            <a:off x="485862" y="5002741"/>
            <a:ext cx="914400" cy="297836"/>
          </a:xfrm>
          <a:prstGeom prst="rect">
            <a:avLst/>
          </a:prstGeom>
          <a:noFill/>
        </p:spPr>
        <p:txBody>
          <a:bodyPr wrap="none" lIns="0" tIns="0" rIns="0" bIns="0" rtlCol="0">
            <a:noAutofit/>
          </a:bodyPr>
          <a:lstStyle/>
          <a:p>
            <a:pPr>
              <a:lnSpc>
                <a:spcPct val="90000"/>
              </a:lnSpc>
            </a:pPr>
            <a:r>
              <a:rPr lang="en-IN" sz="2100" dirty="0"/>
              <a:t>Internet</a:t>
            </a:r>
            <a:endParaRPr lang="en-US" sz="2100" dirty="0"/>
          </a:p>
        </p:txBody>
      </p:sp>
    </p:spTree>
    <p:extLst>
      <p:ext uri="{BB962C8B-B14F-4D97-AF65-F5344CB8AC3E}">
        <p14:creationId xmlns:p14="http://schemas.microsoft.com/office/powerpoint/2010/main" val="1141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6C4-CF78-42DA-9C10-F4F956994D91}"/>
              </a:ext>
            </a:extLst>
          </p:cNvPr>
          <p:cNvSpPr>
            <a:spLocks noGrp="1"/>
          </p:cNvSpPr>
          <p:nvPr>
            <p:ph type="title"/>
          </p:nvPr>
        </p:nvSpPr>
        <p:spPr>
          <a:xfrm>
            <a:off x="254232" y="367067"/>
            <a:ext cx="11125199" cy="544287"/>
          </a:xfrm>
        </p:spPr>
        <p:txBody>
          <a:bodyPr>
            <a:normAutofit fontScale="90000"/>
          </a:bodyPr>
          <a:lstStyle/>
          <a:p>
            <a:r>
              <a:rPr lang="en-IN" dirty="0"/>
              <a:t>Hosting Model</a:t>
            </a:r>
            <a:endParaRPr lang="en-US" dirty="0"/>
          </a:p>
        </p:txBody>
      </p:sp>
      <p:sp>
        <p:nvSpPr>
          <p:cNvPr id="3" name="Content Placeholder 2">
            <a:extLst>
              <a:ext uri="{FF2B5EF4-FFF2-40B4-BE49-F238E27FC236}">
                <a16:creationId xmlns:a16="http://schemas.microsoft.com/office/drawing/2014/main" id="{D5EF113A-8DD5-4D22-8501-C51DB610F03D}"/>
              </a:ext>
            </a:extLst>
          </p:cNvPr>
          <p:cNvSpPr>
            <a:spLocks noGrp="1"/>
          </p:cNvSpPr>
          <p:nvPr>
            <p:ph idx="1"/>
          </p:nvPr>
        </p:nvSpPr>
        <p:spPr>
          <a:xfrm>
            <a:off x="531151" y="965784"/>
            <a:ext cx="11126522" cy="4419600"/>
          </a:xfrm>
        </p:spPr>
        <p:txBody>
          <a:bodyPr>
            <a:normAutofit fontScale="92500" lnSpcReduction="20000"/>
          </a:bodyPr>
          <a:lstStyle/>
          <a:p>
            <a:pPr algn="just"/>
            <a:r>
              <a:rPr lang="en-US" sz="2400" dirty="0"/>
              <a:t>Requests arrive from the web to the kernel-mode HTTP.sys driver. The driver routes the requests to IIS on the website's configured port, usually 80 (HTTP) or 443 (HTTPS). The module forwards the requests to Kestrel on a random port for the app, which isn't port 80 or 443.</a:t>
            </a:r>
          </a:p>
          <a:p>
            <a:pPr algn="just"/>
            <a:r>
              <a:rPr lang="en-US" sz="2400" dirty="0"/>
              <a:t>The module specifies the port via an environment variable at startup, and the IIS Integration Middleware configures the server to listen on http://localhost:{PORT}. Additional checks are performed, and requests that don't originate from the module are rejected. The module doesn't support HTTPS forwarding, so requests are forwarded over HTTP even if received by IIS over HTTPS.</a:t>
            </a:r>
          </a:p>
          <a:p>
            <a:pPr algn="just"/>
            <a:r>
              <a:rPr lang="en-US" sz="2400" dirty="0"/>
              <a:t>After Kestrel picks up the request from the module, the request is pushed into the ASP.NET Core middleware pipeline. The middleware pipeline handles the request and passes it on as an </a:t>
            </a:r>
            <a:r>
              <a:rPr lang="en-US" sz="2400" dirty="0" err="1"/>
              <a:t>HttpContext</a:t>
            </a:r>
            <a:r>
              <a:rPr lang="en-US" sz="2400" dirty="0"/>
              <a:t> instance to the app's logic. Middleware added by IIS Integration updates the scheme, remote IP, and </a:t>
            </a:r>
            <a:r>
              <a:rPr lang="en-US" sz="2400" dirty="0" err="1"/>
              <a:t>pathbase</a:t>
            </a:r>
            <a:r>
              <a:rPr lang="en-US" sz="2400" dirty="0"/>
              <a:t> to account for forwarding the request to Kestrel. The app's response is passed back to IIS, which pushes it back out to the HTTP client that initiated the request.</a:t>
            </a:r>
          </a:p>
        </p:txBody>
      </p:sp>
      <p:sp>
        <p:nvSpPr>
          <p:cNvPr id="4" name="Slide Number Placeholder 3">
            <a:extLst>
              <a:ext uri="{FF2B5EF4-FFF2-40B4-BE49-F238E27FC236}">
                <a16:creationId xmlns:a16="http://schemas.microsoft.com/office/drawing/2014/main" id="{7BD82177-F6C5-4A1D-96E7-4F47D99A70BF}"/>
              </a:ext>
            </a:extLst>
          </p:cNvPr>
          <p:cNvSpPr>
            <a:spLocks noGrp="1"/>
          </p:cNvSpPr>
          <p:nvPr>
            <p:ph type="sldNum" sz="quarter" idx="12"/>
          </p:nvPr>
        </p:nvSpPr>
        <p:spPr/>
        <p:txBody>
          <a:bodyPr/>
          <a:lstStyle/>
          <a:p>
            <a:fld id="{C51EAA63-D034-42AE-91FA-B13B9518C7BE}" type="slidenum">
              <a:rPr lang="en-US" smtClean="0"/>
              <a:pPr/>
              <a:t>119</a:t>
            </a:fld>
            <a:endParaRPr lang="en-US" dirty="0"/>
          </a:p>
        </p:txBody>
      </p:sp>
    </p:spTree>
    <p:extLst>
      <p:ext uri="{BB962C8B-B14F-4D97-AF65-F5344CB8AC3E}">
        <p14:creationId xmlns:p14="http://schemas.microsoft.com/office/powerpoint/2010/main" val="306063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257C-A8AC-48DC-88BC-E7288794CBB1}"/>
              </a:ext>
            </a:extLst>
          </p:cNvPr>
          <p:cNvSpPr>
            <a:spLocks noGrp="1"/>
          </p:cNvSpPr>
          <p:nvPr>
            <p:ph type="title"/>
          </p:nvPr>
        </p:nvSpPr>
        <p:spPr>
          <a:xfrm>
            <a:off x="221852" y="247973"/>
            <a:ext cx="11125199" cy="535984"/>
          </a:xfrm>
        </p:spPr>
        <p:txBody>
          <a:bodyPr>
            <a:normAutofit fontScale="90000"/>
          </a:bodyPr>
          <a:lstStyle/>
          <a:p>
            <a:r>
              <a:rPr lang="en-IN" dirty="0" err="1"/>
              <a:t>ConfigureServices</a:t>
            </a:r>
            <a:r>
              <a:rPr lang="en-IN" dirty="0"/>
              <a:t> Method</a:t>
            </a:r>
            <a:endParaRPr lang="en-US" dirty="0"/>
          </a:p>
        </p:txBody>
      </p:sp>
      <p:sp>
        <p:nvSpPr>
          <p:cNvPr id="3" name="Content Placeholder 2">
            <a:extLst>
              <a:ext uri="{FF2B5EF4-FFF2-40B4-BE49-F238E27FC236}">
                <a16:creationId xmlns:a16="http://schemas.microsoft.com/office/drawing/2014/main" id="{9BAAC182-8120-4570-8EB0-3A8F03A7F4B8}"/>
              </a:ext>
            </a:extLst>
          </p:cNvPr>
          <p:cNvSpPr>
            <a:spLocks noGrp="1"/>
          </p:cNvSpPr>
          <p:nvPr>
            <p:ph idx="1"/>
          </p:nvPr>
        </p:nvSpPr>
        <p:spPr>
          <a:xfrm>
            <a:off x="221852" y="919567"/>
            <a:ext cx="11126522" cy="4419600"/>
          </a:xfrm>
        </p:spPr>
        <p:txBody>
          <a:bodyPr>
            <a:normAutofit lnSpcReduction="10000"/>
          </a:bodyPr>
          <a:lstStyle/>
          <a:p>
            <a:pPr algn="just"/>
            <a:r>
              <a:rPr lang="en-US" sz="2200" dirty="0"/>
              <a:t>Declaration of this method is not mandatory in startup class. This method is used to configure services that are used by the application. When the application is requested for the first time, it calls </a:t>
            </a:r>
            <a:r>
              <a:rPr lang="en-US" sz="2200" dirty="0" err="1"/>
              <a:t>ConfigureServices</a:t>
            </a:r>
            <a:r>
              <a:rPr lang="en-US" sz="2200" dirty="0"/>
              <a:t> method. This method must be declared with a public access modifier, so that environment will be able to read the content from metadata.</a:t>
            </a:r>
          </a:p>
          <a:p>
            <a:pPr algn="just"/>
            <a:r>
              <a:rPr lang="en-US" sz="2200" dirty="0"/>
              <a:t>ASP.NET Core has built-in support for Dependency Injection. We can add services to DI container using this method. Following are ways to define </a:t>
            </a:r>
            <a:r>
              <a:rPr lang="en-US" sz="2200" dirty="0" err="1"/>
              <a:t>ConfigureServices</a:t>
            </a:r>
            <a:r>
              <a:rPr lang="en-US" sz="2200" dirty="0"/>
              <a:t> method in startup class.</a:t>
            </a:r>
          </a:p>
          <a:p>
            <a:pPr algn="just"/>
            <a:endParaRPr lang="en-US" sz="2200" dirty="0"/>
          </a:p>
          <a:p>
            <a:pPr algn="just"/>
            <a:endParaRPr lang="en-US" sz="2200" dirty="0"/>
          </a:p>
          <a:p>
            <a:pPr algn="just"/>
            <a:endParaRPr lang="en-US" sz="2200" dirty="0"/>
          </a:p>
          <a:p>
            <a:pPr algn="just"/>
            <a:r>
              <a:rPr lang="en-US" sz="2200" dirty="0"/>
              <a:t>In case of specific class or library of project that would like to add to DI container, we will use the </a:t>
            </a:r>
            <a:r>
              <a:rPr lang="en-US" sz="2200" dirty="0" err="1"/>
              <a:t>IserviceCollection</a:t>
            </a:r>
            <a:r>
              <a:rPr lang="en-US" sz="2200" dirty="0"/>
              <a:t>.</a:t>
            </a:r>
          </a:p>
        </p:txBody>
      </p:sp>
      <p:sp>
        <p:nvSpPr>
          <p:cNvPr id="4" name="Slide Number Placeholder 3">
            <a:extLst>
              <a:ext uri="{FF2B5EF4-FFF2-40B4-BE49-F238E27FC236}">
                <a16:creationId xmlns:a16="http://schemas.microsoft.com/office/drawing/2014/main" id="{BDCB0375-A224-430D-A9BA-77E009F22F7F}"/>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6292866B-A5BF-4594-B136-D9313339129D}"/>
              </a:ext>
            </a:extLst>
          </p:cNvPr>
          <p:cNvPicPr>
            <a:picLocks noChangeAspect="1"/>
          </p:cNvPicPr>
          <p:nvPr/>
        </p:nvPicPr>
        <p:blipFill>
          <a:blip r:embed="rId2"/>
          <a:stretch>
            <a:fillRect/>
          </a:stretch>
        </p:blipFill>
        <p:spPr>
          <a:xfrm>
            <a:off x="2475153" y="3119393"/>
            <a:ext cx="5961361" cy="991166"/>
          </a:xfrm>
          <a:prstGeom prst="rect">
            <a:avLst/>
          </a:prstGeom>
        </p:spPr>
      </p:pic>
    </p:spTree>
    <p:extLst>
      <p:ext uri="{BB962C8B-B14F-4D97-AF65-F5344CB8AC3E}">
        <p14:creationId xmlns:p14="http://schemas.microsoft.com/office/powerpoint/2010/main" val="23686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069F-035B-41AE-9074-61448683DE52}"/>
              </a:ext>
            </a:extLst>
          </p:cNvPr>
          <p:cNvSpPr>
            <a:spLocks noGrp="1"/>
          </p:cNvSpPr>
          <p:nvPr>
            <p:ph type="title"/>
          </p:nvPr>
        </p:nvSpPr>
        <p:spPr>
          <a:xfrm>
            <a:off x="319546" y="307195"/>
            <a:ext cx="11125199" cy="384047"/>
          </a:xfrm>
        </p:spPr>
        <p:txBody>
          <a:bodyPr>
            <a:normAutofit fontScale="90000"/>
          </a:bodyPr>
          <a:lstStyle/>
          <a:p>
            <a:r>
              <a:rPr lang="en-IN" dirty="0"/>
              <a:t>Kestrel</a:t>
            </a:r>
            <a:endParaRPr lang="en-US" dirty="0"/>
          </a:p>
        </p:txBody>
      </p:sp>
      <p:sp>
        <p:nvSpPr>
          <p:cNvPr id="3" name="Content Placeholder 2">
            <a:extLst>
              <a:ext uri="{FF2B5EF4-FFF2-40B4-BE49-F238E27FC236}">
                <a16:creationId xmlns:a16="http://schemas.microsoft.com/office/drawing/2014/main" id="{B0522903-CC97-4030-94AD-E093C6A11BB5}"/>
              </a:ext>
            </a:extLst>
          </p:cNvPr>
          <p:cNvSpPr>
            <a:spLocks noGrp="1"/>
          </p:cNvSpPr>
          <p:nvPr>
            <p:ph idx="1"/>
          </p:nvPr>
        </p:nvSpPr>
        <p:spPr>
          <a:xfrm>
            <a:off x="531150" y="854530"/>
            <a:ext cx="11405035" cy="4419600"/>
          </a:xfrm>
        </p:spPr>
        <p:txBody>
          <a:bodyPr/>
          <a:lstStyle/>
          <a:p>
            <a:pPr algn="just"/>
            <a:r>
              <a:rPr lang="en-US" sz="2600" dirty="0"/>
              <a:t>Kestrel is the default web server included in ASP.NET Core project templates.</a:t>
            </a:r>
          </a:p>
          <a:p>
            <a:pPr marL="0" indent="0" algn="just">
              <a:buNone/>
            </a:pPr>
            <a:r>
              <a:rPr lang="en-US" sz="2600" dirty="0"/>
              <a:t>Kestrel can be used:</a:t>
            </a:r>
          </a:p>
          <a:p>
            <a:pPr algn="just"/>
            <a:r>
              <a:rPr lang="en-US" sz="2600" dirty="0"/>
              <a:t>By itself as an edge server processing requests directly from a network, including the Internet.</a:t>
            </a:r>
          </a:p>
          <a:p>
            <a:pPr algn="just"/>
            <a:endParaRPr lang="en-US" sz="2600" dirty="0"/>
          </a:p>
          <a:p>
            <a:pPr algn="just"/>
            <a:endParaRPr lang="en-US" sz="2600" dirty="0"/>
          </a:p>
          <a:p>
            <a:pPr algn="just"/>
            <a:r>
              <a:rPr lang="en-US" sz="2600" dirty="0"/>
              <a:t>With a reverse proxy server, such as Internet Information Services (IIS), Nginx, or Apache. A reverse proxy server receives HTTP requests from the Internet and forwards them to Kestrel.</a:t>
            </a:r>
          </a:p>
        </p:txBody>
      </p:sp>
      <p:sp>
        <p:nvSpPr>
          <p:cNvPr id="4" name="Slide Number Placeholder 3">
            <a:extLst>
              <a:ext uri="{FF2B5EF4-FFF2-40B4-BE49-F238E27FC236}">
                <a16:creationId xmlns:a16="http://schemas.microsoft.com/office/drawing/2014/main" id="{6AA1BD2B-7345-49FE-9FF0-A8D002DEA7E2}"/>
              </a:ext>
            </a:extLst>
          </p:cNvPr>
          <p:cNvSpPr>
            <a:spLocks noGrp="1"/>
          </p:cNvSpPr>
          <p:nvPr>
            <p:ph type="sldNum" sz="quarter" idx="12"/>
          </p:nvPr>
        </p:nvSpPr>
        <p:spPr/>
        <p:txBody>
          <a:bodyPr/>
          <a:lstStyle/>
          <a:p>
            <a:fld id="{C51EAA63-D034-42AE-91FA-B13B9518C7BE}" type="slidenum">
              <a:rPr lang="en-US" smtClean="0"/>
              <a:pPr/>
              <a:t>120</a:t>
            </a:fld>
            <a:endParaRPr lang="en-US" dirty="0"/>
          </a:p>
        </p:txBody>
      </p:sp>
      <p:sp>
        <p:nvSpPr>
          <p:cNvPr id="5" name="Rectangle 4">
            <a:extLst>
              <a:ext uri="{FF2B5EF4-FFF2-40B4-BE49-F238E27FC236}">
                <a16:creationId xmlns:a16="http://schemas.microsoft.com/office/drawing/2014/main" id="{4967B9AB-C20E-4064-9628-114A1BE66CEA}"/>
              </a:ext>
            </a:extLst>
          </p:cNvPr>
          <p:cNvSpPr/>
          <p:nvPr/>
        </p:nvSpPr>
        <p:spPr>
          <a:xfrm>
            <a:off x="4637282" y="2253343"/>
            <a:ext cx="4735285" cy="145749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Application</a:t>
            </a: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p:txBody>
      </p:sp>
      <p:sp>
        <p:nvSpPr>
          <p:cNvPr id="6" name="Rectangle 5">
            <a:extLst>
              <a:ext uri="{FF2B5EF4-FFF2-40B4-BE49-F238E27FC236}">
                <a16:creationId xmlns:a16="http://schemas.microsoft.com/office/drawing/2014/main" id="{7F097AE6-792A-4F77-8116-BC526D80B8F0}"/>
              </a:ext>
            </a:extLst>
          </p:cNvPr>
          <p:cNvSpPr/>
          <p:nvPr/>
        </p:nvSpPr>
        <p:spPr>
          <a:xfrm>
            <a:off x="4740695" y="2873827"/>
            <a:ext cx="1382486"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Kestrel</a:t>
            </a:r>
            <a:endParaRPr lang="en-US" dirty="0">
              <a:solidFill>
                <a:schemeClr val="tx1"/>
              </a:solidFill>
            </a:endParaRPr>
          </a:p>
        </p:txBody>
      </p:sp>
      <p:sp>
        <p:nvSpPr>
          <p:cNvPr id="7" name="Rectangle 6">
            <a:extLst>
              <a:ext uri="{FF2B5EF4-FFF2-40B4-BE49-F238E27FC236}">
                <a16:creationId xmlns:a16="http://schemas.microsoft.com/office/drawing/2014/main" id="{A3266BAF-6790-4D3F-B8C8-2DC3B93F9E19}"/>
              </a:ext>
            </a:extLst>
          </p:cNvPr>
          <p:cNvSpPr/>
          <p:nvPr/>
        </p:nvSpPr>
        <p:spPr>
          <a:xfrm>
            <a:off x="7453475" y="2873827"/>
            <a:ext cx="1814745"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Application Code</a:t>
            </a:r>
            <a:endParaRPr lang="en-US" dirty="0">
              <a:solidFill>
                <a:schemeClr val="tx1"/>
              </a:solidFill>
            </a:endParaRPr>
          </a:p>
        </p:txBody>
      </p:sp>
      <p:cxnSp>
        <p:nvCxnSpPr>
          <p:cNvPr id="8" name="Straight Arrow Connector 7">
            <a:extLst>
              <a:ext uri="{FF2B5EF4-FFF2-40B4-BE49-F238E27FC236}">
                <a16:creationId xmlns:a16="http://schemas.microsoft.com/office/drawing/2014/main" id="{71C8C7BE-CC86-400C-B1F1-682DC3F7C1CB}"/>
              </a:ext>
            </a:extLst>
          </p:cNvPr>
          <p:cNvCxnSpPr>
            <a:stCxn id="6" idx="3"/>
            <a:endCxn id="7" idx="1"/>
          </p:cNvCxnSpPr>
          <p:nvPr/>
        </p:nvCxnSpPr>
        <p:spPr>
          <a:xfrm>
            <a:off x="6123181" y="3254826"/>
            <a:ext cx="133029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579BCB4-D510-4501-A06E-4516C9DBB703}"/>
              </a:ext>
            </a:extLst>
          </p:cNvPr>
          <p:cNvSpPr txBox="1"/>
          <p:nvPr/>
        </p:nvSpPr>
        <p:spPr>
          <a:xfrm>
            <a:off x="6188497" y="2991732"/>
            <a:ext cx="914400" cy="384040"/>
          </a:xfrm>
          <a:prstGeom prst="rect">
            <a:avLst/>
          </a:prstGeom>
          <a:noFill/>
        </p:spPr>
        <p:txBody>
          <a:bodyPr wrap="none" lIns="0" tIns="0" rIns="0" bIns="0" rtlCol="0">
            <a:noAutofit/>
          </a:bodyPr>
          <a:lstStyle/>
          <a:p>
            <a:pPr>
              <a:lnSpc>
                <a:spcPct val="90000"/>
              </a:lnSpc>
            </a:pPr>
            <a:r>
              <a:rPr lang="en-IN" sz="1800" dirty="0" err="1"/>
              <a:t>HTTPContext</a:t>
            </a:r>
            <a:endParaRPr lang="en-US" sz="1800" dirty="0"/>
          </a:p>
        </p:txBody>
      </p:sp>
      <p:sp>
        <p:nvSpPr>
          <p:cNvPr id="11" name="TextBox 10">
            <a:extLst>
              <a:ext uri="{FF2B5EF4-FFF2-40B4-BE49-F238E27FC236}">
                <a16:creationId xmlns:a16="http://schemas.microsoft.com/office/drawing/2014/main" id="{B2EC28A6-536E-4E4D-94B7-7946E2266CEA}"/>
              </a:ext>
            </a:extLst>
          </p:cNvPr>
          <p:cNvSpPr txBox="1"/>
          <p:nvPr/>
        </p:nvSpPr>
        <p:spPr>
          <a:xfrm>
            <a:off x="3769918" y="2796434"/>
            <a:ext cx="914400" cy="914400"/>
          </a:xfrm>
          <a:prstGeom prst="rect">
            <a:avLst/>
          </a:prstGeom>
          <a:noFill/>
        </p:spPr>
        <p:txBody>
          <a:bodyPr wrap="none" lIns="0" tIns="0" rIns="0" bIns="0" rtlCol="0">
            <a:noAutofit/>
          </a:bodyPr>
          <a:lstStyle/>
          <a:p>
            <a:pPr>
              <a:lnSpc>
                <a:spcPct val="90000"/>
              </a:lnSpc>
            </a:pPr>
            <a:r>
              <a:rPr lang="en-IN" dirty="0"/>
              <a:t>HTTP</a:t>
            </a:r>
            <a:endParaRPr lang="en-US" dirty="0"/>
          </a:p>
        </p:txBody>
      </p:sp>
      <p:cxnSp>
        <p:nvCxnSpPr>
          <p:cNvPr id="12" name="Straight Arrow Connector 11">
            <a:extLst>
              <a:ext uri="{FF2B5EF4-FFF2-40B4-BE49-F238E27FC236}">
                <a16:creationId xmlns:a16="http://schemas.microsoft.com/office/drawing/2014/main" id="{46372ED1-CB26-4EF5-BFD6-8DEC8AD27D87}"/>
              </a:ext>
            </a:extLst>
          </p:cNvPr>
          <p:cNvCxnSpPr/>
          <p:nvPr/>
        </p:nvCxnSpPr>
        <p:spPr>
          <a:xfrm>
            <a:off x="3396311" y="3120099"/>
            <a:ext cx="12409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DEC4C32-82E3-4C91-8D20-12BBE0911B01}"/>
              </a:ext>
            </a:extLst>
          </p:cNvPr>
          <p:cNvSpPr txBox="1"/>
          <p:nvPr/>
        </p:nvSpPr>
        <p:spPr>
          <a:xfrm>
            <a:off x="2451635" y="2995960"/>
            <a:ext cx="914400" cy="387656"/>
          </a:xfrm>
          <a:prstGeom prst="rect">
            <a:avLst/>
          </a:prstGeom>
          <a:noFill/>
        </p:spPr>
        <p:txBody>
          <a:bodyPr wrap="none" lIns="0" tIns="0" rIns="0" bIns="0" rtlCol="0">
            <a:noAutofit/>
          </a:bodyPr>
          <a:lstStyle/>
          <a:p>
            <a:pPr>
              <a:lnSpc>
                <a:spcPct val="90000"/>
              </a:lnSpc>
            </a:pPr>
            <a:r>
              <a:rPr lang="en-IN" dirty="0"/>
              <a:t>Internet</a:t>
            </a:r>
            <a:endParaRPr lang="en-US" dirty="0"/>
          </a:p>
        </p:txBody>
      </p:sp>
      <p:sp>
        <p:nvSpPr>
          <p:cNvPr id="14" name="Rectangle 13">
            <a:extLst>
              <a:ext uri="{FF2B5EF4-FFF2-40B4-BE49-F238E27FC236}">
                <a16:creationId xmlns:a16="http://schemas.microsoft.com/office/drawing/2014/main" id="{22A10110-9B84-4EB5-B4B0-6729FE841D11}"/>
              </a:ext>
            </a:extLst>
          </p:cNvPr>
          <p:cNvSpPr/>
          <p:nvPr/>
        </p:nvSpPr>
        <p:spPr>
          <a:xfrm>
            <a:off x="6922390" y="4582888"/>
            <a:ext cx="4735285" cy="16491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Application</a:t>
            </a: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p:txBody>
      </p:sp>
      <p:sp>
        <p:nvSpPr>
          <p:cNvPr id="15" name="Rectangle 14">
            <a:extLst>
              <a:ext uri="{FF2B5EF4-FFF2-40B4-BE49-F238E27FC236}">
                <a16:creationId xmlns:a16="http://schemas.microsoft.com/office/drawing/2014/main" id="{DB5E7C6D-B7E7-4B9C-9A98-C0BD25772148}"/>
              </a:ext>
            </a:extLst>
          </p:cNvPr>
          <p:cNvSpPr/>
          <p:nvPr/>
        </p:nvSpPr>
        <p:spPr>
          <a:xfrm>
            <a:off x="3146986" y="4931229"/>
            <a:ext cx="2779718" cy="104230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I</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Reverse proxy server</a:t>
            </a:r>
          </a:p>
          <a:p>
            <a:pPr algn="ctr">
              <a:lnSpc>
                <a:spcPct val="90000"/>
              </a:lnSpc>
            </a:pPr>
            <a:r>
              <a:rPr lang="en-IN" dirty="0">
                <a:ln w="0"/>
                <a:solidFill>
                  <a:schemeClr val="tx1"/>
                </a:solidFill>
                <a:effectLst>
                  <a:outerShdw blurRad="38100" dist="19050" dir="2700000" algn="tl" rotWithShape="0">
                    <a:schemeClr val="dk1">
                      <a:alpha val="40000"/>
                    </a:schemeClr>
                  </a:outerShdw>
                </a:effectLst>
              </a:rPr>
              <a:t>IIS, </a:t>
            </a:r>
            <a:r>
              <a:rPr lang="en-IN" dirty="0" err="1">
                <a:ln w="0"/>
                <a:solidFill>
                  <a:schemeClr val="tx1"/>
                </a:solidFill>
                <a:effectLst>
                  <a:outerShdw blurRad="38100" dist="19050" dir="2700000" algn="tl" rotWithShape="0">
                    <a:schemeClr val="dk1">
                      <a:alpha val="40000"/>
                    </a:schemeClr>
                  </a:outerShdw>
                </a:effectLst>
              </a:rPr>
              <a:t>Ngix</a:t>
            </a:r>
            <a:r>
              <a:rPr lang="en-IN" dirty="0">
                <a:ln w="0"/>
                <a:solidFill>
                  <a:schemeClr val="tx1"/>
                </a:solidFill>
                <a:effectLst>
                  <a:outerShdw blurRad="38100" dist="19050" dir="2700000" algn="tl" rotWithShape="0">
                    <a:schemeClr val="dk1">
                      <a:alpha val="40000"/>
                    </a:schemeClr>
                  </a:outerShdw>
                </a:effectLst>
              </a:rPr>
              <a:t>, Apache</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US"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97CE4FE5-E9D6-4DCD-9A02-72C8BE0A6871}"/>
              </a:ext>
            </a:extLst>
          </p:cNvPr>
          <p:cNvSpPr/>
          <p:nvPr/>
        </p:nvSpPr>
        <p:spPr>
          <a:xfrm>
            <a:off x="7025803" y="5203372"/>
            <a:ext cx="1382486"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Kestrel</a:t>
            </a:r>
            <a:endParaRPr lang="en-US" dirty="0">
              <a:solidFill>
                <a:schemeClr val="tx1"/>
              </a:solidFill>
            </a:endParaRPr>
          </a:p>
        </p:txBody>
      </p:sp>
      <p:sp>
        <p:nvSpPr>
          <p:cNvPr id="18" name="Rectangle 17">
            <a:extLst>
              <a:ext uri="{FF2B5EF4-FFF2-40B4-BE49-F238E27FC236}">
                <a16:creationId xmlns:a16="http://schemas.microsoft.com/office/drawing/2014/main" id="{7F174FC0-362F-418C-BEFB-418B1509D033}"/>
              </a:ext>
            </a:extLst>
          </p:cNvPr>
          <p:cNvSpPr/>
          <p:nvPr/>
        </p:nvSpPr>
        <p:spPr>
          <a:xfrm>
            <a:off x="9738583" y="5203372"/>
            <a:ext cx="1814745"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Application Code</a:t>
            </a:r>
            <a:endParaRPr lang="en-US" dirty="0">
              <a:solidFill>
                <a:schemeClr val="tx1"/>
              </a:solidFill>
            </a:endParaRPr>
          </a:p>
        </p:txBody>
      </p:sp>
      <p:cxnSp>
        <p:nvCxnSpPr>
          <p:cNvPr id="19" name="Straight Arrow Connector 18">
            <a:extLst>
              <a:ext uri="{FF2B5EF4-FFF2-40B4-BE49-F238E27FC236}">
                <a16:creationId xmlns:a16="http://schemas.microsoft.com/office/drawing/2014/main" id="{B6BD3A32-7DFA-40AD-A444-111F5A0F9143}"/>
              </a:ext>
            </a:extLst>
          </p:cNvPr>
          <p:cNvCxnSpPr>
            <a:stCxn id="17" idx="3"/>
            <a:endCxn id="18" idx="1"/>
          </p:cNvCxnSpPr>
          <p:nvPr/>
        </p:nvCxnSpPr>
        <p:spPr>
          <a:xfrm>
            <a:off x="8408289" y="5584371"/>
            <a:ext cx="133029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465849A-61A4-4196-A615-D8A4BF35A63A}"/>
              </a:ext>
            </a:extLst>
          </p:cNvPr>
          <p:cNvSpPr txBox="1"/>
          <p:nvPr/>
        </p:nvSpPr>
        <p:spPr>
          <a:xfrm>
            <a:off x="8473605" y="5321277"/>
            <a:ext cx="914400" cy="384040"/>
          </a:xfrm>
          <a:prstGeom prst="rect">
            <a:avLst/>
          </a:prstGeom>
          <a:noFill/>
        </p:spPr>
        <p:txBody>
          <a:bodyPr wrap="none" lIns="0" tIns="0" rIns="0" bIns="0" rtlCol="0">
            <a:noAutofit/>
          </a:bodyPr>
          <a:lstStyle/>
          <a:p>
            <a:pPr>
              <a:lnSpc>
                <a:spcPct val="90000"/>
              </a:lnSpc>
            </a:pPr>
            <a:r>
              <a:rPr lang="en-IN" sz="1800" dirty="0" err="1"/>
              <a:t>HTTPContext</a:t>
            </a:r>
            <a:endParaRPr lang="en-US" sz="1800" dirty="0"/>
          </a:p>
        </p:txBody>
      </p:sp>
      <p:cxnSp>
        <p:nvCxnSpPr>
          <p:cNvPr id="23" name="Straight Arrow Connector 22">
            <a:extLst>
              <a:ext uri="{FF2B5EF4-FFF2-40B4-BE49-F238E27FC236}">
                <a16:creationId xmlns:a16="http://schemas.microsoft.com/office/drawing/2014/main" id="{E031CBFC-0740-4A3E-A2A5-3D922459AE16}"/>
              </a:ext>
            </a:extLst>
          </p:cNvPr>
          <p:cNvCxnSpPr>
            <a:cxnSpLocks/>
            <a:stCxn id="15" idx="3"/>
          </p:cNvCxnSpPr>
          <p:nvPr/>
        </p:nvCxnSpPr>
        <p:spPr>
          <a:xfrm flipV="1">
            <a:off x="5926704" y="5440140"/>
            <a:ext cx="995686" cy="122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35ED51E-4B1D-42FD-8D52-579E446FC921}"/>
              </a:ext>
            </a:extLst>
          </p:cNvPr>
          <p:cNvSpPr txBox="1"/>
          <p:nvPr/>
        </p:nvSpPr>
        <p:spPr>
          <a:xfrm>
            <a:off x="6055026" y="5125979"/>
            <a:ext cx="914400" cy="262456"/>
          </a:xfrm>
          <a:prstGeom prst="rect">
            <a:avLst/>
          </a:prstGeom>
          <a:noFill/>
        </p:spPr>
        <p:txBody>
          <a:bodyPr wrap="none" lIns="0" tIns="0" rIns="0" bIns="0" rtlCol="0">
            <a:noAutofit/>
          </a:bodyPr>
          <a:lstStyle/>
          <a:p>
            <a:pPr>
              <a:lnSpc>
                <a:spcPct val="90000"/>
              </a:lnSpc>
            </a:pPr>
            <a:r>
              <a:rPr lang="en-IN" dirty="0"/>
              <a:t>HTTP</a:t>
            </a:r>
            <a:endParaRPr lang="en-US" dirty="0"/>
          </a:p>
        </p:txBody>
      </p:sp>
      <p:cxnSp>
        <p:nvCxnSpPr>
          <p:cNvPr id="25" name="Straight Arrow Connector 24">
            <a:extLst>
              <a:ext uri="{FF2B5EF4-FFF2-40B4-BE49-F238E27FC236}">
                <a16:creationId xmlns:a16="http://schemas.microsoft.com/office/drawing/2014/main" id="{F3747049-C060-48EB-AB48-A1FB3988881A}"/>
              </a:ext>
            </a:extLst>
          </p:cNvPr>
          <p:cNvCxnSpPr>
            <a:cxnSpLocks/>
            <a:endCxn id="15" idx="1"/>
          </p:cNvCxnSpPr>
          <p:nvPr/>
        </p:nvCxnSpPr>
        <p:spPr>
          <a:xfrm>
            <a:off x="1840706" y="5423810"/>
            <a:ext cx="1306280" cy="285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3BEBCF1-76FE-4DA3-BF60-625BBD93A5DB}"/>
              </a:ext>
            </a:extLst>
          </p:cNvPr>
          <p:cNvSpPr txBox="1"/>
          <p:nvPr/>
        </p:nvSpPr>
        <p:spPr>
          <a:xfrm>
            <a:off x="2191943" y="5104041"/>
            <a:ext cx="914400" cy="319764"/>
          </a:xfrm>
          <a:prstGeom prst="rect">
            <a:avLst/>
          </a:prstGeom>
          <a:noFill/>
        </p:spPr>
        <p:txBody>
          <a:bodyPr wrap="none" lIns="0" tIns="0" rIns="0" bIns="0" rtlCol="0">
            <a:noAutofit/>
          </a:bodyPr>
          <a:lstStyle/>
          <a:p>
            <a:pPr>
              <a:lnSpc>
                <a:spcPct val="90000"/>
              </a:lnSpc>
            </a:pPr>
            <a:r>
              <a:rPr lang="en-IN" dirty="0"/>
              <a:t>HTTP</a:t>
            </a:r>
            <a:endParaRPr lang="en-US" dirty="0"/>
          </a:p>
        </p:txBody>
      </p:sp>
      <p:sp>
        <p:nvSpPr>
          <p:cNvPr id="27" name="TextBox 26">
            <a:extLst>
              <a:ext uri="{FF2B5EF4-FFF2-40B4-BE49-F238E27FC236}">
                <a16:creationId xmlns:a16="http://schemas.microsoft.com/office/drawing/2014/main" id="{99E3D094-9529-47A6-98F9-ECADA4471008}"/>
              </a:ext>
            </a:extLst>
          </p:cNvPr>
          <p:cNvSpPr txBox="1"/>
          <p:nvPr/>
        </p:nvSpPr>
        <p:spPr>
          <a:xfrm>
            <a:off x="644725" y="5274887"/>
            <a:ext cx="914400" cy="297836"/>
          </a:xfrm>
          <a:prstGeom prst="rect">
            <a:avLst/>
          </a:prstGeom>
          <a:noFill/>
        </p:spPr>
        <p:txBody>
          <a:bodyPr wrap="none" lIns="0" tIns="0" rIns="0" bIns="0" rtlCol="0">
            <a:noAutofit/>
          </a:bodyPr>
          <a:lstStyle/>
          <a:p>
            <a:pPr>
              <a:lnSpc>
                <a:spcPct val="90000"/>
              </a:lnSpc>
            </a:pPr>
            <a:r>
              <a:rPr lang="en-IN" sz="2100" dirty="0"/>
              <a:t>Internet</a:t>
            </a:r>
            <a:endParaRPr lang="en-US" sz="2100" dirty="0"/>
          </a:p>
        </p:txBody>
      </p:sp>
    </p:spTree>
    <p:extLst>
      <p:ext uri="{BB962C8B-B14F-4D97-AF65-F5344CB8AC3E}">
        <p14:creationId xmlns:p14="http://schemas.microsoft.com/office/powerpoint/2010/main" val="355010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806E-AED6-4F78-8A61-8267FF21FAA3}"/>
              </a:ext>
            </a:extLst>
          </p:cNvPr>
          <p:cNvSpPr>
            <a:spLocks noGrp="1"/>
          </p:cNvSpPr>
          <p:nvPr>
            <p:ph type="title"/>
          </p:nvPr>
        </p:nvSpPr>
        <p:spPr>
          <a:xfrm>
            <a:off x="335875" y="301753"/>
            <a:ext cx="11125199" cy="609601"/>
          </a:xfrm>
        </p:spPr>
        <p:txBody>
          <a:bodyPr/>
          <a:lstStyle/>
          <a:p>
            <a:r>
              <a:rPr lang="en-IN" dirty="0"/>
              <a:t>IIS HTTP Server</a:t>
            </a:r>
            <a:endParaRPr lang="en-US" dirty="0"/>
          </a:p>
        </p:txBody>
      </p:sp>
      <p:sp>
        <p:nvSpPr>
          <p:cNvPr id="3" name="Content Placeholder 2">
            <a:extLst>
              <a:ext uri="{FF2B5EF4-FFF2-40B4-BE49-F238E27FC236}">
                <a16:creationId xmlns:a16="http://schemas.microsoft.com/office/drawing/2014/main" id="{408E0F59-B669-4796-B444-846ABBDBBE61}"/>
              </a:ext>
            </a:extLst>
          </p:cNvPr>
          <p:cNvSpPr>
            <a:spLocks noGrp="1"/>
          </p:cNvSpPr>
          <p:nvPr>
            <p:ph idx="1"/>
          </p:nvPr>
        </p:nvSpPr>
        <p:spPr>
          <a:xfrm>
            <a:off x="531151" y="1050473"/>
            <a:ext cx="11126522" cy="4419600"/>
          </a:xfrm>
        </p:spPr>
        <p:txBody>
          <a:bodyPr/>
          <a:lstStyle/>
          <a:p>
            <a:pPr algn="just"/>
            <a:r>
              <a:rPr lang="en-US" sz="2600" dirty="0"/>
              <a:t>IIS HTTP Server is an in-process server for IIS and required for in-process deployments. The ASP.NET Core Module handles native IIS requests between IIS and IIS HTTP Server.</a:t>
            </a:r>
          </a:p>
        </p:txBody>
      </p:sp>
      <p:sp>
        <p:nvSpPr>
          <p:cNvPr id="4" name="Slide Number Placeholder 3">
            <a:extLst>
              <a:ext uri="{FF2B5EF4-FFF2-40B4-BE49-F238E27FC236}">
                <a16:creationId xmlns:a16="http://schemas.microsoft.com/office/drawing/2014/main" id="{1017C1CC-08B0-45DD-8F5C-2113E6884ADE}"/>
              </a:ext>
            </a:extLst>
          </p:cNvPr>
          <p:cNvSpPr>
            <a:spLocks noGrp="1"/>
          </p:cNvSpPr>
          <p:nvPr>
            <p:ph type="sldNum" sz="quarter" idx="12"/>
          </p:nvPr>
        </p:nvSpPr>
        <p:spPr/>
        <p:txBody>
          <a:bodyPr/>
          <a:lstStyle/>
          <a:p>
            <a:fld id="{C51EAA63-D034-42AE-91FA-B13B9518C7BE}" type="slidenum">
              <a:rPr lang="en-US" smtClean="0"/>
              <a:pPr/>
              <a:t>121</a:t>
            </a:fld>
            <a:endParaRPr lang="en-US" dirty="0"/>
          </a:p>
        </p:txBody>
      </p:sp>
    </p:spTree>
    <p:extLst>
      <p:ext uri="{BB962C8B-B14F-4D97-AF65-F5344CB8AC3E}">
        <p14:creationId xmlns:p14="http://schemas.microsoft.com/office/powerpoint/2010/main" val="301835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5C31-377B-4504-934D-2E94B145A107}"/>
              </a:ext>
            </a:extLst>
          </p:cNvPr>
          <p:cNvSpPr>
            <a:spLocks noGrp="1"/>
          </p:cNvSpPr>
          <p:nvPr>
            <p:ph type="title"/>
          </p:nvPr>
        </p:nvSpPr>
        <p:spPr>
          <a:xfrm>
            <a:off x="335875" y="301753"/>
            <a:ext cx="11125199" cy="609601"/>
          </a:xfrm>
        </p:spPr>
        <p:txBody>
          <a:bodyPr/>
          <a:lstStyle/>
          <a:p>
            <a:r>
              <a:rPr lang="en-IN" dirty="0"/>
              <a:t>HTTP.sys</a:t>
            </a:r>
            <a:endParaRPr lang="en-US" dirty="0"/>
          </a:p>
        </p:txBody>
      </p:sp>
      <p:sp>
        <p:nvSpPr>
          <p:cNvPr id="3" name="Content Placeholder 2">
            <a:extLst>
              <a:ext uri="{FF2B5EF4-FFF2-40B4-BE49-F238E27FC236}">
                <a16:creationId xmlns:a16="http://schemas.microsoft.com/office/drawing/2014/main" id="{669C6262-C416-4A54-982E-F226118B341D}"/>
              </a:ext>
            </a:extLst>
          </p:cNvPr>
          <p:cNvSpPr>
            <a:spLocks noGrp="1"/>
          </p:cNvSpPr>
          <p:nvPr>
            <p:ph idx="1"/>
          </p:nvPr>
        </p:nvSpPr>
        <p:spPr>
          <a:xfrm>
            <a:off x="531151" y="1099458"/>
            <a:ext cx="11126522" cy="4419600"/>
          </a:xfrm>
        </p:spPr>
        <p:txBody>
          <a:bodyPr/>
          <a:lstStyle/>
          <a:p>
            <a:pPr algn="just"/>
            <a:r>
              <a:rPr lang="en-US" sz="2600" dirty="0"/>
              <a:t>If ASP.NET Core apps are run on Windows, HTTP.sys is an alternative to Kestrel. Kestrel is generally recommended for best performance. HTTP.sys can be used in scenarios where the app is exposed to the Internet and required capabilities are supported by HTTP.sys but not Kestrel. </a:t>
            </a:r>
          </a:p>
          <a:p>
            <a:pPr algn="just"/>
            <a:endParaRPr lang="en-US" sz="2600" dirty="0"/>
          </a:p>
          <a:p>
            <a:pPr algn="just"/>
            <a:endParaRPr lang="en-US" sz="2600" dirty="0"/>
          </a:p>
          <a:p>
            <a:pPr algn="just"/>
            <a:endParaRPr lang="en-US" sz="2600" dirty="0"/>
          </a:p>
          <a:p>
            <a:pPr algn="just"/>
            <a:r>
              <a:rPr lang="en-US" sz="2600" dirty="0"/>
              <a:t>HTTP.sys can also be used for apps that are only exposed to an internal network.</a:t>
            </a:r>
          </a:p>
        </p:txBody>
      </p:sp>
      <p:sp>
        <p:nvSpPr>
          <p:cNvPr id="4" name="Slide Number Placeholder 3">
            <a:extLst>
              <a:ext uri="{FF2B5EF4-FFF2-40B4-BE49-F238E27FC236}">
                <a16:creationId xmlns:a16="http://schemas.microsoft.com/office/drawing/2014/main" id="{78E1034D-3E4C-43A8-A357-0E2655388EA8}"/>
              </a:ext>
            </a:extLst>
          </p:cNvPr>
          <p:cNvSpPr>
            <a:spLocks noGrp="1"/>
          </p:cNvSpPr>
          <p:nvPr>
            <p:ph type="sldNum" sz="quarter" idx="12"/>
          </p:nvPr>
        </p:nvSpPr>
        <p:spPr/>
        <p:txBody>
          <a:bodyPr/>
          <a:lstStyle/>
          <a:p>
            <a:fld id="{C51EAA63-D034-42AE-91FA-B13B9518C7BE}" type="slidenum">
              <a:rPr lang="en-US" smtClean="0"/>
              <a:pPr/>
              <a:t>122</a:t>
            </a:fld>
            <a:endParaRPr lang="en-US" dirty="0"/>
          </a:p>
        </p:txBody>
      </p:sp>
      <p:sp>
        <p:nvSpPr>
          <p:cNvPr id="5" name="Rectangle 4">
            <a:extLst>
              <a:ext uri="{FF2B5EF4-FFF2-40B4-BE49-F238E27FC236}">
                <a16:creationId xmlns:a16="http://schemas.microsoft.com/office/drawing/2014/main" id="{E1F4379B-74D8-42AE-87AD-29B48CFA52D6}"/>
              </a:ext>
            </a:extLst>
          </p:cNvPr>
          <p:cNvSpPr/>
          <p:nvPr/>
        </p:nvSpPr>
        <p:spPr>
          <a:xfrm>
            <a:off x="4588297" y="2700254"/>
            <a:ext cx="4735285" cy="145749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Application</a:t>
            </a: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p:txBody>
      </p:sp>
      <p:sp>
        <p:nvSpPr>
          <p:cNvPr id="6" name="Rectangle 5">
            <a:extLst>
              <a:ext uri="{FF2B5EF4-FFF2-40B4-BE49-F238E27FC236}">
                <a16:creationId xmlns:a16="http://schemas.microsoft.com/office/drawing/2014/main" id="{1795FD32-A904-4883-BFE2-EEB8E24BAAD2}"/>
              </a:ext>
            </a:extLst>
          </p:cNvPr>
          <p:cNvSpPr/>
          <p:nvPr/>
        </p:nvSpPr>
        <p:spPr>
          <a:xfrm>
            <a:off x="4691710" y="3320738"/>
            <a:ext cx="1382486"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HTTPSys</a:t>
            </a:r>
            <a:endParaRPr lang="en-US" dirty="0">
              <a:solidFill>
                <a:schemeClr val="tx1"/>
              </a:solidFill>
            </a:endParaRPr>
          </a:p>
        </p:txBody>
      </p:sp>
      <p:sp>
        <p:nvSpPr>
          <p:cNvPr id="7" name="Rectangle 6">
            <a:extLst>
              <a:ext uri="{FF2B5EF4-FFF2-40B4-BE49-F238E27FC236}">
                <a16:creationId xmlns:a16="http://schemas.microsoft.com/office/drawing/2014/main" id="{C5077810-43B5-4A57-9A1A-79AA2237DE28}"/>
              </a:ext>
            </a:extLst>
          </p:cNvPr>
          <p:cNvSpPr/>
          <p:nvPr/>
        </p:nvSpPr>
        <p:spPr>
          <a:xfrm>
            <a:off x="7404490" y="3320738"/>
            <a:ext cx="1814745"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Application Code</a:t>
            </a:r>
            <a:endParaRPr lang="en-US" dirty="0">
              <a:solidFill>
                <a:schemeClr val="tx1"/>
              </a:solidFill>
            </a:endParaRPr>
          </a:p>
        </p:txBody>
      </p:sp>
      <p:cxnSp>
        <p:nvCxnSpPr>
          <p:cNvPr id="8" name="Straight Arrow Connector 7">
            <a:extLst>
              <a:ext uri="{FF2B5EF4-FFF2-40B4-BE49-F238E27FC236}">
                <a16:creationId xmlns:a16="http://schemas.microsoft.com/office/drawing/2014/main" id="{38378FA7-5A71-4C66-81D5-7FB5E8B6A885}"/>
              </a:ext>
            </a:extLst>
          </p:cNvPr>
          <p:cNvCxnSpPr>
            <a:stCxn id="6" idx="3"/>
            <a:endCxn id="7" idx="1"/>
          </p:cNvCxnSpPr>
          <p:nvPr/>
        </p:nvCxnSpPr>
        <p:spPr>
          <a:xfrm>
            <a:off x="6074196" y="3701737"/>
            <a:ext cx="133029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27627B2-F667-4727-A827-40E0A62DC98B}"/>
              </a:ext>
            </a:extLst>
          </p:cNvPr>
          <p:cNvSpPr txBox="1"/>
          <p:nvPr/>
        </p:nvSpPr>
        <p:spPr>
          <a:xfrm>
            <a:off x="6139512" y="3438643"/>
            <a:ext cx="914400" cy="384040"/>
          </a:xfrm>
          <a:prstGeom prst="rect">
            <a:avLst/>
          </a:prstGeom>
          <a:noFill/>
        </p:spPr>
        <p:txBody>
          <a:bodyPr wrap="none" lIns="0" tIns="0" rIns="0" bIns="0" rtlCol="0">
            <a:noAutofit/>
          </a:bodyPr>
          <a:lstStyle/>
          <a:p>
            <a:pPr>
              <a:lnSpc>
                <a:spcPct val="90000"/>
              </a:lnSpc>
            </a:pPr>
            <a:r>
              <a:rPr lang="en-IN" sz="1800" dirty="0" err="1"/>
              <a:t>HTTPContext</a:t>
            </a:r>
            <a:endParaRPr lang="en-US" sz="1800" dirty="0"/>
          </a:p>
        </p:txBody>
      </p:sp>
      <p:sp>
        <p:nvSpPr>
          <p:cNvPr id="10" name="TextBox 9">
            <a:extLst>
              <a:ext uri="{FF2B5EF4-FFF2-40B4-BE49-F238E27FC236}">
                <a16:creationId xmlns:a16="http://schemas.microsoft.com/office/drawing/2014/main" id="{7C0E2EA0-4687-4595-9964-8E6568131B56}"/>
              </a:ext>
            </a:extLst>
          </p:cNvPr>
          <p:cNvSpPr txBox="1"/>
          <p:nvPr/>
        </p:nvSpPr>
        <p:spPr>
          <a:xfrm>
            <a:off x="3720933" y="3243345"/>
            <a:ext cx="914400" cy="914400"/>
          </a:xfrm>
          <a:prstGeom prst="rect">
            <a:avLst/>
          </a:prstGeom>
          <a:noFill/>
        </p:spPr>
        <p:txBody>
          <a:bodyPr wrap="none" lIns="0" tIns="0" rIns="0" bIns="0" rtlCol="0">
            <a:noAutofit/>
          </a:bodyPr>
          <a:lstStyle/>
          <a:p>
            <a:pPr>
              <a:lnSpc>
                <a:spcPct val="90000"/>
              </a:lnSpc>
            </a:pPr>
            <a:r>
              <a:rPr lang="en-IN" dirty="0"/>
              <a:t>HTTP</a:t>
            </a:r>
            <a:endParaRPr lang="en-US" dirty="0"/>
          </a:p>
        </p:txBody>
      </p:sp>
      <p:cxnSp>
        <p:nvCxnSpPr>
          <p:cNvPr id="11" name="Straight Arrow Connector 10">
            <a:extLst>
              <a:ext uri="{FF2B5EF4-FFF2-40B4-BE49-F238E27FC236}">
                <a16:creationId xmlns:a16="http://schemas.microsoft.com/office/drawing/2014/main" id="{18B0EA6E-5DF6-49A6-9150-EB540173A6CF}"/>
              </a:ext>
            </a:extLst>
          </p:cNvPr>
          <p:cNvCxnSpPr/>
          <p:nvPr/>
        </p:nvCxnSpPr>
        <p:spPr>
          <a:xfrm>
            <a:off x="3347326" y="3567010"/>
            <a:ext cx="12409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5A452A3-A5B2-4045-9A75-2BBDDDFDAEA0}"/>
              </a:ext>
            </a:extLst>
          </p:cNvPr>
          <p:cNvSpPr txBox="1"/>
          <p:nvPr/>
        </p:nvSpPr>
        <p:spPr>
          <a:xfrm>
            <a:off x="2402650" y="3442871"/>
            <a:ext cx="914400" cy="387656"/>
          </a:xfrm>
          <a:prstGeom prst="rect">
            <a:avLst/>
          </a:prstGeom>
          <a:noFill/>
        </p:spPr>
        <p:txBody>
          <a:bodyPr wrap="none" lIns="0" tIns="0" rIns="0" bIns="0" rtlCol="0">
            <a:noAutofit/>
          </a:bodyPr>
          <a:lstStyle/>
          <a:p>
            <a:pPr>
              <a:lnSpc>
                <a:spcPct val="90000"/>
              </a:lnSpc>
            </a:pPr>
            <a:r>
              <a:rPr lang="en-IN" dirty="0"/>
              <a:t>Internet</a:t>
            </a:r>
            <a:endParaRPr lang="en-US" dirty="0"/>
          </a:p>
        </p:txBody>
      </p:sp>
      <p:sp>
        <p:nvSpPr>
          <p:cNvPr id="13" name="Rectangle 12">
            <a:extLst>
              <a:ext uri="{FF2B5EF4-FFF2-40B4-BE49-F238E27FC236}">
                <a16:creationId xmlns:a16="http://schemas.microsoft.com/office/drawing/2014/main" id="{BFE59A40-94A8-48F4-B815-34F9C8754FFD}"/>
              </a:ext>
            </a:extLst>
          </p:cNvPr>
          <p:cNvSpPr/>
          <p:nvPr/>
        </p:nvSpPr>
        <p:spPr>
          <a:xfrm>
            <a:off x="4588297" y="4700836"/>
            <a:ext cx="4735285" cy="145749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ASP.NET Core Application</a:t>
            </a: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a:p>
            <a:pPr algn="ctr">
              <a:lnSpc>
                <a:spcPct val="90000"/>
              </a:lnSpc>
            </a:pPr>
            <a:endParaRPr lang="en-IN" dirty="0">
              <a:solidFill>
                <a:schemeClr val="tx1"/>
              </a:solidFill>
            </a:endParaRPr>
          </a:p>
        </p:txBody>
      </p:sp>
      <p:sp>
        <p:nvSpPr>
          <p:cNvPr id="14" name="Rectangle 13">
            <a:extLst>
              <a:ext uri="{FF2B5EF4-FFF2-40B4-BE49-F238E27FC236}">
                <a16:creationId xmlns:a16="http://schemas.microsoft.com/office/drawing/2014/main" id="{72360EFD-75E1-4E12-B61C-BC2214D547E0}"/>
              </a:ext>
            </a:extLst>
          </p:cNvPr>
          <p:cNvSpPr/>
          <p:nvPr/>
        </p:nvSpPr>
        <p:spPr>
          <a:xfrm>
            <a:off x="4691710" y="5321320"/>
            <a:ext cx="1382486"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HTTPSys</a:t>
            </a:r>
            <a:endParaRPr lang="en-US" dirty="0">
              <a:solidFill>
                <a:schemeClr val="tx1"/>
              </a:solidFill>
            </a:endParaRPr>
          </a:p>
        </p:txBody>
      </p:sp>
      <p:sp>
        <p:nvSpPr>
          <p:cNvPr id="15" name="Rectangle 14">
            <a:extLst>
              <a:ext uri="{FF2B5EF4-FFF2-40B4-BE49-F238E27FC236}">
                <a16:creationId xmlns:a16="http://schemas.microsoft.com/office/drawing/2014/main" id="{E86DFD77-DB52-4E75-969A-E889CC2B30E3}"/>
              </a:ext>
            </a:extLst>
          </p:cNvPr>
          <p:cNvSpPr/>
          <p:nvPr/>
        </p:nvSpPr>
        <p:spPr>
          <a:xfrm>
            <a:off x="7404490" y="5321320"/>
            <a:ext cx="1814745" cy="76199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Application Code</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6336D676-C5C3-47A6-96CA-B78EAB010BB8}"/>
              </a:ext>
            </a:extLst>
          </p:cNvPr>
          <p:cNvCxnSpPr>
            <a:stCxn id="14" idx="3"/>
            <a:endCxn id="15" idx="1"/>
          </p:cNvCxnSpPr>
          <p:nvPr/>
        </p:nvCxnSpPr>
        <p:spPr>
          <a:xfrm>
            <a:off x="6074196" y="5702319"/>
            <a:ext cx="133029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A3383E2-D6EA-4756-97AB-76E0118BBAA6}"/>
              </a:ext>
            </a:extLst>
          </p:cNvPr>
          <p:cNvSpPr txBox="1"/>
          <p:nvPr/>
        </p:nvSpPr>
        <p:spPr>
          <a:xfrm>
            <a:off x="6139512" y="5439225"/>
            <a:ext cx="914400" cy="384040"/>
          </a:xfrm>
          <a:prstGeom prst="rect">
            <a:avLst/>
          </a:prstGeom>
          <a:noFill/>
        </p:spPr>
        <p:txBody>
          <a:bodyPr wrap="none" lIns="0" tIns="0" rIns="0" bIns="0" rtlCol="0">
            <a:noAutofit/>
          </a:bodyPr>
          <a:lstStyle/>
          <a:p>
            <a:pPr>
              <a:lnSpc>
                <a:spcPct val="90000"/>
              </a:lnSpc>
            </a:pPr>
            <a:r>
              <a:rPr lang="en-IN" sz="1800" dirty="0" err="1"/>
              <a:t>HTTPContext</a:t>
            </a:r>
            <a:endParaRPr lang="en-US" sz="1800" dirty="0"/>
          </a:p>
        </p:txBody>
      </p:sp>
      <p:sp>
        <p:nvSpPr>
          <p:cNvPr id="18" name="TextBox 17">
            <a:extLst>
              <a:ext uri="{FF2B5EF4-FFF2-40B4-BE49-F238E27FC236}">
                <a16:creationId xmlns:a16="http://schemas.microsoft.com/office/drawing/2014/main" id="{E79AD64E-EEDA-4082-A9D2-3782DDFF2AC5}"/>
              </a:ext>
            </a:extLst>
          </p:cNvPr>
          <p:cNvSpPr txBox="1"/>
          <p:nvPr/>
        </p:nvSpPr>
        <p:spPr>
          <a:xfrm>
            <a:off x="3720933" y="5243927"/>
            <a:ext cx="914400" cy="914400"/>
          </a:xfrm>
          <a:prstGeom prst="rect">
            <a:avLst/>
          </a:prstGeom>
          <a:noFill/>
        </p:spPr>
        <p:txBody>
          <a:bodyPr wrap="none" lIns="0" tIns="0" rIns="0" bIns="0" rtlCol="0">
            <a:noAutofit/>
          </a:bodyPr>
          <a:lstStyle/>
          <a:p>
            <a:pPr>
              <a:lnSpc>
                <a:spcPct val="90000"/>
              </a:lnSpc>
            </a:pPr>
            <a:r>
              <a:rPr lang="en-IN" dirty="0"/>
              <a:t>HTTP</a:t>
            </a:r>
            <a:endParaRPr lang="en-US" dirty="0"/>
          </a:p>
        </p:txBody>
      </p:sp>
      <p:cxnSp>
        <p:nvCxnSpPr>
          <p:cNvPr id="19" name="Straight Arrow Connector 18">
            <a:extLst>
              <a:ext uri="{FF2B5EF4-FFF2-40B4-BE49-F238E27FC236}">
                <a16:creationId xmlns:a16="http://schemas.microsoft.com/office/drawing/2014/main" id="{C3FF0943-9182-410B-936E-1B6B79F83500}"/>
              </a:ext>
            </a:extLst>
          </p:cNvPr>
          <p:cNvCxnSpPr/>
          <p:nvPr/>
        </p:nvCxnSpPr>
        <p:spPr>
          <a:xfrm>
            <a:off x="3347326" y="5567592"/>
            <a:ext cx="124097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E3A873E-CBF1-4C43-BF89-163B2C6B2E5C}"/>
              </a:ext>
            </a:extLst>
          </p:cNvPr>
          <p:cNvSpPr txBox="1"/>
          <p:nvPr/>
        </p:nvSpPr>
        <p:spPr>
          <a:xfrm>
            <a:off x="2402650" y="5443453"/>
            <a:ext cx="914400" cy="387656"/>
          </a:xfrm>
          <a:prstGeom prst="rect">
            <a:avLst/>
          </a:prstGeom>
          <a:noFill/>
        </p:spPr>
        <p:txBody>
          <a:bodyPr wrap="none" lIns="0" tIns="0" rIns="0" bIns="0" rtlCol="0">
            <a:noAutofit/>
          </a:bodyPr>
          <a:lstStyle/>
          <a:p>
            <a:pPr>
              <a:lnSpc>
                <a:spcPct val="90000"/>
              </a:lnSpc>
            </a:pPr>
            <a:r>
              <a:rPr lang="en-IN" dirty="0"/>
              <a:t>Internal</a:t>
            </a:r>
          </a:p>
          <a:p>
            <a:pPr>
              <a:lnSpc>
                <a:spcPct val="90000"/>
              </a:lnSpc>
            </a:pPr>
            <a:r>
              <a:rPr lang="en-IN" dirty="0"/>
              <a:t> Network</a:t>
            </a:r>
            <a:endParaRPr lang="en-US" dirty="0"/>
          </a:p>
        </p:txBody>
      </p:sp>
    </p:spTree>
    <p:extLst>
      <p:ext uri="{BB962C8B-B14F-4D97-AF65-F5344CB8AC3E}">
        <p14:creationId xmlns:p14="http://schemas.microsoft.com/office/powerpoint/2010/main" val="68950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E66F-4578-4700-AE1B-51FFB9702A3D}"/>
              </a:ext>
            </a:extLst>
          </p:cNvPr>
          <p:cNvSpPr>
            <a:spLocks noGrp="1"/>
          </p:cNvSpPr>
          <p:nvPr>
            <p:ph type="title"/>
          </p:nvPr>
        </p:nvSpPr>
        <p:spPr>
          <a:xfrm>
            <a:off x="303218" y="318082"/>
            <a:ext cx="11125199" cy="593272"/>
          </a:xfrm>
        </p:spPr>
        <p:txBody>
          <a:bodyPr/>
          <a:lstStyle/>
          <a:p>
            <a:r>
              <a:rPr lang="en-IN" dirty="0"/>
              <a:t>ASP.NET Core server Infrastructure</a:t>
            </a:r>
            <a:endParaRPr lang="en-US" dirty="0"/>
          </a:p>
        </p:txBody>
      </p:sp>
      <p:sp>
        <p:nvSpPr>
          <p:cNvPr id="3" name="Content Placeholder 2">
            <a:extLst>
              <a:ext uri="{FF2B5EF4-FFF2-40B4-BE49-F238E27FC236}">
                <a16:creationId xmlns:a16="http://schemas.microsoft.com/office/drawing/2014/main" id="{38E5FA8F-B810-455A-8A13-1F1E543FEAE5}"/>
              </a:ext>
            </a:extLst>
          </p:cNvPr>
          <p:cNvSpPr>
            <a:spLocks noGrp="1"/>
          </p:cNvSpPr>
          <p:nvPr>
            <p:ph idx="1"/>
          </p:nvPr>
        </p:nvSpPr>
        <p:spPr>
          <a:xfrm>
            <a:off x="531151" y="1099458"/>
            <a:ext cx="11126522" cy="4419600"/>
          </a:xfrm>
        </p:spPr>
        <p:txBody>
          <a:bodyPr/>
          <a:lstStyle/>
          <a:p>
            <a:pPr algn="just"/>
            <a:r>
              <a:rPr lang="en-US" dirty="0"/>
              <a:t>The </a:t>
            </a:r>
            <a:r>
              <a:rPr lang="en-US" dirty="0" err="1"/>
              <a:t>IApplicationBuilder</a:t>
            </a:r>
            <a:r>
              <a:rPr lang="en-US" dirty="0"/>
              <a:t> available in the </a:t>
            </a:r>
            <a:r>
              <a:rPr lang="en-US" dirty="0" err="1"/>
              <a:t>Startup.Configure</a:t>
            </a:r>
            <a:r>
              <a:rPr lang="en-US" dirty="0"/>
              <a:t> method exposes the </a:t>
            </a:r>
            <a:r>
              <a:rPr lang="en-US" dirty="0" err="1"/>
              <a:t>ServerFeatures</a:t>
            </a:r>
            <a:r>
              <a:rPr lang="en-US" dirty="0"/>
              <a:t> property of type </a:t>
            </a:r>
            <a:r>
              <a:rPr lang="en-US" dirty="0" err="1"/>
              <a:t>IFeatureCollection</a:t>
            </a:r>
            <a:r>
              <a:rPr lang="en-US" dirty="0"/>
              <a:t>. Kestrel and HTTP.sys only expose a single feature each, </a:t>
            </a:r>
            <a:r>
              <a:rPr lang="en-US" dirty="0" err="1"/>
              <a:t>IServerAddressesFeature</a:t>
            </a:r>
            <a:r>
              <a:rPr lang="en-US" dirty="0"/>
              <a:t>, but different server implementations may expose additional functionality.</a:t>
            </a:r>
          </a:p>
          <a:p>
            <a:pPr algn="just"/>
            <a:endParaRPr lang="en-US" dirty="0"/>
          </a:p>
          <a:p>
            <a:pPr algn="just"/>
            <a:r>
              <a:rPr lang="en-US" dirty="0" err="1"/>
              <a:t>IServerAddressesFeature</a:t>
            </a:r>
            <a:r>
              <a:rPr lang="en-US" dirty="0"/>
              <a:t> can be used to find out which port the server implementation has bound at runtime.</a:t>
            </a:r>
          </a:p>
        </p:txBody>
      </p:sp>
      <p:sp>
        <p:nvSpPr>
          <p:cNvPr id="4" name="Slide Number Placeholder 3">
            <a:extLst>
              <a:ext uri="{FF2B5EF4-FFF2-40B4-BE49-F238E27FC236}">
                <a16:creationId xmlns:a16="http://schemas.microsoft.com/office/drawing/2014/main" id="{92C615A0-ADD2-4099-8F2D-C277DF9DFA4B}"/>
              </a:ext>
            </a:extLst>
          </p:cNvPr>
          <p:cNvSpPr>
            <a:spLocks noGrp="1"/>
          </p:cNvSpPr>
          <p:nvPr>
            <p:ph type="sldNum" sz="quarter" idx="12"/>
          </p:nvPr>
        </p:nvSpPr>
        <p:spPr/>
        <p:txBody>
          <a:bodyPr/>
          <a:lstStyle/>
          <a:p>
            <a:fld id="{C51EAA63-D034-42AE-91FA-B13B9518C7BE}" type="slidenum">
              <a:rPr lang="en-US" smtClean="0"/>
              <a:pPr/>
              <a:t>123</a:t>
            </a:fld>
            <a:endParaRPr lang="en-US" dirty="0"/>
          </a:p>
        </p:txBody>
      </p:sp>
    </p:spTree>
    <p:extLst>
      <p:ext uri="{BB962C8B-B14F-4D97-AF65-F5344CB8AC3E}">
        <p14:creationId xmlns:p14="http://schemas.microsoft.com/office/powerpoint/2010/main" val="259295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279D-F559-4FA2-94E4-C6AD8AC11F46}"/>
              </a:ext>
            </a:extLst>
          </p:cNvPr>
          <p:cNvSpPr>
            <a:spLocks noGrp="1"/>
          </p:cNvSpPr>
          <p:nvPr>
            <p:ph type="title"/>
          </p:nvPr>
        </p:nvSpPr>
        <p:spPr>
          <a:xfrm>
            <a:off x="303218" y="350739"/>
            <a:ext cx="11125199" cy="560615"/>
          </a:xfrm>
        </p:spPr>
        <p:txBody>
          <a:bodyPr>
            <a:normAutofit fontScale="90000"/>
          </a:bodyPr>
          <a:lstStyle/>
          <a:p>
            <a:r>
              <a:rPr lang="en-IN" dirty="0"/>
              <a:t>Custom Servers</a:t>
            </a:r>
            <a:endParaRPr lang="en-US" dirty="0"/>
          </a:p>
        </p:txBody>
      </p:sp>
      <p:sp>
        <p:nvSpPr>
          <p:cNvPr id="3" name="Content Placeholder 2">
            <a:extLst>
              <a:ext uri="{FF2B5EF4-FFF2-40B4-BE49-F238E27FC236}">
                <a16:creationId xmlns:a16="http://schemas.microsoft.com/office/drawing/2014/main" id="{34F58D3C-F75E-4BD6-9C50-2E39E5D15ADC}"/>
              </a:ext>
            </a:extLst>
          </p:cNvPr>
          <p:cNvSpPr>
            <a:spLocks noGrp="1"/>
          </p:cNvSpPr>
          <p:nvPr>
            <p:ph idx="1"/>
          </p:nvPr>
        </p:nvSpPr>
        <p:spPr>
          <a:xfrm>
            <a:off x="531151" y="1083130"/>
            <a:ext cx="11126522" cy="4419600"/>
          </a:xfrm>
        </p:spPr>
        <p:txBody>
          <a:bodyPr/>
          <a:lstStyle/>
          <a:p>
            <a:pPr algn="just"/>
            <a:r>
              <a:rPr lang="en-US" dirty="0"/>
              <a:t>If the built-in servers don't meet the app's requirements, a custom server implementation can be created. The Open Web Interface for .NET (OWIN) guide demonstrates how to write a </a:t>
            </a:r>
            <a:r>
              <a:rPr lang="en-US" dirty="0" err="1"/>
              <a:t>Nowin</a:t>
            </a:r>
            <a:r>
              <a:rPr lang="en-US" dirty="0"/>
              <a:t>-based </a:t>
            </a:r>
            <a:r>
              <a:rPr lang="en-US" dirty="0" err="1"/>
              <a:t>IServer</a:t>
            </a:r>
            <a:r>
              <a:rPr lang="en-US" dirty="0"/>
              <a:t> implementation. Only the feature interfaces that the app uses require implementation, though at a minimum </a:t>
            </a:r>
            <a:r>
              <a:rPr lang="en-US" dirty="0" err="1"/>
              <a:t>IHttpRequestFeature</a:t>
            </a:r>
            <a:r>
              <a:rPr lang="en-US" dirty="0"/>
              <a:t> and </a:t>
            </a:r>
            <a:r>
              <a:rPr lang="en-US" dirty="0" err="1"/>
              <a:t>IHttpResponseFeature</a:t>
            </a:r>
            <a:r>
              <a:rPr lang="en-US" dirty="0"/>
              <a:t> must be supported.</a:t>
            </a:r>
          </a:p>
        </p:txBody>
      </p:sp>
      <p:sp>
        <p:nvSpPr>
          <p:cNvPr id="4" name="Slide Number Placeholder 3">
            <a:extLst>
              <a:ext uri="{FF2B5EF4-FFF2-40B4-BE49-F238E27FC236}">
                <a16:creationId xmlns:a16="http://schemas.microsoft.com/office/drawing/2014/main" id="{6D7DCC1F-61CE-489E-B6AA-C420D08523DA}"/>
              </a:ext>
            </a:extLst>
          </p:cNvPr>
          <p:cNvSpPr>
            <a:spLocks noGrp="1"/>
          </p:cNvSpPr>
          <p:nvPr>
            <p:ph type="sldNum" sz="quarter" idx="12"/>
          </p:nvPr>
        </p:nvSpPr>
        <p:spPr/>
        <p:txBody>
          <a:bodyPr/>
          <a:lstStyle/>
          <a:p>
            <a:fld id="{C51EAA63-D034-42AE-91FA-B13B9518C7BE}" type="slidenum">
              <a:rPr lang="en-US" smtClean="0"/>
              <a:pPr/>
              <a:t>124</a:t>
            </a:fld>
            <a:endParaRPr lang="en-US" dirty="0"/>
          </a:p>
        </p:txBody>
      </p:sp>
    </p:spTree>
    <p:extLst>
      <p:ext uri="{BB962C8B-B14F-4D97-AF65-F5344CB8AC3E}">
        <p14:creationId xmlns:p14="http://schemas.microsoft.com/office/powerpoint/2010/main" val="24879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C9DD-1922-47B6-90DB-BBFA42F01C78}"/>
              </a:ext>
            </a:extLst>
          </p:cNvPr>
          <p:cNvSpPr>
            <a:spLocks noGrp="1"/>
          </p:cNvSpPr>
          <p:nvPr>
            <p:ph type="title"/>
          </p:nvPr>
        </p:nvSpPr>
        <p:spPr>
          <a:xfrm>
            <a:off x="286889" y="277582"/>
            <a:ext cx="11125199" cy="503140"/>
          </a:xfrm>
        </p:spPr>
        <p:txBody>
          <a:bodyPr>
            <a:normAutofit fontScale="90000"/>
          </a:bodyPr>
          <a:lstStyle/>
          <a:p>
            <a:r>
              <a:rPr lang="en-IN" dirty="0"/>
              <a:t>Server </a:t>
            </a:r>
            <a:r>
              <a:rPr lang="en-IN" dirty="0" err="1"/>
              <a:t>Startup</a:t>
            </a:r>
            <a:endParaRPr lang="en-US" dirty="0"/>
          </a:p>
        </p:txBody>
      </p:sp>
      <p:sp>
        <p:nvSpPr>
          <p:cNvPr id="3" name="Content Placeholder 2">
            <a:extLst>
              <a:ext uri="{FF2B5EF4-FFF2-40B4-BE49-F238E27FC236}">
                <a16:creationId xmlns:a16="http://schemas.microsoft.com/office/drawing/2014/main" id="{CC83D1F6-4E9A-4E8D-855B-38088A8EF88A}"/>
              </a:ext>
            </a:extLst>
          </p:cNvPr>
          <p:cNvSpPr>
            <a:spLocks noGrp="1"/>
          </p:cNvSpPr>
          <p:nvPr>
            <p:ph idx="1"/>
          </p:nvPr>
        </p:nvSpPr>
        <p:spPr>
          <a:xfrm>
            <a:off x="498493" y="919840"/>
            <a:ext cx="11126522" cy="4419600"/>
          </a:xfrm>
        </p:spPr>
        <p:txBody>
          <a:bodyPr>
            <a:normAutofit lnSpcReduction="10000"/>
          </a:bodyPr>
          <a:lstStyle/>
          <a:p>
            <a:pPr marL="0" indent="0" algn="just">
              <a:buNone/>
            </a:pPr>
            <a:r>
              <a:rPr lang="en-US" sz="2200" dirty="0"/>
              <a:t>The server is launched when the Integrated Development Environment (IDE) or editor starts the app:</a:t>
            </a:r>
          </a:p>
          <a:p>
            <a:pPr algn="just"/>
            <a:r>
              <a:rPr lang="en-US" sz="2200" dirty="0"/>
              <a:t>Visual Studio – Launch profiles can be used to start the app and server with either IIS Express/ASP.NET Core Module or the console.</a:t>
            </a:r>
          </a:p>
          <a:p>
            <a:pPr algn="just"/>
            <a:r>
              <a:rPr lang="en-US" sz="2200" dirty="0"/>
              <a:t>Visual Studio Code – The app and server are started by </a:t>
            </a:r>
            <a:r>
              <a:rPr lang="en-US" sz="2200" dirty="0" err="1"/>
              <a:t>Omnisharp</a:t>
            </a:r>
            <a:r>
              <a:rPr lang="en-US" sz="2200" dirty="0"/>
              <a:t>, which activates the </a:t>
            </a:r>
            <a:r>
              <a:rPr lang="en-US" sz="2200" dirty="0" err="1"/>
              <a:t>CoreCLR</a:t>
            </a:r>
            <a:r>
              <a:rPr lang="en-US" sz="2200" dirty="0"/>
              <a:t> debugger.</a:t>
            </a:r>
          </a:p>
          <a:p>
            <a:pPr algn="just"/>
            <a:r>
              <a:rPr lang="en-US" sz="2200" dirty="0"/>
              <a:t>Visual Studio for Mac – The app and server are started by the Mono Soft-Mode Debugger.</a:t>
            </a:r>
          </a:p>
          <a:p>
            <a:pPr algn="just">
              <a:spcBef>
                <a:spcPts val="0"/>
              </a:spcBef>
            </a:pPr>
            <a:endParaRPr lang="en-US" sz="2200" dirty="0"/>
          </a:p>
          <a:p>
            <a:pPr marL="0" indent="0" algn="just">
              <a:spcBef>
                <a:spcPts val="0"/>
              </a:spcBef>
              <a:buNone/>
            </a:pPr>
            <a:r>
              <a:rPr lang="en-US" sz="2200" dirty="0"/>
              <a:t>When launching the app from a command prompt in the project's folder, dotnet run launches the app and server (Kestrel and HTTP.sys only). </a:t>
            </a:r>
          </a:p>
          <a:p>
            <a:pPr marL="0" indent="0" algn="just">
              <a:buNone/>
            </a:pPr>
            <a:r>
              <a:rPr lang="en-US" sz="2200" dirty="0"/>
              <a:t>The configuration is specified by the -c|--configuration option, which is set to either Debug (default) or Release. If launch profiles are present in a </a:t>
            </a:r>
            <a:r>
              <a:rPr lang="en-US" sz="2200" dirty="0" err="1"/>
              <a:t>launchSettings.json</a:t>
            </a:r>
            <a:r>
              <a:rPr lang="en-US" sz="2200" dirty="0"/>
              <a:t> file, use the --launch-profile &lt;NAME&gt; option to set the launch profile (for example, Development or Production). </a:t>
            </a:r>
          </a:p>
        </p:txBody>
      </p:sp>
      <p:sp>
        <p:nvSpPr>
          <p:cNvPr id="4" name="Slide Number Placeholder 3">
            <a:extLst>
              <a:ext uri="{FF2B5EF4-FFF2-40B4-BE49-F238E27FC236}">
                <a16:creationId xmlns:a16="http://schemas.microsoft.com/office/drawing/2014/main" id="{6E317F4C-9CF2-45EE-AF34-D423559A91A7}"/>
              </a:ext>
            </a:extLst>
          </p:cNvPr>
          <p:cNvSpPr>
            <a:spLocks noGrp="1"/>
          </p:cNvSpPr>
          <p:nvPr>
            <p:ph type="sldNum" sz="quarter" idx="12"/>
          </p:nvPr>
        </p:nvSpPr>
        <p:spPr/>
        <p:txBody>
          <a:bodyPr/>
          <a:lstStyle/>
          <a:p>
            <a:fld id="{C51EAA63-D034-42AE-91FA-B13B9518C7BE}" type="slidenum">
              <a:rPr lang="en-US" smtClean="0"/>
              <a:pPr/>
              <a:t>125</a:t>
            </a:fld>
            <a:endParaRPr lang="en-US" dirty="0"/>
          </a:p>
        </p:txBody>
      </p:sp>
    </p:spTree>
    <p:extLst>
      <p:ext uri="{BB962C8B-B14F-4D97-AF65-F5344CB8AC3E}">
        <p14:creationId xmlns:p14="http://schemas.microsoft.com/office/powerpoint/2010/main" val="321973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04A0-DA08-47B7-839E-01E527FF5109}"/>
              </a:ext>
            </a:extLst>
          </p:cNvPr>
          <p:cNvSpPr>
            <a:spLocks noGrp="1"/>
          </p:cNvSpPr>
          <p:nvPr>
            <p:ph type="title"/>
          </p:nvPr>
        </p:nvSpPr>
        <p:spPr>
          <a:xfrm>
            <a:off x="286889" y="399724"/>
            <a:ext cx="11125199" cy="511630"/>
          </a:xfrm>
        </p:spPr>
        <p:txBody>
          <a:bodyPr>
            <a:normAutofit fontScale="90000"/>
          </a:bodyPr>
          <a:lstStyle/>
          <a:p>
            <a:r>
              <a:rPr lang="en-IN" dirty="0"/>
              <a:t>HTTP/2 Support</a:t>
            </a:r>
            <a:endParaRPr lang="en-US" dirty="0"/>
          </a:p>
        </p:txBody>
      </p:sp>
      <p:sp>
        <p:nvSpPr>
          <p:cNvPr id="3" name="Content Placeholder 2">
            <a:extLst>
              <a:ext uri="{FF2B5EF4-FFF2-40B4-BE49-F238E27FC236}">
                <a16:creationId xmlns:a16="http://schemas.microsoft.com/office/drawing/2014/main" id="{301DF877-459F-4AA5-BF68-3CF1EFD5C649}"/>
              </a:ext>
            </a:extLst>
          </p:cNvPr>
          <p:cNvSpPr>
            <a:spLocks noGrp="1"/>
          </p:cNvSpPr>
          <p:nvPr>
            <p:ph idx="1"/>
          </p:nvPr>
        </p:nvSpPr>
        <p:spPr>
          <a:xfrm>
            <a:off x="531151" y="982112"/>
            <a:ext cx="11126522" cy="4419600"/>
          </a:xfrm>
        </p:spPr>
        <p:txBody>
          <a:bodyPr/>
          <a:lstStyle/>
          <a:p>
            <a:r>
              <a:rPr lang="en-US" sz="2400" dirty="0"/>
              <a:t>HTTP/2 is supported with ASP.NET Core in the following deployment scenarios:</a:t>
            </a:r>
          </a:p>
          <a:p>
            <a:r>
              <a:rPr lang="en-US" sz="2400" dirty="0"/>
              <a:t>Kestrel</a:t>
            </a:r>
          </a:p>
          <a:p>
            <a:pPr marL="453696" lvl="1" indent="-179388"/>
            <a:r>
              <a:rPr lang="en-US" sz="2200" dirty="0"/>
              <a:t>Operating system</a:t>
            </a:r>
          </a:p>
          <a:p>
            <a:pPr marL="453696" lvl="1" indent="-179388"/>
            <a:r>
              <a:rPr lang="en-US" sz="2200" dirty="0"/>
              <a:t>Windows Server 2016/Windows 10 or later†</a:t>
            </a:r>
          </a:p>
          <a:p>
            <a:pPr marL="453696" lvl="1" indent="-179388"/>
            <a:r>
              <a:rPr lang="en-US" sz="2200" dirty="0"/>
              <a:t>Linux with OpenSSL 1.0.2 or later (for example, Ubuntu 16.04 or later)</a:t>
            </a:r>
          </a:p>
          <a:p>
            <a:pPr marL="453696" lvl="1" indent="-179388"/>
            <a:r>
              <a:rPr lang="en-US" sz="2200" dirty="0"/>
              <a:t>HTTP/2 will be supported on macOS in a future release.</a:t>
            </a:r>
          </a:p>
          <a:p>
            <a:r>
              <a:rPr lang="en-US" sz="2400" dirty="0"/>
              <a:t>Target framework: .NET Core 2.2 or later</a:t>
            </a:r>
          </a:p>
          <a:p>
            <a:r>
              <a:rPr lang="en-US" sz="2400" dirty="0"/>
              <a:t>HTTP.sys</a:t>
            </a:r>
          </a:p>
          <a:p>
            <a:pPr marL="453696" lvl="1" indent="-179388"/>
            <a:r>
              <a:rPr lang="en-US" sz="2200" dirty="0"/>
              <a:t>Windows Server 2016/Windows 10 or later</a:t>
            </a:r>
          </a:p>
          <a:p>
            <a:pPr marL="453696" lvl="1" indent="-179388"/>
            <a:r>
              <a:rPr lang="en-US" sz="2200" dirty="0"/>
              <a:t>Target framework: Not applicable to HTTP.sys deployments.</a:t>
            </a:r>
          </a:p>
        </p:txBody>
      </p:sp>
      <p:sp>
        <p:nvSpPr>
          <p:cNvPr id="4" name="Slide Number Placeholder 3">
            <a:extLst>
              <a:ext uri="{FF2B5EF4-FFF2-40B4-BE49-F238E27FC236}">
                <a16:creationId xmlns:a16="http://schemas.microsoft.com/office/drawing/2014/main" id="{B1DD118E-13D7-4BAD-881E-9FFA0959FEE7}"/>
              </a:ext>
            </a:extLst>
          </p:cNvPr>
          <p:cNvSpPr>
            <a:spLocks noGrp="1"/>
          </p:cNvSpPr>
          <p:nvPr>
            <p:ph type="sldNum" sz="quarter" idx="12"/>
          </p:nvPr>
        </p:nvSpPr>
        <p:spPr/>
        <p:txBody>
          <a:bodyPr/>
          <a:lstStyle/>
          <a:p>
            <a:fld id="{C51EAA63-D034-42AE-91FA-B13B9518C7BE}" type="slidenum">
              <a:rPr lang="en-US" smtClean="0"/>
              <a:pPr/>
              <a:t>126</a:t>
            </a:fld>
            <a:endParaRPr lang="en-US" dirty="0"/>
          </a:p>
        </p:txBody>
      </p:sp>
    </p:spTree>
    <p:extLst>
      <p:ext uri="{BB962C8B-B14F-4D97-AF65-F5344CB8AC3E}">
        <p14:creationId xmlns:p14="http://schemas.microsoft.com/office/powerpoint/2010/main" val="202134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2419-CBF5-4B04-B797-D84B1C3AC7E9}"/>
              </a:ext>
            </a:extLst>
          </p:cNvPr>
          <p:cNvSpPr>
            <a:spLocks noGrp="1"/>
          </p:cNvSpPr>
          <p:nvPr>
            <p:ph type="title"/>
          </p:nvPr>
        </p:nvSpPr>
        <p:spPr>
          <a:xfrm>
            <a:off x="319547" y="318082"/>
            <a:ext cx="11125199" cy="593272"/>
          </a:xfrm>
        </p:spPr>
        <p:txBody>
          <a:bodyPr/>
          <a:lstStyle/>
          <a:p>
            <a:r>
              <a:rPr lang="en-IN" dirty="0"/>
              <a:t>HTTP/2 Support</a:t>
            </a:r>
            <a:endParaRPr lang="en-US" dirty="0"/>
          </a:p>
        </p:txBody>
      </p:sp>
      <p:sp>
        <p:nvSpPr>
          <p:cNvPr id="3" name="Content Placeholder 2">
            <a:extLst>
              <a:ext uri="{FF2B5EF4-FFF2-40B4-BE49-F238E27FC236}">
                <a16:creationId xmlns:a16="http://schemas.microsoft.com/office/drawing/2014/main" id="{4B3E8AE0-7A4F-437F-83A5-0FEEEC1DE1F5}"/>
              </a:ext>
            </a:extLst>
          </p:cNvPr>
          <p:cNvSpPr>
            <a:spLocks noGrp="1"/>
          </p:cNvSpPr>
          <p:nvPr>
            <p:ph idx="1"/>
          </p:nvPr>
        </p:nvSpPr>
        <p:spPr>
          <a:xfrm>
            <a:off x="531151" y="1099458"/>
            <a:ext cx="11126522" cy="4419600"/>
          </a:xfrm>
        </p:spPr>
        <p:txBody>
          <a:bodyPr/>
          <a:lstStyle/>
          <a:p>
            <a:r>
              <a:rPr lang="en-US" sz="2400" dirty="0"/>
              <a:t>IIS (in-process)</a:t>
            </a:r>
          </a:p>
          <a:p>
            <a:pPr marL="453696" lvl="1" indent="-179388"/>
            <a:r>
              <a:rPr lang="en-US" sz="2200" dirty="0"/>
              <a:t>Windows Server 2016/Windows 10 or later; IIS 10 or later</a:t>
            </a:r>
          </a:p>
          <a:p>
            <a:pPr marL="453696" lvl="1" indent="-179388"/>
            <a:r>
              <a:rPr lang="en-US" sz="2200" dirty="0"/>
              <a:t>Target framework: .NET Core 2.2 or later</a:t>
            </a:r>
          </a:p>
          <a:p>
            <a:r>
              <a:rPr lang="en-US" sz="2400" dirty="0"/>
              <a:t>IIS (out-of-process)</a:t>
            </a:r>
          </a:p>
          <a:p>
            <a:pPr marL="453696" lvl="1" indent="-179388"/>
            <a:r>
              <a:rPr lang="en-US" sz="2200" dirty="0"/>
              <a:t>Windows Server 2016/Windows 10 or later; IIS 10 or later</a:t>
            </a:r>
          </a:p>
          <a:p>
            <a:pPr marL="453696" lvl="1" indent="-179388"/>
            <a:r>
              <a:rPr lang="en-US" sz="2200" dirty="0"/>
              <a:t>Public-facing edge server connections use HTTP/2, but the reverse proxy connection to Kestrel uses HTTP/1.1.</a:t>
            </a:r>
          </a:p>
          <a:p>
            <a:pPr marL="453696" lvl="1" indent="-179388"/>
            <a:r>
              <a:rPr lang="en-US" sz="2200" dirty="0"/>
              <a:t>Target framework: Not applicable to IIS out-of-process deployments.</a:t>
            </a:r>
          </a:p>
          <a:p>
            <a:endParaRPr lang="en-US" sz="2200" dirty="0"/>
          </a:p>
        </p:txBody>
      </p:sp>
      <p:sp>
        <p:nvSpPr>
          <p:cNvPr id="4" name="Slide Number Placeholder 3">
            <a:extLst>
              <a:ext uri="{FF2B5EF4-FFF2-40B4-BE49-F238E27FC236}">
                <a16:creationId xmlns:a16="http://schemas.microsoft.com/office/drawing/2014/main" id="{BF4B5AF4-AD18-4D97-B94D-8FC95CFF28BA}"/>
              </a:ext>
            </a:extLst>
          </p:cNvPr>
          <p:cNvSpPr>
            <a:spLocks noGrp="1"/>
          </p:cNvSpPr>
          <p:nvPr>
            <p:ph type="sldNum" sz="quarter" idx="12"/>
          </p:nvPr>
        </p:nvSpPr>
        <p:spPr/>
        <p:txBody>
          <a:bodyPr/>
          <a:lstStyle/>
          <a:p>
            <a:fld id="{C51EAA63-D034-42AE-91FA-B13B9518C7BE}" type="slidenum">
              <a:rPr lang="en-US" smtClean="0"/>
              <a:pPr/>
              <a:t>127</a:t>
            </a:fld>
            <a:endParaRPr lang="en-US" dirty="0"/>
          </a:p>
        </p:txBody>
      </p:sp>
    </p:spTree>
    <p:extLst>
      <p:ext uri="{BB962C8B-B14F-4D97-AF65-F5344CB8AC3E}">
        <p14:creationId xmlns:p14="http://schemas.microsoft.com/office/powerpoint/2010/main" val="237568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6661-BABB-44B0-9868-209050DEE6ED}"/>
              </a:ext>
            </a:extLst>
          </p:cNvPr>
          <p:cNvSpPr>
            <a:spLocks noGrp="1"/>
          </p:cNvSpPr>
          <p:nvPr>
            <p:ph type="title"/>
          </p:nvPr>
        </p:nvSpPr>
        <p:spPr>
          <a:xfrm>
            <a:off x="236397" y="347473"/>
            <a:ext cx="11125199" cy="563881"/>
          </a:xfrm>
        </p:spPr>
        <p:txBody>
          <a:bodyPr>
            <a:normAutofit fontScale="90000"/>
          </a:bodyPr>
          <a:lstStyle/>
          <a:p>
            <a:r>
              <a:rPr lang="en-IN" dirty="0"/>
              <a:t>Configuration</a:t>
            </a:r>
            <a:endParaRPr lang="en-US" dirty="0"/>
          </a:p>
        </p:txBody>
      </p:sp>
      <p:sp>
        <p:nvSpPr>
          <p:cNvPr id="3" name="Content Placeholder 2">
            <a:extLst>
              <a:ext uri="{FF2B5EF4-FFF2-40B4-BE49-F238E27FC236}">
                <a16:creationId xmlns:a16="http://schemas.microsoft.com/office/drawing/2014/main" id="{6330DBF3-0EC1-4155-86F4-921922FA05F3}"/>
              </a:ext>
            </a:extLst>
          </p:cNvPr>
          <p:cNvSpPr>
            <a:spLocks noGrp="1"/>
          </p:cNvSpPr>
          <p:nvPr>
            <p:ph idx="1"/>
          </p:nvPr>
        </p:nvSpPr>
        <p:spPr>
          <a:xfrm>
            <a:off x="531151" y="1087903"/>
            <a:ext cx="11510794" cy="4419600"/>
          </a:xfrm>
        </p:spPr>
        <p:txBody>
          <a:bodyPr/>
          <a:lstStyle/>
          <a:p>
            <a:pPr algn="just"/>
            <a:r>
              <a:rPr lang="en-US" sz="2600" dirty="0"/>
              <a:t>In ASP.NET Core application, the configuration is stored in name-value pairs and it can be read at runtime from various parts of the application. </a:t>
            </a:r>
          </a:p>
          <a:p>
            <a:pPr algn="just">
              <a:spcBef>
                <a:spcPts val="600"/>
              </a:spcBef>
            </a:pPr>
            <a:r>
              <a:rPr lang="en-US" sz="2600" dirty="0"/>
              <a:t>The name-value pairs may be grouped into multi-level hierarchy. </a:t>
            </a:r>
          </a:p>
          <a:p>
            <a:pPr>
              <a:spcBef>
                <a:spcPts val="600"/>
              </a:spcBef>
            </a:pPr>
            <a:r>
              <a:rPr lang="en-US" sz="2600" dirty="0"/>
              <a:t>The application configuration data may come from</a:t>
            </a:r>
          </a:p>
          <a:p>
            <a:pPr lvl="1"/>
            <a:r>
              <a:rPr lang="en-US" dirty="0"/>
              <a:t>File, such as JSON, XML, INI</a:t>
            </a:r>
          </a:p>
          <a:p>
            <a:pPr lvl="1"/>
            <a:r>
              <a:rPr lang="en-US" dirty="0"/>
              <a:t>Environment variables</a:t>
            </a:r>
          </a:p>
          <a:p>
            <a:pPr lvl="1"/>
            <a:r>
              <a:rPr lang="en-US" dirty="0"/>
              <a:t>Command Line arguments</a:t>
            </a:r>
          </a:p>
          <a:p>
            <a:pPr lvl="1"/>
            <a:r>
              <a:rPr lang="en-US" dirty="0"/>
              <a:t>An in-memory collection</a:t>
            </a:r>
          </a:p>
          <a:p>
            <a:pPr lvl="1"/>
            <a:r>
              <a:rPr lang="en-US" dirty="0"/>
              <a:t>Custom providers</a:t>
            </a:r>
          </a:p>
        </p:txBody>
      </p:sp>
      <p:sp>
        <p:nvSpPr>
          <p:cNvPr id="4" name="Slide Number Placeholder 3">
            <a:extLst>
              <a:ext uri="{FF2B5EF4-FFF2-40B4-BE49-F238E27FC236}">
                <a16:creationId xmlns:a16="http://schemas.microsoft.com/office/drawing/2014/main" id="{869A5332-8A44-406A-8FDA-182407761369}"/>
              </a:ext>
            </a:extLst>
          </p:cNvPr>
          <p:cNvSpPr>
            <a:spLocks noGrp="1"/>
          </p:cNvSpPr>
          <p:nvPr>
            <p:ph type="sldNum" sz="quarter" idx="12"/>
          </p:nvPr>
        </p:nvSpPr>
        <p:spPr/>
        <p:txBody>
          <a:bodyPr/>
          <a:lstStyle/>
          <a:p>
            <a:fld id="{C51EAA63-D034-42AE-91FA-B13B9518C7BE}" type="slidenum">
              <a:rPr lang="en-US" smtClean="0"/>
              <a:pPr/>
              <a:t>128</a:t>
            </a:fld>
            <a:endParaRPr lang="en-US" dirty="0"/>
          </a:p>
        </p:txBody>
      </p:sp>
    </p:spTree>
    <p:extLst>
      <p:ext uri="{BB962C8B-B14F-4D97-AF65-F5344CB8AC3E}">
        <p14:creationId xmlns:p14="http://schemas.microsoft.com/office/powerpoint/2010/main" val="160804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AE62-4094-42D1-B8BD-B79179A4DD26}"/>
              </a:ext>
            </a:extLst>
          </p:cNvPr>
          <p:cNvSpPr>
            <a:spLocks noGrp="1"/>
          </p:cNvSpPr>
          <p:nvPr>
            <p:ph type="title"/>
          </p:nvPr>
        </p:nvSpPr>
        <p:spPr>
          <a:xfrm>
            <a:off x="278599" y="403744"/>
            <a:ext cx="11125199" cy="507610"/>
          </a:xfrm>
        </p:spPr>
        <p:txBody>
          <a:bodyPr>
            <a:normAutofit fontScale="90000"/>
          </a:bodyPr>
          <a:lstStyle/>
          <a:p>
            <a:r>
              <a:rPr lang="en-IN" dirty="0"/>
              <a:t>Configuration</a:t>
            </a:r>
            <a:endParaRPr lang="en-US" dirty="0"/>
          </a:p>
        </p:txBody>
      </p:sp>
      <p:sp>
        <p:nvSpPr>
          <p:cNvPr id="3" name="Content Placeholder 2">
            <a:extLst>
              <a:ext uri="{FF2B5EF4-FFF2-40B4-BE49-F238E27FC236}">
                <a16:creationId xmlns:a16="http://schemas.microsoft.com/office/drawing/2014/main" id="{968F2DCF-8B45-4C79-93BE-88777EAAA747}"/>
              </a:ext>
            </a:extLst>
          </p:cNvPr>
          <p:cNvSpPr>
            <a:spLocks noGrp="1"/>
          </p:cNvSpPr>
          <p:nvPr>
            <p:ph idx="1"/>
          </p:nvPr>
        </p:nvSpPr>
        <p:spPr>
          <a:xfrm>
            <a:off x="531151" y="1219200"/>
            <a:ext cx="11126522" cy="4419600"/>
          </a:xfrm>
        </p:spPr>
        <p:txBody>
          <a:bodyPr/>
          <a:lstStyle/>
          <a:p>
            <a:pPr algn="just"/>
            <a:r>
              <a:rPr lang="en-US" dirty="0"/>
              <a:t>Configuration System in ASP.NET Core is restructured from the older version of ASP.NET. The older version uses "</a:t>
            </a:r>
            <a:r>
              <a:rPr lang="en-US" dirty="0" err="1"/>
              <a:t>System.Configuration</a:t>
            </a:r>
            <a:r>
              <a:rPr lang="en-US" dirty="0"/>
              <a:t>" namespace and is able to read XML configuration file such as </a:t>
            </a:r>
            <a:r>
              <a:rPr lang="en-US" dirty="0" err="1"/>
              <a:t>web.config</a:t>
            </a:r>
            <a:r>
              <a:rPr lang="en-US" dirty="0"/>
              <a:t>.</a:t>
            </a:r>
          </a:p>
          <a:p>
            <a:pPr algn="just"/>
            <a:r>
              <a:rPr lang="en-US" dirty="0"/>
              <a:t> The new configuration model can be accessed to the key/value based settings and it can retrieve various sources, such as JSON, XML and INI.</a:t>
            </a:r>
          </a:p>
          <a:p>
            <a:endParaRPr lang="en-US" dirty="0"/>
          </a:p>
        </p:txBody>
      </p:sp>
      <p:sp>
        <p:nvSpPr>
          <p:cNvPr id="4" name="Slide Number Placeholder 3">
            <a:extLst>
              <a:ext uri="{FF2B5EF4-FFF2-40B4-BE49-F238E27FC236}">
                <a16:creationId xmlns:a16="http://schemas.microsoft.com/office/drawing/2014/main" id="{00A19872-9AB6-42AD-8F81-8594499369F3}"/>
              </a:ext>
            </a:extLst>
          </p:cNvPr>
          <p:cNvSpPr>
            <a:spLocks noGrp="1"/>
          </p:cNvSpPr>
          <p:nvPr>
            <p:ph type="sldNum" sz="quarter" idx="12"/>
          </p:nvPr>
        </p:nvSpPr>
        <p:spPr/>
        <p:txBody>
          <a:bodyPr/>
          <a:lstStyle/>
          <a:p>
            <a:fld id="{C51EAA63-D034-42AE-91FA-B13B9518C7BE}" type="slidenum">
              <a:rPr lang="en-US" smtClean="0"/>
              <a:pPr/>
              <a:t>129</a:t>
            </a:fld>
            <a:endParaRPr lang="en-US" dirty="0"/>
          </a:p>
        </p:txBody>
      </p:sp>
    </p:spTree>
    <p:extLst>
      <p:ext uri="{BB962C8B-B14F-4D97-AF65-F5344CB8AC3E}">
        <p14:creationId xmlns:p14="http://schemas.microsoft.com/office/powerpoint/2010/main" val="107173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8-8009-4986-979D-BB7DD0840B2B}"/>
              </a:ext>
            </a:extLst>
          </p:cNvPr>
          <p:cNvSpPr>
            <a:spLocks noGrp="1"/>
          </p:cNvSpPr>
          <p:nvPr>
            <p:ph type="title"/>
          </p:nvPr>
        </p:nvSpPr>
        <p:spPr>
          <a:xfrm>
            <a:off x="314842" y="294470"/>
            <a:ext cx="11125199" cy="551482"/>
          </a:xfrm>
        </p:spPr>
        <p:txBody>
          <a:bodyPr>
            <a:normAutofit fontScale="90000"/>
          </a:bodyPr>
          <a:lstStyle/>
          <a:p>
            <a:r>
              <a:rPr lang="en-IN" dirty="0"/>
              <a:t>Configure Method</a:t>
            </a:r>
            <a:endParaRPr lang="en-US" dirty="0"/>
          </a:p>
        </p:txBody>
      </p:sp>
      <p:sp>
        <p:nvSpPr>
          <p:cNvPr id="3" name="Content Placeholder 2">
            <a:extLst>
              <a:ext uri="{FF2B5EF4-FFF2-40B4-BE49-F238E27FC236}">
                <a16:creationId xmlns:a16="http://schemas.microsoft.com/office/drawing/2014/main" id="{5FA53516-7BE1-42EB-A759-F6A595BBDB73}"/>
              </a:ext>
            </a:extLst>
          </p:cNvPr>
          <p:cNvSpPr>
            <a:spLocks noGrp="1"/>
          </p:cNvSpPr>
          <p:nvPr>
            <p:ph idx="1"/>
          </p:nvPr>
        </p:nvSpPr>
        <p:spPr>
          <a:xfrm>
            <a:off x="529834" y="972519"/>
            <a:ext cx="11126522" cy="4419600"/>
          </a:xfrm>
        </p:spPr>
        <p:txBody>
          <a:bodyPr>
            <a:normAutofit lnSpcReduction="10000"/>
          </a:bodyPr>
          <a:lstStyle/>
          <a:p>
            <a:pPr algn="just"/>
            <a:r>
              <a:rPr lang="en-US" sz="2200" dirty="0"/>
              <a:t>This method is used to define how the application will respond on each HTTP request i.e. we can control the ASP.NET pipeline. This method is also used to configure middleware in HTTP pipeline. This method accept </a:t>
            </a:r>
            <a:r>
              <a:rPr lang="en-US" sz="2200" dirty="0" err="1"/>
              <a:t>IApplicationBuilder</a:t>
            </a:r>
            <a:r>
              <a:rPr lang="en-US" sz="2200" dirty="0"/>
              <a:t> as a parameter. This method may accept some optional parameter such as </a:t>
            </a:r>
            <a:r>
              <a:rPr lang="en-US" sz="2200" dirty="0" err="1"/>
              <a:t>IHostingEnvironment</a:t>
            </a:r>
            <a:r>
              <a:rPr lang="en-US" sz="2200" dirty="0"/>
              <a:t> and </a:t>
            </a:r>
            <a:r>
              <a:rPr lang="en-US" sz="2200" dirty="0" err="1"/>
              <a:t>ILoggerFactory</a:t>
            </a:r>
            <a:r>
              <a:rPr lang="en-US" sz="2200" dirty="0"/>
              <a:t>. Whenever any service is added to </a:t>
            </a:r>
            <a:r>
              <a:rPr lang="en-US" sz="2200" dirty="0" err="1"/>
              <a:t>ConfigureServices</a:t>
            </a:r>
            <a:r>
              <a:rPr lang="en-US" sz="2200" dirty="0"/>
              <a:t> method, it is available to use in this method.</a:t>
            </a:r>
          </a:p>
          <a:p>
            <a:pPr algn="just"/>
            <a:endParaRPr lang="en-US" sz="2200" dirty="0"/>
          </a:p>
          <a:p>
            <a:pPr algn="just"/>
            <a:endParaRPr lang="en-US" sz="2200" dirty="0"/>
          </a:p>
          <a:p>
            <a:pPr algn="just"/>
            <a:endParaRPr lang="en-US" sz="2200" dirty="0"/>
          </a:p>
          <a:p>
            <a:pPr algn="just"/>
            <a:endParaRPr lang="en-US" sz="2200" dirty="0"/>
          </a:p>
          <a:p>
            <a:pPr algn="just"/>
            <a:r>
              <a:rPr lang="en-US" sz="2200" dirty="0"/>
              <a:t>In the above example, We have added "</a:t>
            </a:r>
            <a:r>
              <a:rPr lang="en-US" sz="2200" dirty="0" err="1"/>
              <a:t>UseMvc</a:t>
            </a:r>
            <a:r>
              <a:rPr lang="en-US" sz="2200" dirty="0"/>
              <a:t>" method, so system will know MVC framework need to use to handle user requests. With this method, we can also pass some additional option parameters.</a:t>
            </a:r>
          </a:p>
        </p:txBody>
      </p:sp>
      <p:sp>
        <p:nvSpPr>
          <p:cNvPr id="4" name="Slide Number Placeholder 3">
            <a:extLst>
              <a:ext uri="{FF2B5EF4-FFF2-40B4-BE49-F238E27FC236}">
                <a16:creationId xmlns:a16="http://schemas.microsoft.com/office/drawing/2014/main" id="{035FD3F5-6F70-41C2-B7D1-425FA282EE08}"/>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64C0097F-876F-4C26-A32A-98E21D40387C}"/>
              </a:ext>
            </a:extLst>
          </p:cNvPr>
          <p:cNvPicPr>
            <a:picLocks noChangeAspect="1"/>
          </p:cNvPicPr>
          <p:nvPr/>
        </p:nvPicPr>
        <p:blipFill>
          <a:blip r:embed="rId2"/>
          <a:stretch>
            <a:fillRect/>
          </a:stretch>
        </p:blipFill>
        <p:spPr>
          <a:xfrm>
            <a:off x="2678945" y="2595872"/>
            <a:ext cx="5705638" cy="1739363"/>
          </a:xfrm>
          <a:prstGeom prst="rect">
            <a:avLst/>
          </a:prstGeom>
        </p:spPr>
      </p:pic>
    </p:spTree>
    <p:extLst>
      <p:ext uri="{BB962C8B-B14F-4D97-AF65-F5344CB8AC3E}">
        <p14:creationId xmlns:p14="http://schemas.microsoft.com/office/powerpoint/2010/main" val="328009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D17B-87D6-4E69-B8B5-3A78DE147F81}"/>
              </a:ext>
            </a:extLst>
          </p:cNvPr>
          <p:cNvSpPr>
            <a:spLocks noGrp="1"/>
          </p:cNvSpPr>
          <p:nvPr>
            <p:ph type="title"/>
          </p:nvPr>
        </p:nvSpPr>
        <p:spPr>
          <a:xfrm>
            <a:off x="278599" y="361541"/>
            <a:ext cx="11125199" cy="549813"/>
          </a:xfrm>
        </p:spPr>
        <p:txBody>
          <a:bodyPr>
            <a:normAutofit fontScale="90000"/>
          </a:bodyPr>
          <a:lstStyle/>
          <a:p>
            <a:r>
              <a:rPr lang="en-IN" dirty="0"/>
              <a:t>Example of reading configuration using JSON Provider</a:t>
            </a:r>
            <a:endParaRPr lang="en-US" dirty="0"/>
          </a:p>
        </p:txBody>
      </p:sp>
      <p:sp>
        <p:nvSpPr>
          <p:cNvPr id="3" name="Content Placeholder 2">
            <a:extLst>
              <a:ext uri="{FF2B5EF4-FFF2-40B4-BE49-F238E27FC236}">
                <a16:creationId xmlns:a16="http://schemas.microsoft.com/office/drawing/2014/main" id="{8171077D-24D3-4FFD-8BA4-2DBD48011332}"/>
              </a:ext>
            </a:extLst>
          </p:cNvPr>
          <p:cNvSpPr>
            <a:spLocks noGrp="1"/>
          </p:cNvSpPr>
          <p:nvPr>
            <p:ph idx="1"/>
          </p:nvPr>
        </p:nvSpPr>
        <p:spPr>
          <a:xfrm>
            <a:off x="531150" y="1073835"/>
            <a:ext cx="11426387" cy="4419600"/>
          </a:xfrm>
        </p:spPr>
        <p:txBody>
          <a:bodyPr/>
          <a:lstStyle/>
          <a:p>
            <a:pPr algn="just"/>
            <a:r>
              <a:rPr lang="en-US" sz="2600" dirty="0"/>
              <a:t>Generally, configuration remains in simple key/value structure or might in hierarchical structure when using external files. Consider the following </a:t>
            </a:r>
            <a:r>
              <a:rPr lang="en-US" sz="2600" dirty="0" err="1"/>
              <a:t>appsetting.json</a:t>
            </a:r>
            <a:r>
              <a:rPr lang="en-US" sz="2600" dirty="0"/>
              <a:t> file for this example.</a:t>
            </a:r>
          </a:p>
          <a:p>
            <a:pPr algn="just"/>
            <a:endParaRPr lang="en-US" sz="2600" dirty="0"/>
          </a:p>
          <a:p>
            <a:pPr marL="0" indent="0" algn="just">
              <a:buNone/>
            </a:pPr>
            <a:r>
              <a:rPr lang="en-US" sz="2200" b="1" dirty="0" err="1"/>
              <a:t>appSettings.json</a:t>
            </a:r>
            <a:endParaRPr lang="en-US" sz="2200" b="1" dirty="0"/>
          </a:p>
        </p:txBody>
      </p:sp>
      <p:sp>
        <p:nvSpPr>
          <p:cNvPr id="4" name="Slide Number Placeholder 3">
            <a:extLst>
              <a:ext uri="{FF2B5EF4-FFF2-40B4-BE49-F238E27FC236}">
                <a16:creationId xmlns:a16="http://schemas.microsoft.com/office/drawing/2014/main" id="{1A819636-7235-4E0F-B411-578B16FF0F2A}"/>
              </a:ext>
            </a:extLst>
          </p:cNvPr>
          <p:cNvSpPr>
            <a:spLocks noGrp="1"/>
          </p:cNvSpPr>
          <p:nvPr>
            <p:ph type="sldNum" sz="quarter" idx="12"/>
          </p:nvPr>
        </p:nvSpPr>
        <p:spPr/>
        <p:txBody>
          <a:bodyPr/>
          <a:lstStyle/>
          <a:p>
            <a:fld id="{C51EAA63-D034-42AE-91FA-B13B9518C7BE}" type="slidenum">
              <a:rPr lang="en-US" smtClean="0"/>
              <a:pPr/>
              <a:t>130</a:t>
            </a:fld>
            <a:endParaRPr lang="en-US" dirty="0"/>
          </a:p>
        </p:txBody>
      </p:sp>
      <p:pic>
        <p:nvPicPr>
          <p:cNvPr id="5" name="Picture 4">
            <a:extLst>
              <a:ext uri="{FF2B5EF4-FFF2-40B4-BE49-F238E27FC236}">
                <a16:creationId xmlns:a16="http://schemas.microsoft.com/office/drawing/2014/main" id="{5D0494CA-F03A-40A8-BA64-F0D92CD8868B}"/>
              </a:ext>
            </a:extLst>
          </p:cNvPr>
          <p:cNvPicPr>
            <a:picLocks noChangeAspect="1"/>
          </p:cNvPicPr>
          <p:nvPr/>
        </p:nvPicPr>
        <p:blipFill>
          <a:blip r:embed="rId2"/>
          <a:stretch>
            <a:fillRect/>
          </a:stretch>
        </p:blipFill>
        <p:spPr>
          <a:xfrm>
            <a:off x="674749" y="3429000"/>
            <a:ext cx="11139187" cy="1291882"/>
          </a:xfrm>
          <a:prstGeom prst="rect">
            <a:avLst/>
          </a:prstGeom>
        </p:spPr>
      </p:pic>
    </p:spTree>
    <p:extLst>
      <p:ext uri="{BB962C8B-B14F-4D97-AF65-F5344CB8AC3E}">
        <p14:creationId xmlns:p14="http://schemas.microsoft.com/office/powerpoint/2010/main" val="34942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B084-F9B7-45E8-839B-517EE9DB457A}"/>
              </a:ext>
            </a:extLst>
          </p:cNvPr>
          <p:cNvSpPr>
            <a:spLocks noGrp="1"/>
          </p:cNvSpPr>
          <p:nvPr>
            <p:ph type="title"/>
          </p:nvPr>
        </p:nvSpPr>
        <p:spPr>
          <a:xfrm>
            <a:off x="236394" y="206792"/>
            <a:ext cx="11125199" cy="535746"/>
          </a:xfrm>
        </p:spPr>
        <p:txBody>
          <a:bodyPr>
            <a:normAutofit fontScale="90000"/>
          </a:bodyPr>
          <a:lstStyle/>
          <a:p>
            <a:r>
              <a:rPr lang="en-IN" dirty="0"/>
              <a:t>Example of reading configuration using JSON Provider</a:t>
            </a:r>
            <a:endParaRPr lang="en-US" dirty="0"/>
          </a:p>
        </p:txBody>
      </p:sp>
      <p:sp>
        <p:nvSpPr>
          <p:cNvPr id="3" name="Content Placeholder 2">
            <a:extLst>
              <a:ext uri="{FF2B5EF4-FFF2-40B4-BE49-F238E27FC236}">
                <a16:creationId xmlns:a16="http://schemas.microsoft.com/office/drawing/2014/main" id="{C3FC140A-6635-4D7E-995E-C901CCE07472}"/>
              </a:ext>
            </a:extLst>
          </p:cNvPr>
          <p:cNvSpPr>
            <a:spLocks noGrp="1"/>
          </p:cNvSpPr>
          <p:nvPr>
            <p:ph idx="1"/>
          </p:nvPr>
        </p:nvSpPr>
        <p:spPr>
          <a:xfrm>
            <a:off x="306734" y="1134796"/>
            <a:ext cx="5354950" cy="4419600"/>
          </a:xfrm>
        </p:spPr>
        <p:txBody>
          <a:bodyPr/>
          <a:lstStyle/>
          <a:p>
            <a:r>
              <a:rPr lang="en-US" sz="2600" dirty="0"/>
              <a:t>To read the JSON configuration file, we need to add "</a:t>
            </a:r>
            <a:r>
              <a:rPr lang="en-US" sz="2600" dirty="0" err="1"/>
              <a:t>Microsoft.Extensions.Configuration</a:t>
            </a:r>
            <a:r>
              <a:rPr lang="en-US" sz="2600" dirty="0"/>
              <a:t>" and "</a:t>
            </a:r>
            <a:r>
              <a:rPr lang="en-US" sz="2600" dirty="0" err="1"/>
              <a:t>Microsoft.Extensions.Configuration.Json</a:t>
            </a:r>
            <a:r>
              <a:rPr lang="en-US" sz="2600" dirty="0"/>
              <a:t>" libraries as a dependency. </a:t>
            </a:r>
          </a:p>
        </p:txBody>
      </p:sp>
      <p:sp>
        <p:nvSpPr>
          <p:cNvPr id="4" name="Slide Number Placeholder 3">
            <a:extLst>
              <a:ext uri="{FF2B5EF4-FFF2-40B4-BE49-F238E27FC236}">
                <a16:creationId xmlns:a16="http://schemas.microsoft.com/office/drawing/2014/main" id="{164C71E5-5EB0-4922-B25C-055F5559E1B3}"/>
              </a:ext>
            </a:extLst>
          </p:cNvPr>
          <p:cNvSpPr>
            <a:spLocks noGrp="1"/>
          </p:cNvSpPr>
          <p:nvPr>
            <p:ph type="sldNum" sz="quarter" idx="12"/>
          </p:nvPr>
        </p:nvSpPr>
        <p:spPr/>
        <p:txBody>
          <a:bodyPr/>
          <a:lstStyle/>
          <a:p>
            <a:fld id="{C51EAA63-D034-42AE-91FA-B13B9518C7BE}" type="slidenum">
              <a:rPr lang="en-US" smtClean="0"/>
              <a:pPr/>
              <a:t>131</a:t>
            </a:fld>
            <a:endParaRPr lang="en-US" dirty="0"/>
          </a:p>
        </p:txBody>
      </p:sp>
      <p:pic>
        <p:nvPicPr>
          <p:cNvPr id="5" name="Picture 4">
            <a:extLst>
              <a:ext uri="{FF2B5EF4-FFF2-40B4-BE49-F238E27FC236}">
                <a16:creationId xmlns:a16="http://schemas.microsoft.com/office/drawing/2014/main" id="{47969886-4E76-40AF-89DC-B8DDA761E66F}"/>
              </a:ext>
            </a:extLst>
          </p:cNvPr>
          <p:cNvPicPr>
            <a:picLocks noChangeAspect="1"/>
          </p:cNvPicPr>
          <p:nvPr/>
        </p:nvPicPr>
        <p:blipFill>
          <a:blip r:embed="rId2"/>
          <a:stretch>
            <a:fillRect/>
          </a:stretch>
        </p:blipFill>
        <p:spPr>
          <a:xfrm>
            <a:off x="5661684" y="911354"/>
            <a:ext cx="6267450" cy="5376904"/>
          </a:xfrm>
          <a:prstGeom prst="rect">
            <a:avLst/>
          </a:prstGeom>
        </p:spPr>
      </p:pic>
    </p:spTree>
    <p:extLst>
      <p:ext uri="{BB962C8B-B14F-4D97-AF65-F5344CB8AC3E}">
        <p14:creationId xmlns:p14="http://schemas.microsoft.com/office/powerpoint/2010/main" val="53354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62DC-D35F-4F79-ACB1-7D949D5698C6}"/>
              </a:ext>
            </a:extLst>
          </p:cNvPr>
          <p:cNvSpPr>
            <a:spLocks noGrp="1"/>
          </p:cNvSpPr>
          <p:nvPr>
            <p:ph type="title"/>
          </p:nvPr>
        </p:nvSpPr>
        <p:spPr>
          <a:xfrm>
            <a:off x="250464" y="389676"/>
            <a:ext cx="11125199" cy="521678"/>
          </a:xfrm>
        </p:spPr>
        <p:txBody>
          <a:bodyPr>
            <a:normAutofit fontScale="90000"/>
          </a:bodyPr>
          <a:lstStyle/>
          <a:p>
            <a:r>
              <a:rPr lang="en-IN" dirty="0"/>
              <a:t>Example of reading configuration using JSON Provider</a:t>
            </a:r>
            <a:endParaRPr lang="en-US" dirty="0"/>
          </a:p>
        </p:txBody>
      </p:sp>
      <p:sp>
        <p:nvSpPr>
          <p:cNvPr id="3" name="Content Placeholder 2">
            <a:extLst>
              <a:ext uri="{FF2B5EF4-FFF2-40B4-BE49-F238E27FC236}">
                <a16:creationId xmlns:a16="http://schemas.microsoft.com/office/drawing/2014/main" id="{EA2A0497-EC26-4519-818F-2B11DE606A40}"/>
              </a:ext>
            </a:extLst>
          </p:cNvPr>
          <p:cNvSpPr>
            <a:spLocks noGrp="1"/>
          </p:cNvSpPr>
          <p:nvPr>
            <p:ph idx="1"/>
          </p:nvPr>
        </p:nvSpPr>
        <p:spPr>
          <a:xfrm>
            <a:off x="531151" y="1087902"/>
            <a:ext cx="11126522" cy="4419600"/>
          </a:xfrm>
        </p:spPr>
        <p:txBody>
          <a:bodyPr/>
          <a:lstStyle/>
          <a:p>
            <a:pPr algn="just"/>
            <a:r>
              <a:rPr lang="en-US" sz="2600" dirty="0"/>
              <a:t>The "</a:t>
            </a:r>
            <a:r>
              <a:rPr lang="en-US" sz="2600" dirty="0" err="1"/>
              <a:t>AddJsonFile</a:t>
            </a:r>
            <a:r>
              <a:rPr lang="en-US" sz="2600" dirty="0"/>
              <a:t>" method of "</a:t>
            </a:r>
            <a:r>
              <a:rPr lang="en-US" sz="2600" dirty="0" err="1"/>
              <a:t>JsonConfigurationExtensions</a:t>
            </a:r>
            <a:r>
              <a:rPr lang="en-US" sz="2600" dirty="0"/>
              <a:t>" class is used to JSON file to builder. We can get simple configuration value by using key name. If configuration value is in hierarchical structure, it can be retrieved using a ":" separated key, starting from root of the hierarchy. </a:t>
            </a:r>
          </a:p>
          <a:p>
            <a:pPr algn="just"/>
            <a:r>
              <a:rPr lang="en-US" sz="2600" dirty="0"/>
              <a:t>In this example, if we want to get value for "</a:t>
            </a:r>
            <a:r>
              <a:rPr lang="en-US" sz="2600" dirty="0" err="1"/>
              <a:t>DefaultConnection</a:t>
            </a:r>
            <a:r>
              <a:rPr lang="en-US" sz="2600" dirty="0"/>
              <a:t>", then the key becomes "</a:t>
            </a:r>
            <a:r>
              <a:rPr lang="en-US" sz="2600" dirty="0" err="1"/>
              <a:t>ConnectionStrings:DefaultConnection</a:t>
            </a:r>
            <a:r>
              <a:rPr lang="en-US" sz="2600" dirty="0"/>
              <a:t>".</a:t>
            </a:r>
          </a:p>
          <a:p>
            <a:endParaRPr lang="en-US" dirty="0"/>
          </a:p>
          <a:p>
            <a:pPr marL="0" indent="0">
              <a:buNone/>
            </a:pPr>
            <a:r>
              <a:rPr lang="en-US" dirty="0"/>
              <a:t>Output:</a:t>
            </a:r>
          </a:p>
        </p:txBody>
      </p:sp>
      <p:sp>
        <p:nvSpPr>
          <p:cNvPr id="4" name="Slide Number Placeholder 3">
            <a:extLst>
              <a:ext uri="{FF2B5EF4-FFF2-40B4-BE49-F238E27FC236}">
                <a16:creationId xmlns:a16="http://schemas.microsoft.com/office/drawing/2014/main" id="{7775038C-48AF-4B08-9304-D09C8D9A8201}"/>
              </a:ext>
            </a:extLst>
          </p:cNvPr>
          <p:cNvSpPr>
            <a:spLocks noGrp="1"/>
          </p:cNvSpPr>
          <p:nvPr>
            <p:ph type="sldNum" sz="quarter" idx="12"/>
          </p:nvPr>
        </p:nvSpPr>
        <p:spPr/>
        <p:txBody>
          <a:bodyPr/>
          <a:lstStyle/>
          <a:p>
            <a:fld id="{C51EAA63-D034-42AE-91FA-B13B9518C7BE}" type="slidenum">
              <a:rPr lang="en-US" smtClean="0"/>
              <a:pPr/>
              <a:t>132</a:t>
            </a:fld>
            <a:endParaRPr lang="en-US" dirty="0"/>
          </a:p>
        </p:txBody>
      </p:sp>
      <p:pic>
        <p:nvPicPr>
          <p:cNvPr id="5" name="Picture 4">
            <a:extLst>
              <a:ext uri="{FF2B5EF4-FFF2-40B4-BE49-F238E27FC236}">
                <a16:creationId xmlns:a16="http://schemas.microsoft.com/office/drawing/2014/main" id="{C661A416-95DC-4FFC-94DA-C2AE37ED15CE}"/>
              </a:ext>
            </a:extLst>
          </p:cNvPr>
          <p:cNvPicPr>
            <a:picLocks noChangeAspect="1"/>
          </p:cNvPicPr>
          <p:nvPr/>
        </p:nvPicPr>
        <p:blipFill>
          <a:blip r:embed="rId2"/>
          <a:stretch>
            <a:fillRect/>
          </a:stretch>
        </p:blipFill>
        <p:spPr>
          <a:xfrm>
            <a:off x="640684" y="4922815"/>
            <a:ext cx="10734979" cy="811164"/>
          </a:xfrm>
          <a:prstGeom prst="rect">
            <a:avLst/>
          </a:prstGeom>
        </p:spPr>
      </p:pic>
    </p:spTree>
    <p:extLst>
      <p:ext uri="{BB962C8B-B14F-4D97-AF65-F5344CB8AC3E}">
        <p14:creationId xmlns:p14="http://schemas.microsoft.com/office/powerpoint/2010/main" val="240744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36C4-5897-46AE-865D-1F01581BACAA}"/>
              </a:ext>
            </a:extLst>
          </p:cNvPr>
          <p:cNvSpPr>
            <a:spLocks noGrp="1"/>
          </p:cNvSpPr>
          <p:nvPr>
            <p:ph type="title"/>
          </p:nvPr>
        </p:nvSpPr>
        <p:spPr>
          <a:xfrm>
            <a:off x="306735" y="320510"/>
            <a:ext cx="11125199" cy="384047"/>
          </a:xfrm>
        </p:spPr>
        <p:txBody>
          <a:bodyPr>
            <a:normAutofit fontScale="90000"/>
          </a:bodyPr>
          <a:lstStyle/>
          <a:p>
            <a:r>
              <a:rPr lang="en-IN" dirty="0"/>
              <a:t>Retrieve Configuration data at Controller</a:t>
            </a:r>
            <a:endParaRPr lang="en-US" dirty="0"/>
          </a:p>
        </p:txBody>
      </p:sp>
      <p:sp>
        <p:nvSpPr>
          <p:cNvPr id="3" name="Content Placeholder 2">
            <a:extLst>
              <a:ext uri="{FF2B5EF4-FFF2-40B4-BE49-F238E27FC236}">
                <a16:creationId xmlns:a16="http://schemas.microsoft.com/office/drawing/2014/main" id="{C241489F-8FAE-482C-9AEF-D6FBFE83E734}"/>
              </a:ext>
            </a:extLst>
          </p:cNvPr>
          <p:cNvSpPr>
            <a:spLocks noGrp="1"/>
          </p:cNvSpPr>
          <p:nvPr>
            <p:ph idx="1"/>
          </p:nvPr>
        </p:nvSpPr>
        <p:spPr>
          <a:xfrm>
            <a:off x="418615" y="876887"/>
            <a:ext cx="11126522" cy="4419600"/>
          </a:xfrm>
        </p:spPr>
        <p:txBody>
          <a:bodyPr/>
          <a:lstStyle/>
          <a:p>
            <a:pPr algn="just"/>
            <a:r>
              <a:rPr lang="en-US" sz="2600" dirty="0"/>
              <a:t>The new version of ASP.NET has built-in support for dependency injection. Using DI, we can inject the value of configuration to the Controller.</a:t>
            </a:r>
          </a:p>
          <a:p>
            <a:pPr algn="just"/>
            <a:r>
              <a:rPr lang="en-US" sz="2600" dirty="0"/>
              <a:t>Using </a:t>
            </a:r>
            <a:r>
              <a:rPr lang="en-US" sz="2600" dirty="0" err="1"/>
              <a:t>AddSingleton</a:t>
            </a:r>
            <a:r>
              <a:rPr lang="en-US" sz="2600" dirty="0"/>
              <a:t> method of </a:t>
            </a:r>
            <a:r>
              <a:rPr lang="en-US" sz="2600" dirty="0" err="1"/>
              <a:t>ServiceCollectionServiceExtensions</a:t>
            </a:r>
            <a:r>
              <a:rPr lang="en-US" sz="2600" dirty="0"/>
              <a:t> class, we can add a singleton service of the specified type with an instance of service.</a:t>
            </a:r>
          </a:p>
          <a:p>
            <a:pPr algn="just"/>
            <a:endParaRPr lang="en-US" sz="2600" dirty="0"/>
          </a:p>
          <a:p>
            <a:pPr marL="0" indent="0" algn="just">
              <a:buNone/>
            </a:pPr>
            <a:r>
              <a:rPr lang="en-US" sz="1800" dirty="0"/>
              <a:t>                                             </a:t>
            </a:r>
            <a:r>
              <a:rPr lang="en-US" sz="1800" b="1" dirty="0" err="1"/>
              <a:t>Startup.cs</a:t>
            </a:r>
            <a:endParaRPr lang="en-US" sz="1800" b="1" dirty="0"/>
          </a:p>
        </p:txBody>
      </p:sp>
      <p:sp>
        <p:nvSpPr>
          <p:cNvPr id="4" name="Slide Number Placeholder 3">
            <a:extLst>
              <a:ext uri="{FF2B5EF4-FFF2-40B4-BE49-F238E27FC236}">
                <a16:creationId xmlns:a16="http://schemas.microsoft.com/office/drawing/2014/main" id="{B353EAC4-8192-43DE-BFB8-FB5083A70DB7}"/>
              </a:ext>
            </a:extLst>
          </p:cNvPr>
          <p:cNvSpPr>
            <a:spLocks noGrp="1"/>
          </p:cNvSpPr>
          <p:nvPr>
            <p:ph type="sldNum" sz="quarter" idx="12"/>
          </p:nvPr>
        </p:nvSpPr>
        <p:spPr/>
        <p:txBody>
          <a:bodyPr/>
          <a:lstStyle/>
          <a:p>
            <a:fld id="{C51EAA63-D034-42AE-91FA-B13B9518C7BE}" type="slidenum">
              <a:rPr lang="en-US" smtClean="0"/>
              <a:pPr/>
              <a:t>133</a:t>
            </a:fld>
            <a:endParaRPr lang="en-US" dirty="0"/>
          </a:p>
        </p:txBody>
      </p:sp>
      <p:pic>
        <p:nvPicPr>
          <p:cNvPr id="5" name="Picture 4">
            <a:extLst>
              <a:ext uri="{FF2B5EF4-FFF2-40B4-BE49-F238E27FC236}">
                <a16:creationId xmlns:a16="http://schemas.microsoft.com/office/drawing/2014/main" id="{E15537BF-F9E7-426D-AEC3-78B3EC406EE8}"/>
              </a:ext>
            </a:extLst>
          </p:cNvPr>
          <p:cNvPicPr>
            <a:picLocks noChangeAspect="1"/>
          </p:cNvPicPr>
          <p:nvPr/>
        </p:nvPicPr>
        <p:blipFill>
          <a:blip r:embed="rId2"/>
          <a:stretch>
            <a:fillRect/>
          </a:stretch>
        </p:blipFill>
        <p:spPr>
          <a:xfrm>
            <a:off x="2853442" y="3429000"/>
            <a:ext cx="5634896" cy="1135087"/>
          </a:xfrm>
          <a:prstGeom prst="rect">
            <a:avLst/>
          </a:prstGeom>
        </p:spPr>
      </p:pic>
    </p:spTree>
    <p:extLst>
      <p:ext uri="{BB962C8B-B14F-4D97-AF65-F5344CB8AC3E}">
        <p14:creationId xmlns:p14="http://schemas.microsoft.com/office/powerpoint/2010/main" val="38248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4A9A-82B1-4523-9504-327A34E862AE}"/>
              </a:ext>
            </a:extLst>
          </p:cNvPr>
          <p:cNvSpPr>
            <a:spLocks noGrp="1"/>
          </p:cNvSpPr>
          <p:nvPr>
            <p:ph type="title"/>
          </p:nvPr>
        </p:nvSpPr>
        <p:spPr>
          <a:xfrm>
            <a:off x="278599" y="209227"/>
            <a:ext cx="11125199" cy="493543"/>
          </a:xfrm>
        </p:spPr>
        <p:txBody>
          <a:bodyPr>
            <a:normAutofit fontScale="90000"/>
          </a:bodyPr>
          <a:lstStyle/>
          <a:p>
            <a:r>
              <a:rPr lang="en-IN" dirty="0"/>
              <a:t>Retrieve Configuration data at Controller</a:t>
            </a:r>
            <a:endParaRPr lang="en-US" dirty="0"/>
          </a:p>
        </p:txBody>
      </p:sp>
      <p:sp>
        <p:nvSpPr>
          <p:cNvPr id="3" name="Content Placeholder 2">
            <a:extLst>
              <a:ext uri="{FF2B5EF4-FFF2-40B4-BE49-F238E27FC236}">
                <a16:creationId xmlns:a16="http://schemas.microsoft.com/office/drawing/2014/main" id="{66BA15C1-0A80-4A87-87BA-18520B2437CF}"/>
              </a:ext>
            </a:extLst>
          </p:cNvPr>
          <p:cNvSpPr>
            <a:spLocks noGrp="1"/>
          </p:cNvSpPr>
          <p:nvPr>
            <p:ph idx="1"/>
          </p:nvPr>
        </p:nvSpPr>
        <p:spPr>
          <a:xfrm>
            <a:off x="531151" y="933158"/>
            <a:ext cx="11126522" cy="4419600"/>
          </a:xfrm>
        </p:spPr>
        <p:txBody>
          <a:bodyPr/>
          <a:lstStyle/>
          <a:p>
            <a:pPr marL="0" indent="0">
              <a:buNone/>
            </a:pPr>
            <a:r>
              <a:rPr lang="en-IN" sz="1800" dirty="0"/>
              <a:t>                                                      </a:t>
            </a:r>
            <a:r>
              <a:rPr lang="en-IN" sz="1800" b="1" dirty="0" err="1"/>
              <a:t>HomeController.cs</a:t>
            </a:r>
            <a:endParaRPr lang="en-IN" sz="1800" b="1"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dirty="0"/>
              <a:t>           </a:t>
            </a:r>
            <a:r>
              <a:rPr lang="en-IN" sz="1800" b="1" dirty="0"/>
              <a:t>Output:</a:t>
            </a:r>
            <a:endParaRPr lang="en-US" sz="1800" b="1" dirty="0"/>
          </a:p>
        </p:txBody>
      </p:sp>
      <p:sp>
        <p:nvSpPr>
          <p:cNvPr id="4" name="Slide Number Placeholder 3">
            <a:extLst>
              <a:ext uri="{FF2B5EF4-FFF2-40B4-BE49-F238E27FC236}">
                <a16:creationId xmlns:a16="http://schemas.microsoft.com/office/drawing/2014/main" id="{DD978250-5398-4C69-9410-99C6EC79FC0C}"/>
              </a:ext>
            </a:extLst>
          </p:cNvPr>
          <p:cNvSpPr>
            <a:spLocks noGrp="1"/>
          </p:cNvSpPr>
          <p:nvPr>
            <p:ph type="sldNum" sz="quarter" idx="12"/>
          </p:nvPr>
        </p:nvSpPr>
        <p:spPr/>
        <p:txBody>
          <a:bodyPr/>
          <a:lstStyle/>
          <a:p>
            <a:fld id="{C51EAA63-D034-42AE-91FA-B13B9518C7BE}" type="slidenum">
              <a:rPr lang="en-US" smtClean="0"/>
              <a:pPr/>
              <a:t>134</a:t>
            </a:fld>
            <a:endParaRPr lang="en-US" dirty="0"/>
          </a:p>
        </p:txBody>
      </p:sp>
      <p:pic>
        <p:nvPicPr>
          <p:cNvPr id="6" name="Picture 5">
            <a:extLst>
              <a:ext uri="{FF2B5EF4-FFF2-40B4-BE49-F238E27FC236}">
                <a16:creationId xmlns:a16="http://schemas.microsoft.com/office/drawing/2014/main" id="{8AB58994-0B5C-4ACC-929E-E17E71C38172}"/>
              </a:ext>
            </a:extLst>
          </p:cNvPr>
          <p:cNvPicPr>
            <a:picLocks noChangeAspect="1"/>
          </p:cNvPicPr>
          <p:nvPr/>
        </p:nvPicPr>
        <p:blipFill>
          <a:blip r:embed="rId2"/>
          <a:stretch>
            <a:fillRect/>
          </a:stretch>
        </p:blipFill>
        <p:spPr>
          <a:xfrm>
            <a:off x="1530813" y="1352233"/>
            <a:ext cx="7846085" cy="3414041"/>
          </a:xfrm>
          <a:prstGeom prst="rect">
            <a:avLst/>
          </a:prstGeom>
        </p:spPr>
      </p:pic>
      <p:pic>
        <p:nvPicPr>
          <p:cNvPr id="7" name="Picture 6">
            <a:extLst>
              <a:ext uri="{FF2B5EF4-FFF2-40B4-BE49-F238E27FC236}">
                <a16:creationId xmlns:a16="http://schemas.microsoft.com/office/drawing/2014/main" id="{9D08121B-0206-4753-9317-37CCD94C78FD}"/>
              </a:ext>
            </a:extLst>
          </p:cNvPr>
          <p:cNvPicPr>
            <a:picLocks noChangeAspect="1"/>
          </p:cNvPicPr>
          <p:nvPr/>
        </p:nvPicPr>
        <p:blipFill>
          <a:blip r:embed="rId3"/>
          <a:stretch>
            <a:fillRect/>
          </a:stretch>
        </p:blipFill>
        <p:spPr>
          <a:xfrm>
            <a:off x="1530813" y="5195934"/>
            <a:ext cx="7977114" cy="816140"/>
          </a:xfrm>
          <a:prstGeom prst="rect">
            <a:avLst/>
          </a:prstGeom>
        </p:spPr>
      </p:pic>
    </p:spTree>
    <p:extLst>
      <p:ext uri="{BB962C8B-B14F-4D97-AF65-F5344CB8AC3E}">
        <p14:creationId xmlns:p14="http://schemas.microsoft.com/office/powerpoint/2010/main" val="39664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EA90-55F4-4116-9A67-03A594235BF9}"/>
              </a:ext>
            </a:extLst>
          </p:cNvPr>
          <p:cNvSpPr>
            <a:spLocks noGrp="1"/>
          </p:cNvSpPr>
          <p:nvPr>
            <p:ph type="title"/>
          </p:nvPr>
        </p:nvSpPr>
        <p:spPr>
          <a:xfrm>
            <a:off x="250464" y="225082"/>
            <a:ext cx="11125199" cy="577949"/>
          </a:xfrm>
        </p:spPr>
        <p:txBody>
          <a:bodyPr>
            <a:normAutofit fontScale="90000"/>
          </a:bodyPr>
          <a:lstStyle/>
          <a:p>
            <a:r>
              <a:rPr lang="en-IN" dirty="0"/>
              <a:t>Get Configuration object using options pattern</a:t>
            </a:r>
            <a:endParaRPr lang="en-US" dirty="0"/>
          </a:p>
        </p:txBody>
      </p:sp>
      <p:sp>
        <p:nvSpPr>
          <p:cNvPr id="3" name="Content Placeholder 2">
            <a:extLst>
              <a:ext uri="{FF2B5EF4-FFF2-40B4-BE49-F238E27FC236}">
                <a16:creationId xmlns:a16="http://schemas.microsoft.com/office/drawing/2014/main" id="{599585CB-4D8A-4666-907E-EDE5B2D9AEB9}"/>
              </a:ext>
            </a:extLst>
          </p:cNvPr>
          <p:cNvSpPr>
            <a:spLocks noGrp="1"/>
          </p:cNvSpPr>
          <p:nvPr>
            <p:ph idx="1"/>
          </p:nvPr>
        </p:nvSpPr>
        <p:spPr>
          <a:xfrm>
            <a:off x="531151" y="989428"/>
            <a:ext cx="11126522" cy="4419600"/>
          </a:xfrm>
        </p:spPr>
        <p:txBody>
          <a:bodyPr/>
          <a:lstStyle/>
          <a:p>
            <a:pPr algn="just"/>
            <a:r>
              <a:rPr lang="en-US" sz="2600" dirty="0"/>
              <a:t>The Options pattern enables us to use custom option classes to represent a group of related settings. The Option class must have public read-write property that is defined for each setting and the class must not take any parameters.</a:t>
            </a:r>
          </a:p>
          <a:p>
            <a:pPr algn="just"/>
            <a:endParaRPr lang="en-US" sz="2600" dirty="0"/>
          </a:p>
          <a:p>
            <a:pPr algn="just"/>
            <a:r>
              <a:rPr lang="en-US" sz="2600" dirty="0"/>
              <a:t>The “</a:t>
            </a:r>
            <a:r>
              <a:rPr lang="en-US" sz="2600" dirty="0" err="1"/>
              <a:t>Microsoft.Extensions.Options.ConfigurationExtensions</a:t>
            </a:r>
            <a:r>
              <a:rPr lang="en-US" sz="2600" dirty="0"/>
              <a:t>” dependency contains the extension method for </a:t>
            </a:r>
            <a:r>
              <a:rPr lang="en-US" sz="2600" dirty="0" err="1"/>
              <a:t>IServiceCollection.Configure</a:t>
            </a:r>
            <a:r>
              <a:rPr lang="en-US" sz="2600" dirty="0"/>
              <a:t>. We need to add this dependency in </a:t>
            </a:r>
            <a:r>
              <a:rPr lang="en-US" sz="2600" dirty="0" err="1"/>
              <a:t>project.json</a:t>
            </a:r>
            <a:r>
              <a:rPr lang="en-US" sz="2600" dirty="0"/>
              <a:t> file. </a:t>
            </a:r>
          </a:p>
        </p:txBody>
      </p:sp>
      <p:sp>
        <p:nvSpPr>
          <p:cNvPr id="4" name="Slide Number Placeholder 3">
            <a:extLst>
              <a:ext uri="{FF2B5EF4-FFF2-40B4-BE49-F238E27FC236}">
                <a16:creationId xmlns:a16="http://schemas.microsoft.com/office/drawing/2014/main" id="{30BCE3A7-E94E-4879-B0DB-B1B9745BC57A}"/>
              </a:ext>
            </a:extLst>
          </p:cNvPr>
          <p:cNvSpPr>
            <a:spLocks noGrp="1"/>
          </p:cNvSpPr>
          <p:nvPr>
            <p:ph type="sldNum" sz="quarter" idx="12"/>
          </p:nvPr>
        </p:nvSpPr>
        <p:spPr/>
        <p:txBody>
          <a:bodyPr/>
          <a:lstStyle/>
          <a:p>
            <a:fld id="{C51EAA63-D034-42AE-91FA-B13B9518C7BE}" type="slidenum">
              <a:rPr lang="en-US" smtClean="0"/>
              <a:pPr/>
              <a:t>135</a:t>
            </a:fld>
            <a:endParaRPr lang="en-US" dirty="0"/>
          </a:p>
        </p:txBody>
      </p:sp>
    </p:spTree>
    <p:extLst>
      <p:ext uri="{BB962C8B-B14F-4D97-AF65-F5344CB8AC3E}">
        <p14:creationId xmlns:p14="http://schemas.microsoft.com/office/powerpoint/2010/main" val="100932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5E72-2CA3-4733-BD0D-B7F0C9AE133B}"/>
              </a:ext>
            </a:extLst>
          </p:cNvPr>
          <p:cNvSpPr>
            <a:spLocks noGrp="1"/>
          </p:cNvSpPr>
          <p:nvPr>
            <p:ph type="title"/>
          </p:nvPr>
        </p:nvSpPr>
        <p:spPr>
          <a:xfrm>
            <a:off x="292667" y="292375"/>
            <a:ext cx="11125199" cy="38404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C91ECCEB-788B-4B41-A232-FF2C3EDBFD46}"/>
              </a:ext>
            </a:extLst>
          </p:cNvPr>
          <p:cNvSpPr>
            <a:spLocks noGrp="1"/>
          </p:cNvSpPr>
          <p:nvPr>
            <p:ph idx="1"/>
          </p:nvPr>
        </p:nvSpPr>
        <p:spPr>
          <a:xfrm>
            <a:off x="531151" y="862820"/>
            <a:ext cx="11126522" cy="4419600"/>
          </a:xfrm>
        </p:spPr>
        <p:txBody>
          <a:bodyPr/>
          <a:lstStyle/>
          <a:p>
            <a:r>
              <a:rPr lang="en-US" dirty="0"/>
              <a:t> We have defined model and using same </a:t>
            </a:r>
            <a:r>
              <a:rPr lang="en-US" dirty="0" err="1"/>
              <a:t>appSetting.json</a:t>
            </a:r>
            <a:r>
              <a:rPr lang="en-US" dirty="0"/>
              <a:t> that was used in previous example. In this example, we have bound the connection string setting of </a:t>
            </a:r>
            <a:r>
              <a:rPr lang="en-US" dirty="0" err="1"/>
              <a:t>appSetting.json</a:t>
            </a:r>
            <a:r>
              <a:rPr lang="en-US" dirty="0"/>
              <a:t> with model class. </a:t>
            </a:r>
          </a:p>
        </p:txBody>
      </p:sp>
      <p:sp>
        <p:nvSpPr>
          <p:cNvPr id="4" name="Slide Number Placeholder 3">
            <a:extLst>
              <a:ext uri="{FF2B5EF4-FFF2-40B4-BE49-F238E27FC236}">
                <a16:creationId xmlns:a16="http://schemas.microsoft.com/office/drawing/2014/main" id="{A522C979-0C06-4365-805D-423E960C5403}"/>
              </a:ext>
            </a:extLst>
          </p:cNvPr>
          <p:cNvSpPr>
            <a:spLocks noGrp="1"/>
          </p:cNvSpPr>
          <p:nvPr>
            <p:ph type="sldNum" sz="quarter" idx="12"/>
          </p:nvPr>
        </p:nvSpPr>
        <p:spPr/>
        <p:txBody>
          <a:bodyPr/>
          <a:lstStyle/>
          <a:p>
            <a:fld id="{C51EAA63-D034-42AE-91FA-B13B9518C7BE}" type="slidenum">
              <a:rPr lang="en-US" smtClean="0"/>
              <a:pPr/>
              <a:t>136</a:t>
            </a:fld>
            <a:endParaRPr lang="en-US" dirty="0"/>
          </a:p>
        </p:txBody>
      </p:sp>
      <p:pic>
        <p:nvPicPr>
          <p:cNvPr id="5" name="Picture 4">
            <a:extLst>
              <a:ext uri="{FF2B5EF4-FFF2-40B4-BE49-F238E27FC236}">
                <a16:creationId xmlns:a16="http://schemas.microsoft.com/office/drawing/2014/main" id="{F276693F-33F9-4329-AD0A-ADB6800E3E91}"/>
              </a:ext>
            </a:extLst>
          </p:cNvPr>
          <p:cNvPicPr>
            <a:picLocks noChangeAspect="1"/>
          </p:cNvPicPr>
          <p:nvPr/>
        </p:nvPicPr>
        <p:blipFill>
          <a:blip r:embed="rId2"/>
          <a:stretch>
            <a:fillRect/>
          </a:stretch>
        </p:blipFill>
        <p:spPr>
          <a:xfrm>
            <a:off x="2855743" y="2467935"/>
            <a:ext cx="5649008" cy="1922130"/>
          </a:xfrm>
          <a:prstGeom prst="rect">
            <a:avLst/>
          </a:prstGeom>
        </p:spPr>
      </p:pic>
    </p:spTree>
    <p:extLst>
      <p:ext uri="{BB962C8B-B14F-4D97-AF65-F5344CB8AC3E}">
        <p14:creationId xmlns:p14="http://schemas.microsoft.com/office/powerpoint/2010/main" val="320415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FEDB-0162-4129-96A5-D24BCADAFCF7}"/>
              </a:ext>
            </a:extLst>
          </p:cNvPr>
          <p:cNvSpPr>
            <a:spLocks noGrp="1"/>
          </p:cNvSpPr>
          <p:nvPr>
            <p:ph type="title"/>
          </p:nvPr>
        </p:nvSpPr>
        <p:spPr>
          <a:xfrm>
            <a:off x="292667" y="253218"/>
            <a:ext cx="11125199" cy="521678"/>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36B7EF84-5F9C-4A98-AE24-F00689B43EEB}"/>
              </a:ext>
            </a:extLst>
          </p:cNvPr>
          <p:cNvSpPr>
            <a:spLocks noGrp="1"/>
          </p:cNvSpPr>
          <p:nvPr>
            <p:ph idx="1"/>
          </p:nvPr>
        </p:nvSpPr>
        <p:spPr>
          <a:xfrm>
            <a:off x="531150" y="919091"/>
            <a:ext cx="11454523" cy="4419600"/>
          </a:xfrm>
        </p:spPr>
        <p:txBody>
          <a:bodyPr>
            <a:normAutofit fontScale="92500" lnSpcReduction="20000"/>
          </a:bodyPr>
          <a:lstStyle/>
          <a:p>
            <a:pPr algn="just"/>
            <a:r>
              <a:rPr lang="en-US" sz="2600" dirty="0"/>
              <a:t>In the following code, </a:t>
            </a:r>
            <a:r>
              <a:rPr lang="en-US" sz="2600" dirty="0" err="1"/>
              <a:t>IConfigureOptions</a:t>
            </a:r>
            <a:r>
              <a:rPr lang="en-US" sz="2600" dirty="0"/>
              <a:t>&lt;</a:t>
            </a:r>
            <a:r>
              <a:rPr lang="en-US" sz="2600" dirty="0" err="1"/>
              <a:t>TOptions</a:t>
            </a:r>
            <a:r>
              <a:rPr lang="en-US" sz="2600" dirty="0"/>
              <a:t>&gt; service is added to the Service Container. It binds </a:t>
            </a:r>
            <a:r>
              <a:rPr lang="en-US" sz="2600" dirty="0" err="1"/>
              <a:t>ConnectionStrings</a:t>
            </a:r>
            <a:r>
              <a:rPr lang="en-US" sz="2600" dirty="0"/>
              <a:t> class to the section "</a:t>
            </a:r>
            <a:r>
              <a:rPr lang="en-US" sz="2600" dirty="0" err="1"/>
              <a:t>ConnectionStrings</a:t>
            </a:r>
            <a:r>
              <a:rPr lang="en-US" sz="2600" dirty="0"/>
              <a:t>" of the </a:t>
            </a:r>
            <a:r>
              <a:rPr lang="en-US" sz="2600" dirty="0" err="1"/>
              <a:t>appsettings.json</a:t>
            </a:r>
            <a:r>
              <a:rPr lang="en-US" sz="2600" dirty="0"/>
              <a:t> file.</a:t>
            </a:r>
          </a:p>
          <a:p>
            <a:pPr marL="0" indent="0" algn="just">
              <a:buNone/>
            </a:pPr>
            <a:r>
              <a:rPr lang="en-US" sz="2200" dirty="0"/>
              <a:t>                </a:t>
            </a:r>
            <a:r>
              <a:rPr lang="en-US" sz="2200" b="1" dirty="0" err="1"/>
              <a:t>Startup.cs</a:t>
            </a:r>
            <a:endParaRPr lang="en-US" sz="2200" b="1"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t>Using </a:t>
            </a:r>
            <a:r>
              <a:rPr lang="en-US" sz="2600" dirty="0" err="1"/>
              <a:t>IOptions</a:t>
            </a:r>
            <a:r>
              <a:rPr lang="en-US" sz="2600" dirty="0"/>
              <a:t>&lt;</a:t>
            </a:r>
            <a:r>
              <a:rPr lang="en-US" sz="2600" dirty="0" err="1"/>
              <a:t>TOptions</a:t>
            </a:r>
            <a:r>
              <a:rPr lang="en-US" sz="2600" dirty="0"/>
              <a:t>&gt; accessor service, we can inject Options into our application. To setup the </a:t>
            </a:r>
            <a:r>
              <a:rPr lang="en-US" sz="2600" dirty="0" err="1"/>
              <a:t>IOptions</a:t>
            </a:r>
            <a:r>
              <a:rPr lang="en-US" sz="2600" dirty="0"/>
              <a:t>&lt;</a:t>
            </a:r>
            <a:r>
              <a:rPr lang="en-US" sz="2600" dirty="0" err="1"/>
              <a:t>TOptions</a:t>
            </a:r>
            <a:r>
              <a:rPr lang="en-US" sz="2600" dirty="0"/>
              <a:t>&gt; service, we need to call "</a:t>
            </a:r>
            <a:r>
              <a:rPr lang="en-US" sz="2600" dirty="0" err="1"/>
              <a:t>AddOptions</a:t>
            </a:r>
            <a:r>
              <a:rPr lang="en-US" sz="2600" dirty="0"/>
              <a:t>" extension method during startup in our </a:t>
            </a:r>
            <a:r>
              <a:rPr lang="en-US" sz="2600" dirty="0" err="1"/>
              <a:t>ConfigureServices</a:t>
            </a:r>
            <a:r>
              <a:rPr lang="en-US" sz="2600" dirty="0"/>
              <a:t> method of Startup class.</a:t>
            </a:r>
          </a:p>
        </p:txBody>
      </p:sp>
      <p:sp>
        <p:nvSpPr>
          <p:cNvPr id="4" name="Slide Number Placeholder 3">
            <a:extLst>
              <a:ext uri="{FF2B5EF4-FFF2-40B4-BE49-F238E27FC236}">
                <a16:creationId xmlns:a16="http://schemas.microsoft.com/office/drawing/2014/main" id="{59305120-87D1-4286-BEE5-EF7472CFE5D5}"/>
              </a:ext>
            </a:extLst>
          </p:cNvPr>
          <p:cNvSpPr>
            <a:spLocks noGrp="1"/>
          </p:cNvSpPr>
          <p:nvPr>
            <p:ph type="sldNum" sz="quarter" idx="12"/>
          </p:nvPr>
        </p:nvSpPr>
        <p:spPr/>
        <p:txBody>
          <a:bodyPr/>
          <a:lstStyle/>
          <a:p>
            <a:fld id="{C51EAA63-D034-42AE-91FA-B13B9518C7BE}" type="slidenum">
              <a:rPr lang="en-US" smtClean="0"/>
              <a:pPr/>
              <a:t>137</a:t>
            </a:fld>
            <a:endParaRPr lang="en-US" dirty="0"/>
          </a:p>
        </p:txBody>
      </p:sp>
      <p:pic>
        <p:nvPicPr>
          <p:cNvPr id="5" name="Picture 4">
            <a:extLst>
              <a:ext uri="{FF2B5EF4-FFF2-40B4-BE49-F238E27FC236}">
                <a16:creationId xmlns:a16="http://schemas.microsoft.com/office/drawing/2014/main" id="{EE23E954-C949-4302-A618-3078FC277E8C}"/>
              </a:ext>
            </a:extLst>
          </p:cNvPr>
          <p:cNvPicPr>
            <a:picLocks noChangeAspect="1"/>
          </p:cNvPicPr>
          <p:nvPr/>
        </p:nvPicPr>
        <p:blipFill>
          <a:blip r:embed="rId2"/>
          <a:stretch>
            <a:fillRect/>
          </a:stretch>
        </p:blipFill>
        <p:spPr>
          <a:xfrm>
            <a:off x="1815361" y="2514281"/>
            <a:ext cx="7685918" cy="2248934"/>
          </a:xfrm>
          <a:prstGeom prst="rect">
            <a:avLst/>
          </a:prstGeom>
        </p:spPr>
      </p:pic>
    </p:spTree>
    <p:extLst>
      <p:ext uri="{BB962C8B-B14F-4D97-AF65-F5344CB8AC3E}">
        <p14:creationId xmlns:p14="http://schemas.microsoft.com/office/powerpoint/2010/main" val="340500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0CD0-5B20-4A78-8EFF-54C12C167E61}"/>
              </a:ext>
            </a:extLst>
          </p:cNvPr>
          <p:cNvSpPr>
            <a:spLocks noGrp="1"/>
          </p:cNvSpPr>
          <p:nvPr>
            <p:ph type="title"/>
          </p:nvPr>
        </p:nvSpPr>
        <p:spPr>
          <a:xfrm>
            <a:off x="250465" y="295422"/>
            <a:ext cx="11125199" cy="507610"/>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F0C9DBE5-0012-46FD-A2AF-2195360E0457}"/>
              </a:ext>
            </a:extLst>
          </p:cNvPr>
          <p:cNvSpPr>
            <a:spLocks noGrp="1"/>
          </p:cNvSpPr>
          <p:nvPr>
            <p:ph idx="1"/>
          </p:nvPr>
        </p:nvSpPr>
        <p:spPr/>
        <p:txBody>
          <a:bodyPr/>
          <a:lstStyle/>
          <a:p>
            <a:endParaRPr lang="en-IN" dirty="0"/>
          </a:p>
          <a:p>
            <a:endParaRPr lang="en-US" dirty="0"/>
          </a:p>
          <a:p>
            <a:endParaRPr lang="en-US" dirty="0"/>
          </a:p>
          <a:p>
            <a:endParaRPr lang="en-US" dirty="0"/>
          </a:p>
          <a:p>
            <a:endParaRPr lang="en-US" dirty="0"/>
          </a:p>
          <a:p>
            <a:endParaRPr lang="en-US" dirty="0"/>
          </a:p>
          <a:p>
            <a:r>
              <a:rPr lang="en-US" sz="2200" dirty="0"/>
              <a:t>Output</a:t>
            </a:r>
          </a:p>
        </p:txBody>
      </p:sp>
      <p:sp>
        <p:nvSpPr>
          <p:cNvPr id="4" name="Slide Number Placeholder 3">
            <a:extLst>
              <a:ext uri="{FF2B5EF4-FFF2-40B4-BE49-F238E27FC236}">
                <a16:creationId xmlns:a16="http://schemas.microsoft.com/office/drawing/2014/main" id="{DC69BC82-9128-4890-BA0E-28E769199531}"/>
              </a:ext>
            </a:extLst>
          </p:cNvPr>
          <p:cNvSpPr>
            <a:spLocks noGrp="1"/>
          </p:cNvSpPr>
          <p:nvPr>
            <p:ph type="sldNum" sz="quarter" idx="12"/>
          </p:nvPr>
        </p:nvSpPr>
        <p:spPr/>
        <p:txBody>
          <a:bodyPr/>
          <a:lstStyle/>
          <a:p>
            <a:fld id="{C51EAA63-D034-42AE-91FA-B13B9518C7BE}" type="slidenum">
              <a:rPr lang="en-US" smtClean="0"/>
              <a:pPr/>
              <a:t>138</a:t>
            </a:fld>
            <a:endParaRPr lang="en-US" dirty="0"/>
          </a:p>
        </p:txBody>
      </p:sp>
      <p:pic>
        <p:nvPicPr>
          <p:cNvPr id="5" name="Picture 4">
            <a:extLst>
              <a:ext uri="{FF2B5EF4-FFF2-40B4-BE49-F238E27FC236}">
                <a16:creationId xmlns:a16="http://schemas.microsoft.com/office/drawing/2014/main" id="{F838806F-ABA2-4455-B1AF-407854F8FD7B}"/>
              </a:ext>
            </a:extLst>
          </p:cNvPr>
          <p:cNvPicPr>
            <a:picLocks noChangeAspect="1"/>
          </p:cNvPicPr>
          <p:nvPr/>
        </p:nvPicPr>
        <p:blipFill>
          <a:blip r:embed="rId2"/>
          <a:stretch>
            <a:fillRect/>
          </a:stretch>
        </p:blipFill>
        <p:spPr>
          <a:xfrm>
            <a:off x="2277294" y="914399"/>
            <a:ext cx="7237119" cy="3605543"/>
          </a:xfrm>
          <a:prstGeom prst="rect">
            <a:avLst/>
          </a:prstGeom>
        </p:spPr>
      </p:pic>
      <p:pic>
        <p:nvPicPr>
          <p:cNvPr id="6" name="Picture 5">
            <a:extLst>
              <a:ext uri="{FF2B5EF4-FFF2-40B4-BE49-F238E27FC236}">
                <a16:creationId xmlns:a16="http://schemas.microsoft.com/office/drawing/2014/main" id="{E93785DD-945E-484A-BE2C-75DB651581AB}"/>
              </a:ext>
            </a:extLst>
          </p:cNvPr>
          <p:cNvPicPr>
            <a:picLocks noChangeAspect="1"/>
          </p:cNvPicPr>
          <p:nvPr/>
        </p:nvPicPr>
        <p:blipFill>
          <a:blip r:embed="rId3"/>
          <a:stretch>
            <a:fillRect/>
          </a:stretch>
        </p:blipFill>
        <p:spPr>
          <a:xfrm>
            <a:off x="1730569" y="5070522"/>
            <a:ext cx="8727685" cy="904877"/>
          </a:xfrm>
          <a:prstGeom prst="rect">
            <a:avLst/>
          </a:prstGeom>
        </p:spPr>
      </p:pic>
    </p:spTree>
    <p:extLst>
      <p:ext uri="{BB962C8B-B14F-4D97-AF65-F5344CB8AC3E}">
        <p14:creationId xmlns:p14="http://schemas.microsoft.com/office/powerpoint/2010/main" val="7586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0BB5-5442-476D-8DC0-6C370D561B17}"/>
              </a:ext>
            </a:extLst>
          </p:cNvPr>
          <p:cNvSpPr>
            <a:spLocks noGrp="1"/>
          </p:cNvSpPr>
          <p:nvPr>
            <p:ph type="title"/>
          </p:nvPr>
        </p:nvSpPr>
        <p:spPr>
          <a:xfrm>
            <a:off x="264532" y="281354"/>
            <a:ext cx="11125199" cy="507610"/>
          </a:xfrm>
        </p:spPr>
        <p:txBody>
          <a:bodyPr>
            <a:normAutofit fontScale="90000"/>
          </a:bodyPr>
          <a:lstStyle/>
          <a:p>
            <a:r>
              <a:rPr lang="en-IN" dirty="0"/>
              <a:t>Working with In-memory Provider</a:t>
            </a:r>
            <a:endParaRPr lang="en-US" dirty="0"/>
          </a:p>
        </p:txBody>
      </p:sp>
      <p:sp>
        <p:nvSpPr>
          <p:cNvPr id="3" name="Content Placeholder 2">
            <a:extLst>
              <a:ext uri="{FF2B5EF4-FFF2-40B4-BE49-F238E27FC236}">
                <a16:creationId xmlns:a16="http://schemas.microsoft.com/office/drawing/2014/main" id="{39AE132C-1471-4F3C-BC31-E4D0EB7F9BA9}"/>
              </a:ext>
            </a:extLst>
          </p:cNvPr>
          <p:cNvSpPr>
            <a:spLocks noGrp="1"/>
          </p:cNvSpPr>
          <p:nvPr>
            <p:ph idx="1"/>
          </p:nvPr>
        </p:nvSpPr>
        <p:spPr>
          <a:xfrm>
            <a:off x="531151" y="975361"/>
            <a:ext cx="11384184" cy="4419600"/>
          </a:xfrm>
        </p:spPr>
        <p:txBody>
          <a:bodyPr/>
          <a:lstStyle/>
          <a:p>
            <a:r>
              <a:rPr lang="en-US" dirty="0"/>
              <a:t>The new configuration framework of ASP.NET Core does also support in-memory configuration. In this type of configuration, the values are directly stored into the code and the later part of application uses this configuration. </a:t>
            </a:r>
          </a:p>
        </p:txBody>
      </p:sp>
      <p:sp>
        <p:nvSpPr>
          <p:cNvPr id="4" name="Slide Number Placeholder 3">
            <a:extLst>
              <a:ext uri="{FF2B5EF4-FFF2-40B4-BE49-F238E27FC236}">
                <a16:creationId xmlns:a16="http://schemas.microsoft.com/office/drawing/2014/main" id="{496E0004-2FD4-49C2-84B6-E7DFB0B06569}"/>
              </a:ext>
            </a:extLst>
          </p:cNvPr>
          <p:cNvSpPr>
            <a:spLocks noGrp="1"/>
          </p:cNvSpPr>
          <p:nvPr>
            <p:ph type="sldNum" sz="quarter" idx="12"/>
          </p:nvPr>
        </p:nvSpPr>
        <p:spPr/>
        <p:txBody>
          <a:bodyPr/>
          <a:lstStyle/>
          <a:p>
            <a:fld id="{C51EAA63-D034-42AE-91FA-B13B9518C7BE}" type="slidenum">
              <a:rPr lang="en-US" smtClean="0"/>
              <a:pPr/>
              <a:t>139</a:t>
            </a:fld>
            <a:endParaRPr lang="en-US" dirty="0"/>
          </a:p>
        </p:txBody>
      </p:sp>
    </p:spTree>
    <p:extLst>
      <p:ext uri="{BB962C8B-B14F-4D97-AF65-F5344CB8AC3E}">
        <p14:creationId xmlns:p14="http://schemas.microsoft.com/office/powerpoint/2010/main" val="283318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1BA-DCD5-4D1F-83C2-72998E595053}"/>
              </a:ext>
            </a:extLst>
          </p:cNvPr>
          <p:cNvSpPr>
            <a:spLocks noGrp="1"/>
          </p:cNvSpPr>
          <p:nvPr>
            <p:ph type="title"/>
          </p:nvPr>
        </p:nvSpPr>
        <p:spPr>
          <a:xfrm>
            <a:off x="252853" y="1123837"/>
            <a:ext cx="2946714" cy="4601183"/>
          </a:xfrm>
        </p:spPr>
        <p:txBody>
          <a:bodyPr>
            <a:normAutofit/>
          </a:bodyPr>
          <a:lstStyle/>
          <a:p>
            <a:r>
              <a:rPr lang="en-IN"/>
              <a:t>Configure Method</a:t>
            </a:r>
            <a:endParaRPr lang="en-US" dirty="0"/>
          </a:p>
        </p:txBody>
      </p:sp>
      <p:sp>
        <p:nvSpPr>
          <p:cNvPr id="3" name="Content Placeholder 2">
            <a:extLst>
              <a:ext uri="{FF2B5EF4-FFF2-40B4-BE49-F238E27FC236}">
                <a16:creationId xmlns:a16="http://schemas.microsoft.com/office/drawing/2014/main" id="{67A7AAE0-174E-4CE5-87AD-94118988890D}"/>
              </a:ext>
            </a:extLst>
          </p:cNvPr>
          <p:cNvSpPr>
            <a:spLocks noGrp="1"/>
          </p:cNvSpPr>
          <p:nvPr>
            <p:ph idx="1"/>
          </p:nvPr>
        </p:nvSpPr>
        <p:spPr>
          <a:xfrm>
            <a:off x="3868260" y="864108"/>
            <a:ext cx="7313295" cy="2998765"/>
          </a:xfrm>
        </p:spPr>
        <p:txBody>
          <a:bodyPr>
            <a:normAutofit/>
          </a:bodyPr>
          <a:lstStyle/>
          <a:p>
            <a:endParaRPr lang="en-US" sz="1600"/>
          </a:p>
          <a:p>
            <a:endParaRPr lang="en-US" sz="1600"/>
          </a:p>
          <a:p>
            <a:endParaRPr lang="en-US" sz="1600"/>
          </a:p>
          <a:p>
            <a:endParaRPr lang="en-US" sz="1600"/>
          </a:p>
          <a:p>
            <a:endParaRPr lang="en-US" sz="1600"/>
          </a:p>
          <a:p>
            <a:endParaRPr lang="en-US" sz="1600"/>
          </a:p>
          <a:p>
            <a:r>
              <a:rPr lang="en-US" sz="1600"/>
              <a:t>In the above example, We have added the logger console and the debug logger and MVC service. The </a:t>
            </a:r>
            <a:r>
              <a:rPr lang="en-US" sz="1600" err="1"/>
              <a:t>app.Run</a:t>
            </a:r>
            <a:r>
              <a:rPr lang="en-US" sz="1600"/>
              <a:t> method adds a terminal middleware delegate to the application's request pipeline.</a:t>
            </a:r>
          </a:p>
        </p:txBody>
      </p:sp>
      <p:pic>
        <p:nvPicPr>
          <p:cNvPr id="5" name="Picture 4">
            <a:extLst>
              <a:ext uri="{FF2B5EF4-FFF2-40B4-BE49-F238E27FC236}">
                <a16:creationId xmlns:a16="http://schemas.microsoft.com/office/drawing/2014/main" id="{9ABD0ACE-9108-409F-A3B8-8DF59BEF8FEB}"/>
              </a:ext>
            </a:extLst>
          </p:cNvPr>
          <p:cNvPicPr>
            <a:picLocks noChangeAspect="1"/>
          </p:cNvPicPr>
          <p:nvPr/>
        </p:nvPicPr>
        <p:blipFill>
          <a:blip r:embed="rId3"/>
          <a:stretch>
            <a:fillRect/>
          </a:stretch>
        </p:blipFill>
        <p:spPr>
          <a:xfrm>
            <a:off x="4329571" y="4161453"/>
            <a:ext cx="6390672" cy="1918987"/>
          </a:xfrm>
          <a:prstGeom prst="rect">
            <a:avLst/>
          </a:prstGeom>
        </p:spPr>
      </p:pic>
      <p:sp>
        <p:nvSpPr>
          <p:cNvPr id="4" name="Slide Number Placeholder 3">
            <a:extLst>
              <a:ext uri="{FF2B5EF4-FFF2-40B4-BE49-F238E27FC236}">
                <a16:creationId xmlns:a16="http://schemas.microsoft.com/office/drawing/2014/main" id="{B1FD1658-589D-499B-A43C-5709DB04E93D}"/>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14</a:t>
            </a:fld>
            <a:endParaRPr lang="en-US"/>
          </a:p>
        </p:txBody>
      </p:sp>
    </p:spTree>
    <p:extLst>
      <p:ext uri="{BB962C8B-B14F-4D97-AF65-F5344CB8AC3E}">
        <p14:creationId xmlns:p14="http://schemas.microsoft.com/office/powerpoint/2010/main" val="291031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C2CC-9625-467D-BA90-DF37DB5E5469}"/>
              </a:ext>
            </a:extLst>
          </p:cNvPr>
          <p:cNvSpPr>
            <a:spLocks noGrp="1"/>
          </p:cNvSpPr>
          <p:nvPr>
            <p:ph type="title"/>
          </p:nvPr>
        </p:nvSpPr>
        <p:spPr>
          <a:xfrm>
            <a:off x="236396" y="348645"/>
            <a:ext cx="11125199" cy="38404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D6BAB797-EE21-456E-AB6A-CC9E1D5B5D94}"/>
              </a:ext>
            </a:extLst>
          </p:cNvPr>
          <p:cNvSpPr>
            <a:spLocks noGrp="1"/>
          </p:cNvSpPr>
          <p:nvPr>
            <p:ph idx="1"/>
          </p:nvPr>
        </p:nvSpPr>
        <p:spPr>
          <a:xfrm>
            <a:off x="390480" y="919090"/>
            <a:ext cx="11126522" cy="4419600"/>
          </a:xfrm>
        </p:spPr>
        <p:txBody>
          <a:bodyPr/>
          <a:lstStyle/>
          <a:p>
            <a:r>
              <a:rPr lang="en-US" sz="2600" dirty="0"/>
              <a:t>Following is a sample that shows how to use the in-memory provider and bind to a class.</a:t>
            </a:r>
          </a:p>
          <a:p>
            <a:endParaRPr lang="en-US" sz="2600" dirty="0"/>
          </a:p>
          <a:p>
            <a:endParaRPr lang="en-US" sz="2600" dirty="0"/>
          </a:p>
          <a:p>
            <a:endParaRPr lang="en-US" sz="2600" dirty="0"/>
          </a:p>
          <a:p>
            <a:pPr marL="0" indent="0">
              <a:buNone/>
            </a:pPr>
            <a:endParaRPr lang="en-US" sz="2600" dirty="0"/>
          </a:p>
          <a:p>
            <a:r>
              <a:rPr lang="en-US" sz="2600" dirty="0"/>
              <a:t>Using Configuration["</a:t>
            </a:r>
            <a:r>
              <a:rPr lang="en-US" sz="2600" dirty="0" err="1"/>
              <a:t>Profile:FirstName</a:t>
            </a:r>
            <a:r>
              <a:rPr lang="en-US" sz="2600" dirty="0"/>
              <a:t>"], we can get the value of </a:t>
            </a:r>
            <a:r>
              <a:rPr lang="en-US" sz="2600" dirty="0" err="1"/>
              <a:t>firstname</a:t>
            </a:r>
            <a:r>
              <a:rPr lang="en-US" sz="2600" dirty="0"/>
              <a:t> of profile configuration. We can also bind this value with custom model. </a:t>
            </a:r>
            <a:r>
              <a:rPr lang="en-US" sz="2600" dirty="0" err="1"/>
              <a:t>Her,e</a:t>
            </a:r>
            <a:r>
              <a:rPr lang="en-US" sz="2600" dirty="0"/>
              <a:t> I have created the following “Profile” class to bind this profile value.</a:t>
            </a:r>
          </a:p>
        </p:txBody>
      </p:sp>
      <p:sp>
        <p:nvSpPr>
          <p:cNvPr id="4" name="Slide Number Placeholder 3">
            <a:extLst>
              <a:ext uri="{FF2B5EF4-FFF2-40B4-BE49-F238E27FC236}">
                <a16:creationId xmlns:a16="http://schemas.microsoft.com/office/drawing/2014/main" id="{B58F1008-A8AE-41DF-86EB-2E6B42F3D77F}"/>
              </a:ext>
            </a:extLst>
          </p:cNvPr>
          <p:cNvSpPr>
            <a:spLocks noGrp="1"/>
          </p:cNvSpPr>
          <p:nvPr>
            <p:ph type="sldNum" sz="quarter" idx="12"/>
          </p:nvPr>
        </p:nvSpPr>
        <p:spPr/>
        <p:txBody>
          <a:bodyPr/>
          <a:lstStyle/>
          <a:p>
            <a:fld id="{C51EAA63-D034-42AE-91FA-B13B9518C7BE}" type="slidenum">
              <a:rPr lang="en-US" smtClean="0"/>
              <a:pPr/>
              <a:t>140</a:t>
            </a:fld>
            <a:endParaRPr lang="en-US" dirty="0"/>
          </a:p>
        </p:txBody>
      </p:sp>
      <p:pic>
        <p:nvPicPr>
          <p:cNvPr id="5" name="Picture 4">
            <a:extLst>
              <a:ext uri="{FF2B5EF4-FFF2-40B4-BE49-F238E27FC236}">
                <a16:creationId xmlns:a16="http://schemas.microsoft.com/office/drawing/2014/main" id="{85FB5A79-D366-4E70-AB70-251DF4561479}"/>
              </a:ext>
            </a:extLst>
          </p:cNvPr>
          <p:cNvPicPr>
            <a:picLocks noChangeAspect="1"/>
          </p:cNvPicPr>
          <p:nvPr/>
        </p:nvPicPr>
        <p:blipFill>
          <a:blip r:embed="rId2"/>
          <a:stretch>
            <a:fillRect/>
          </a:stretch>
        </p:blipFill>
        <p:spPr>
          <a:xfrm>
            <a:off x="3623803" y="1373814"/>
            <a:ext cx="3635126" cy="2404775"/>
          </a:xfrm>
          <a:prstGeom prst="rect">
            <a:avLst/>
          </a:prstGeom>
        </p:spPr>
      </p:pic>
      <p:pic>
        <p:nvPicPr>
          <p:cNvPr id="6" name="Picture 5">
            <a:extLst>
              <a:ext uri="{FF2B5EF4-FFF2-40B4-BE49-F238E27FC236}">
                <a16:creationId xmlns:a16="http://schemas.microsoft.com/office/drawing/2014/main" id="{3ABB72C2-3665-4179-BEDD-18C8CEB9BA0F}"/>
              </a:ext>
            </a:extLst>
          </p:cNvPr>
          <p:cNvPicPr>
            <a:picLocks noChangeAspect="1"/>
          </p:cNvPicPr>
          <p:nvPr/>
        </p:nvPicPr>
        <p:blipFill>
          <a:blip r:embed="rId3"/>
          <a:stretch>
            <a:fillRect/>
          </a:stretch>
        </p:blipFill>
        <p:spPr>
          <a:xfrm>
            <a:off x="3608535" y="4899879"/>
            <a:ext cx="4395981" cy="1427634"/>
          </a:xfrm>
          <a:prstGeom prst="rect">
            <a:avLst/>
          </a:prstGeom>
        </p:spPr>
      </p:pic>
    </p:spTree>
    <p:extLst>
      <p:ext uri="{BB962C8B-B14F-4D97-AF65-F5344CB8AC3E}">
        <p14:creationId xmlns:p14="http://schemas.microsoft.com/office/powerpoint/2010/main" val="23154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AB1E-8FDE-47FF-8A73-2A582271E560}"/>
              </a:ext>
            </a:extLst>
          </p:cNvPr>
          <p:cNvSpPr>
            <a:spLocks noGrp="1"/>
          </p:cNvSpPr>
          <p:nvPr>
            <p:ph type="title"/>
          </p:nvPr>
        </p:nvSpPr>
        <p:spPr>
          <a:xfrm>
            <a:off x="264531" y="281352"/>
            <a:ext cx="11125199" cy="493543"/>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ECC97CDE-46B3-414C-813A-98DE6D392B78}"/>
              </a:ext>
            </a:extLst>
          </p:cNvPr>
          <p:cNvSpPr>
            <a:spLocks noGrp="1"/>
          </p:cNvSpPr>
          <p:nvPr>
            <p:ph idx="1"/>
          </p:nvPr>
        </p:nvSpPr>
        <p:spPr>
          <a:xfrm>
            <a:off x="531151" y="905023"/>
            <a:ext cx="11126522" cy="4419600"/>
          </a:xfrm>
        </p:spPr>
        <p:txBody>
          <a:bodyPr/>
          <a:lstStyle/>
          <a:p>
            <a:r>
              <a:rPr lang="en-US" dirty="0"/>
              <a:t>The following sample shows how to bind to a profile and use the options pattern with ASP.NET Core MVC application.</a:t>
            </a:r>
            <a:endParaRPr lang="en-US" sz="2200" b="1" dirty="0"/>
          </a:p>
          <a:p>
            <a:r>
              <a:rPr lang="en-US" sz="2200" dirty="0" err="1"/>
              <a:t>Startup.cs</a:t>
            </a:r>
            <a:endParaRPr lang="en-US" sz="2200" dirty="0"/>
          </a:p>
          <a:p>
            <a:endParaRPr lang="en-US" sz="2200" b="1" dirty="0"/>
          </a:p>
          <a:p>
            <a:endParaRPr lang="en-US" sz="2200" b="1" dirty="0"/>
          </a:p>
          <a:p>
            <a:r>
              <a:rPr lang="en-US" sz="2200" dirty="0" err="1"/>
              <a:t>HomeController.cs</a:t>
            </a:r>
            <a:endParaRPr lang="en-US" sz="2200" dirty="0"/>
          </a:p>
        </p:txBody>
      </p:sp>
      <p:sp>
        <p:nvSpPr>
          <p:cNvPr id="4" name="Slide Number Placeholder 3">
            <a:extLst>
              <a:ext uri="{FF2B5EF4-FFF2-40B4-BE49-F238E27FC236}">
                <a16:creationId xmlns:a16="http://schemas.microsoft.com/office/drawing/2014/main" id="{3F630039-060D-48C2-BCF9-B258CFED882E}"/>
              </a:ext>
            </a:extLst>
          </p:cNvPr>
          <p:cNvSpPr>
            <a:spLocks noGrp="1"/>
          </p:cNvSpPr>
          <p:nvPr>
            <p:ph type="sldNum" sz="quarter" idx="12"/>
          </p:nvPr>
        </p:nvSpPr>
        <p:spPr/>
        <p:txBody>
          <a:bodyPr/>
          <a:lstStyle/>
          <a:p>
            <a:fld id="{C51EAA63-D034-42AE-91FA-B13B9518C7BE}" type="slidenum">
              <a:rPr lang="en-US" smtClean="0"/>
              <a:pPr/>
              <a:t>141</a:t>
            </a:fld>
            <a:endParaRPr lang="en-US" dirty="0"/>
          </a:p>
        </p:txBody>
      </p:sp>
      <p:pic>
        <p:nvPicPr>
          <p:cNvPr id="5" name="Picture 4">
            <a:extLst>
              <a:ext uri="{FF2B5EF4-FFF2-40B4-BE49-F238E27FC236}">
                <a16:creationId xmlns:a16="http://schemas.microsoft.com/office/drawing/2014/main" id="{3F4B5DCA-0750-49D4-8B7E-1CB8B8FC521B}"/>
              </a:ext>
            </a:extLst>
          </p:cNvPr>
          <p:cNvPicPr>
            <a:picLocks noChangeAspect="1"/>
          </p:cNvPicPr>
          <p:nvPr/>
        </p:nvPicPr>
        <p:blipFill>
          <a:blip r:embed="rId2"/>
          <a:stretch>
            <a:fillRect/>
          </a:stretch>
        </p:blipFill>
        <p:spPr>
          <a:xfrm>
            <a:off x="2969311" y="1852027"/>
            <a:ext cx="6250202" cy="1262796"/>
          </a:xfrm>
          <a:prstGeom prst="rect">
            <a:avLst/>
          </a:prstGeom>
        </p:spPr>
      </p:pic>
      <p:pic>
        <p:nvPicPr>
          <p:cNvPr id="6" name="Picture 5">
            <a:extLst>
              <a:ext uri="{FF2B5EF4-FFF2-40B4-BE49-F238E27FC236}">
                <a16:creationId xmlns:a16="http://schemas.microsoft.com/office/drawing/2014/main" id="{0FA2D04D-1804-434D-AF17-5C3FFC6D85E1}"/>
              </a:ext>
            </a:extLst>
          </p:cNvPr>
          <p:cNvPicPr>
            <a:picLocks noChangeAspect="1"/>
          </p:cNvPicPr>
          <p:nvPr/>
        </p:nvPicPr>
        <p:blipFill>
          <a:blip r:embed="rId3"/>
          <a:stretch>
            <a:fillRect/>
          </a:stretch>
        </p:blipFill>
        <p:spPr>
          <a:xfrm>
            <a:off x="4158493" y="3291840"/>
            <a:ext cx="3562350" cy="2918460"/>
          </a:xfrm>
          <a:prstGeom prst="rect">
            <a:avLst/>
          </a:prstGeom>
        </p:spPr>
      </p:pic>
    </p:spTree>
    <p:extLst>
      <p:ext uri="{BB962C8B-B14F-4D97-AF65-F5344CB8AC3E}">
        <p14:creationId xmlns:p14="http://schemas.microsoft.com/office/powerpoint/2010/main" val="210991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2DD1-9D9D-49E7-866B-0B28CFAC951F}"/>
              </a:ext>
            </a:extLst>
          </p:cNvPr>
          <p:cNvSpPr>
            <a:spLocks noGrp="1"/>
          </p:cNvSpPr>
          <p:nvPr>
            <p:ph type="title"/>
          </p:nvPr>
        </p:nvSpPr>
        <p:spPr>
          <a:xfrm>
            <a:off x="292667" y="417811"/>
            <a:ext cx="11125199" cy="493543"/>
          </a:xfrm>
        </p:spPr>
        <p:txBody>
          <a:bodyPr>
            <a:normAutofit fontScale="90000"/>
          </a:bodyPr>
          <a:lstStyle/>
          <a:p>
            <a:r>
              <a:rPr lang="en-IN" dirty="0"/>
              <a:t>Options Patterns</a:t>
            </a:r>
            <a:endParaRPr lang="en-US" dirty="0"/>
          </a:p>
        </p:txBody>
      </p:sp>
      <p:sp>
        <p:nvSpPr>
          <p:cNvPr id="3" name="Content Placeholder 2">
            <a:extLst>
              <a:ext uri="{FF2B5EF4-FFF2-40B4-BE49-F238E27FC236}">
                <a16:creationId xmlns:a16="http://schemas.microsoft.com/office/drawing/2014/main" id="{E60EE003-61EC-4262-9899-08A4D461D262}"/>
              </a:ext>
            </a:extLst>
          </p:cNvPr>
          <p:cNvSpPr>
            <a:spLocks noGrp="1"/>
          </p:cNvSpPr>
          <p:nvPr>
            <p:ph idx="1"/>
          </p:nvPr>
        </p:nvSpPr>
        <p:spPr>
          <a:xfrm>
            <a:off x="531151" y="1059767"/>
            <a:ext cx="11126522" cy="4419600"/>
          </a:xfrm>
        </p:spPr>
        <p:txBody>
          <a:bodyPr/>
          <a:lstStyle/>
          <a:p>
            <a:endParaRPr lang="en-US" dirty="0"/>
          </a:p>
          <a:p>
            <a:r>
              <a:rPr lang="en-US" dirty="0"/>
              <a:t>Options pattern, which allows to have strong typed options and once configured the ability to inject the options into services.</a:t>
            </a:r>
          </a:p>
        </p:txBody>
      </p:sp>
      <p:sp>
        <p:nvSpPr>
          <p:cNvPr id="4" name="Slide Number Placeholder 3">
            <a:extLst>
              <a:ext uri="{FF2B5EF4-FFF2-40B4-BE49-F238E27FC236}">
                <a16:creationId xmlns:a16="http://schemas.microsoft.com/office/drawing/2014/main" id="{3D0C7021-F3E8-4ED1-A76E-F2473AA30FE4}"/>
              </a:ext>
            </a:extLst>
          </p:cNvPr>
          <p:cNvSpPr>
            <a:spLocks noGrp="1"/>
          </p:cNvSpPr>
          <p:nvPr>
            <p:ph type="sldNum" sz="quarter" idx="12"/>
          </p:nvPr>
        </p:nvSpPr>
        <p:spPr/>
        <p:txBody>
          <a:bodyPr/>
          <a:lstStyle/>
          <a:p>
            <a:fld id="{C51EAA63-D034-42AE-91FA-B13B9518C7BE}" type="slidenum">
              <a:rPr lang="en-US" smtClean="0"/>
              <a:pPr/>
              <a:t>142</a:t>
            </a:fld>
            <a:endParaRPr lang="en-US" dirty="0"/>
          </a:p>
        </p:txBody>
      </p:sp>
    </p:spTree>
    <p:extLst>
      <p:ext uri="{BB962C8B-B14F-4D97-AF65-F5344CB8AC3E}">
        <p14:creationId xmlns:p14="http://schemas.microsoft.com/office/powerpoint/2010/main" val="184521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9698-B9E2-4DD1-BC10-6D0363D2E990}"/>
              </a:ext>
            </a:extLst>
          </p:cNvPr>
          <p:cNvSpPr>
            <a:spLocks noGrp="1"/>
          </p:cNvSpPr>
          <p:nvPr>
            <p:ph type="title"/>
          </p:nvPr>
        </p:nvSpPr>
        <p:spPr>
          <a:xfrm>
            <a:off x="278599" y="333405"/>
            <a:ext cx="11125199" cy="577949"/>
          </a:xfrm>
        </p:spPr>
        <p:txBody>
          <a:bodyPr>
            <a:normAutofit fontScale="90000"/>
          </a:bodyPr>
          <a:lstStyle/>
          <a:p>
            <a:r>
              <a:rPr lang="en-IN" dirty="0"/>
              <a:t>Options Patterns</a:t>
            </a:r>
            <a:endParaRPr lang="en-US" dirty="0"/>
          </a:p>
        </p:txBody>
      </p:sp>
      <p:sp>
        <p:nvSpPr>
          <p:cNvPr id="3" name="Content Placeholder 2">
            <a:extLst>
              <a:ext uri="{FF2B5EF4-FFF2-40B4-BE49-F238E27FC236}">
                <a16:creationId xmlns:a16="http://schemas.microsoft.com/office/drawing/2014/main" id="{F220BC6B-E85F-4CAE-90F4-EFEAEA932DD0}"/>
              </a:ext>
            </a:extLst>
          </p:cNvPr>
          <p:cNvSpPr>
            <a:spLocks noGrp="1"/>
          </p:cNvSpPr>
          <p:nvPr>
            <p:ph idx="1"/>
          </p:nvPr>
        </p:nvSpPr>
        <p:spPr>
          <a:xfrm>
            <a:off x="531151" y="1116038"/>
            <a:ext cx="11126522" cy="4419600"/>
          </a:xfrm>
        </p:spPr>
        <p:txBody>
          <a:bodyPr/>
          <a:lstStyle/>
          <a:p>
            <a:r>
              <a:rPr lang="en-US" dirty="0"/>
              <a:t>First we start with a strong typed class, which will hold our configuration.</a:t>
            </a:r>
          </a:p>
          <a:p>
            <a:endParaRPr lang="en-US" dirty="0"/>
          </a:p>
          <a:p>
            <a:endParaRPr lang="en-US" dirty="0"/>
          </a:p>
          <a:p>
            <a:endParaRPr lang="en-US" dirty="0"/>
          </a:p>
          <a:p>
            <a:pPr>
              <a:spcBef>
                <a:spcPts val="0"/>
              </a:spcBef>
            </a:pPr>
            <a:endParaRPr lang="en-US" dirty="0"/>
          </a:p>
          <a:p>
            <a:pPr>
              <a:spcBef>
                <a:spcPts val="0"/>
              </a:spcBef>
            </a:pPr>
            <a:r>
              <a:rPr lang="en-US" dirty="0"/>
              <a:t>And an entry in the </a:t>
            </a:r>
            <a:r>
              <a:rPr lang="en-US" dirty="0" err="1"/>
              <a:t>appsettings.json</a:t>
            </a:r>
            <a:r>
              <a:rPr lang="en-US" dirty="0"/>
              <a:t>.</a:t>
            </a:r>
          </a:p>
        </p:txBody>
      </p:sp>
      <p:sp>
        <p:nvSpPr>
          <p:cNvPr id="4" name="Slide Number Placeholder 3">
            <a:extLst>
              <a:ext uri="{FF2B5EF4-FFF2-40B4-BE49-F238E27FC236}">
                <a16:creationId xmlns:a16="http://schemas.microsoft.com/office/drawing/2014/main" id="{36908629-3292-4D00-ADF1-2D6983422BF5}"/>
              </a:ext>
            </a:extLst>
          </p:cNvPr>
          <p:cNvSpPr>
            <a:spLocks noGrp="1"/>
          </p:cNvSpPr>
          <p:nvPr>
            <p:ph type="sldNum" sz="quarter" idx="12"/>
          </p:nvPr>
        </p:nvSpPr>
        <p:spPr/>
        <p:txBody>
          <a:bodyPr/>
          <a:lstStyle/>
          <a:p>
            <a:fld id="{C51EAA63-D034-42AE-91FA-B13B9518C7BE}" type="slidenum">
              <a:rPr lang="en-US" smtClean="0"/>
              <a:pPr/>
              <a:t>143</a:t>
            </a:fld>
            <a:endParaRPr lang="en-US" dirty="0"/>
          </a:p>
        </p:txBody>
      </p:sp>
      <p:pic>
        <p:nvPicPr>
          <p:cNvPr id="5" name="Picture 4">
            <a:extLst>
              <a:ext uri="{FF2B5EF4-FFF2-40B4-BE49-F238E27FC236}">
                <a16:creationId xmlns:a16="http://schemas.microsoft.com/office/drawing/2014/main" id="{8B18B67C-2933-4A37-8851-E289DEACE024}"/>
              </a:ext>
            </a:extLst>
          </p:cNvPr>
          <p:cNvPicPr>
            <a:picLocks noChangeAspect="1"/>
          </p:cNvPicPr>
          <p:nvPr/>
        </p:nvPicPr>
        <p:blipFill>
          <a:blip r:embed="rId2"/>
          <a:stretch>
            <a:fillRect/>
          </a:stretch>
        </p:blipFill>
        <p:spPr>
          <a:xfrm>
            <a:off x="3631987" y="1688124"/>
            <a:ext cx="4924850" cy="1533378"/>
          </a:xfrm>
          <a:prstGeom prst="rect">
            <a:avLst/>
          </a:prstGeom>
        </p:spPr>
      </p:pic>
      <p:pic>
        <p:nvPicPr>
          <p:cNvPr id="6" name="Picture 5">
            <a:extLst>
              <a:ext uri="{FF2B5EF4-FFF2-40B4-BE49-F238E27FC236}">
                <a16:creationId xmlns:a16="http://schemas.microsoft.com/office/drawing/2014/main" id="{7D740D1B-40FF-4988-B4E8-0D51526C839E}"/>
              </a:ext>
            </a:extLst>
          </p:cNvPr>
          <p:cNvPicPr>
            <a:picLocks noChangeAspect="1"/>
          </p:cNvPicPr>
          <p:nvPr/>
        </p:nvPicPr>
        <p:blipFill>
          <a:blip r:embed="rId3"/>
          <a:stretch>
            <a:fillRect/>
          </a:stretch>
        </p:blipFill>
        <p:spPr>
          <a:xfrm>
            <a:off x="4264586" y="4024466"/>
            <a:ext cx="3550042" cy="2083258"/>
          </a:xfrm>
          <a:prstGeom prst="rect">
            <a:avLst/>
          </a:prstGeom>
        </p:spPr>
      </p:pic>
    </p:spTree>
    <p:extLst>
      <p:ext uri="{BB962C8B-B14F-4D97-AF65-F5344CB8AC3E}">
        <p14:creationId xmlns:p14="http://schemas.microsoft.com/office/powerpoint/2010/main" val="217880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88C2-A95C-4E39-878E-F31C3804C29A}"/>
              </a:ext>
            </a:extLst>
          </p:cNvPr>
          <p:cNvSpPr>
            <a:spLocks noGrp="1"/>
          </p:cNvSpPr>
          <p:nvPr>
            <p:ph type="title"/>
          </p:nvPr>
        </p:nvSpPr>
        <p:spPr>
          <a:xfrm>
            <a:off x="278599" y="347473"/>
            <a:ext cx="11125199" cy="563881"/>
          </a:xfrm>
        </p:spPr>
        <p:txBody>
          <a:bodyPr>
            <a:normAutofit fontScale="90000"/>
          </a:bodyPr>
          <a:lstStyle/>
          <a:p>
            <a:r>
              <a:rPr lang="en-IN" dirty="0"/>
              <a:t>Options Pattern</a:t>
            </a:r>
            <a:endParaRPr lang="en-US" dirty="0"/>
          </a:p>
        </p:txBody>
      </p:sp>
      <p:sp>
        <p:nvSpPr>
          <p:cNvPr id="3" name="Content Placeholder 2">
            <a:extLst>
              <a:ext uri="{FF2B5EF4-FFF2-40B4-BE49-F238E27FC236}">
                <a16:creationId xmlns:a16="http://schemas.microsoft.com/office/drawing/2014/main" id="{91673185-BEFC-4696-824C-EE347DBE29D6}"/>
              </a:ext>
            </a:extLst>
          </p:cNvPr>
          <p:cNvSpPr>
            <a:spLocks noGrp="1"/>
          </p:cNvSpPr>
          <p:nvPr>
            <p:ph idx="1"/>
          </p:nvPr>
        </p:nvSpPr>
        <p:spPr>
          <a:xfrm>
            <a:off x="531150" y="1101971"/>
            <a:ext cx="11468591" cy="4419600"/>
          </a:xfrm>
        </p:spPr>
        <p:txBody>
          <a:bodyPr/>
          <a:lstStyle/>
          <a:p>
            <a:r>
              <a:rPr lang="en-US" dirty="0"/>
              <a:t>Next we initialize it in the Startup class. There are two ways to do this</a:t>
            </a:r>
          </a:p>
          <a:p>
            <a:pPr marL="788658" lvl="1" indent="-514350">
              <a:buFont typeface="+mj-lt"/>
              <a:buAutoNum type="arabicPeriod"/>
            </a:pPr>
            <a:r>
              <a:rPr lang="en-US" dirty="0"/>
              <a:t>Load it directly from the </a:t>
            </a:r>
            <a:r>
              <a:rPr lang="en-US" dirty="0" err="1"/>
              <a:t>appsettings.json</a:t>
            </a:r>
            <a:r>
              <a:rPr lang="en-US" dirty="0"/>
              <a:t> "</a:t>
            </a:r>
            <a:r>
              <a:rPr lang="en-US" dirty="0" err="1"/>
              <a:t>mysettings</a:t>
            </a:r>
            <a:r>
              <a:rPr lang="en-US" dirty="0"/>
              <a:t>" section </a:t>
            </a:r>
          </a:p>
          <a:p>
            <a:pPr marL="788658" lvl="1" indent="-514350">
              <a:buFont typeface="+mj-lt"/>
              <a:buAutoNum type="arabicPeriod"/>
            </a:pPr>
            <a:endParaRPr lang="en-US" dirty="0"/>
          </a:p>
          <a:p>
            <a:pPr marL="788658" lvl="1" indent="-514350">
              <a:buFont typeface="+mj-lt"/>
              <a:buAutoNum type="arabicPeriod"/>
            </a:pPr>
            <a:endParaRPr lang="en-US" dirty="0"/>
          </a:p>
          <a:p>
            <a:pPr marL="788658" lvl="1" indent="-514350">
              <a:buFont typeface="+mj-lt"/>
              <a:buAutoNum type="arabicPeriod"/>
            </a:pPr>
            <a:r>
              <a:rPr lang="en-US" dirty="0"/>
              <a:t>Do it manually </a:t>
            </a:r>
          </a:p>
          <a:p>
            <a:pPr marL="788658" lvl="1" indent="-514350">
              <a:buFont typeface="+mj-lt"/>
              <a:buAutoNum type="arabicPeriod"/>
            </a:pPr>
            <a:endParaRPr lang="en-US" dirty="0"/>
          </a:p>
          <a:p>
            <a:pPr marL="788658" lvl="1" indent="-514350">
              <a:buFont typeface="+mj-lt"/>
              <a:buAutoNum type="arabicPeriod"/>
            </a:pPr>
            <a:endParaRPr lang="en-US" dirty="0"/>
          </a:p>
          <a:p>
            <a:pPr marL="788658" lvl="1" indent="-514350">
              <a:buFont typeface="+mj-lt"/>
              <a:buAutoNum type="arabicPeriod"/>
            </a:pPr>
            <a:endParaRPr lang="en-US" dirty="0"/>
          </a:p>
          <a:p>
            <a:pPr marL="788658" lvl="1" indent="-514350">
              <a:buFont typeface="+mj-lt"/>
              <a:buAutoNum type="arabicPeriod"/>
            </a:pPr>
            <a:endParaRPr lang="en-US" dirty="0"/>
          </a:p>
          <a:p>
            <a:pPr marL="274308" lvl="1" indent="0">
              <a:buNone/>
            </a:pPr>
            <a:r>
              <a:rPr lang="en-US" sz="2800" dirty="0"/>
              <a:t>Each hierarchy level of the </a:t>
            </a:r>
            <a:r>
              <a:rPr lang="en-US" sz="2800" dirty="0" err="1"/>
              <a:t>appsettings.json</a:t>
            </a:r>
            <a:r>
              <a:rPr lang="en-US" sz="2800" dirty="0"/>
              <a:t> is separated by a “:”. Since value2 is a property of the </a:t>
            </a:r>
            <a:r>
              <a:rPr lang="en-US" sz="2800" dirty="0" err="1"/>
              <a:t>mysettings</a:t>
            </a:r>
            <a:r>
              <a:rPr lang="en-US" sz="2800" dirty="0"/>
              <a:t> object, we access it via mysettings:value2.</a:t>
            </a:r>
          </a:p>
        </p:txBody>
      </p:sp>
      <p:sp>
        <p:nvSpPr>
          <p:cNvPr id="4" name="Slide Number Placeholder 3">
            <a:extLst>
              <a:ext uri="{FF2B5EF4-FFF2-40B4-BE49-F238E27FC236}">
                <a16:creationId xmlns:a16="http://schemas.microsoft.com/office/drawing/2014/main" id="{603BA2DB-ED66-4B6C-BA68-FCE0CB710A87}"/>
              </a:ext>
            </a:extLst>
          </p:cNvPr>
          <p:cNvSpPr>
            <a:spLocks noGrp="1"/>
          </p:cNvSpPr>
          <p:nvPr>
            <p:ph type="sldNum" sz="quarter" idx="12"/>
          </p:nvPr>
        </p:nvSpPr>
        <p:spPr/>
        <p:txBody>
          <a:bodyPr/>
          <a:lstStyle/>
          <a:p>
            <a:fld id="{C51EAA63-D034-42AE-91FA-B13B9518C7BE}" type="slidenum">
              <a:rPr lang="en-US" smtClean="0"/>
              <a:pPr/>
              <a:t>144</a:t>
            </a:fld>
            <a:endParaRPr lang="en-US" dirty="0"/>
          </a:p>
        </p:txBody>
      </p:sp>
      <p:pic>
        <p:nvPicPr>
          <p:cNvPr id="5" name="Picture 4">
            <a:extLst>
              <a:ext uri="{FF2B5EF4-FFF2-40B4-BE49-F238E27FC236}">
                <a16:creationId xmlns:a16="http://schemas.microsoft.com/office/drawing/2014/main" id="{F3CBE29B-D92D-43C2-A698-68932A3ED0B8}"/>
              </a:ext>
            </a:extLst>
          </p:cNvPr>
          <p:cNvPicPr>
            <a:picLocks noChangeAspect="1"/>
          </p:cNvPicPr>
          <p:nvPr/>
        </p:nvPicPr>
        <p:blipFill>
          <a:blip r:embed="rId2"/>
          <a:stretch>
            <a:fillRect/>
          </a:stretch>
        </p:blipFill>
        <p:spPr>
          <a:xfrm>
            <a:off x="2068676" y="2153511"/>
            <a:ext cx="7750573" cy="364019"/>
          </a:xfrm>
          <a:prstGeom prst="rect">
            <a:avLst/>
          </a:prstGeom>
        </p:spPr>
      </p:pic>
      <p:pic>
        <p:nvPicPr>
          <p:cNvPr id="6" name="Picture 5">
            <a:extLst>
              <a:ext uri="{FF2B5EF4-FFF2-40B4-BE49-F238E27FC236}">
                <a16:creationId xmlns:a16="http://schemas.microsoft.com/office/drawing/2014/main" id="{5A911315-05DA-4F0C-AB4E-FCBB3C887E33}"/>
              </a:ext>
            </a:extLst>
          </p:cNvPr>
          <p:cNvPicPr>
            <a:picLocks noChangeAspect="1"/>
          </p:cNvPicPr>
          <p:nvPr/>
        </p:nvPicPr>
        <p:blipFill>
          <a:blip r:embed="rId3"/>
          <a:stretch>
            <a:fillRect/>
          </a:stretch>
        </p:blipFill>
        <p:spPr>
          <a:xfrm>
            <a:off x="3069744" y="3429000"/>
            <a:ext cx="5004915" cy="1181101"/>
          </a:xfrm>
          <a:prstGeom prst="rect">
            <a:avLst/>
          </a:prstGeom>
        </p:spPr>
      </p:pic>
    </p:spTree>
    <p:extLst>
      <p:ext uri="{BB962C8B-B14F-4D97-AF65-F5344CB8AC3E}">
        <p14:creationId xmlns:p14="http://schemas.microsoft.com/office/powerpoint/2010/main" val="15230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4653-BD05-4541-9E0C-02EF400B34A3}"/>
              </a:ext>
            </a:extLst>
          </p:cNvPr>
          <p:cNvSpPr>
            <a:spLocks noGrp="1"/>
          </p:cNvSpPr>
          <p:nvPr>
            <p:ph type="title"/>
          </p:nvPr>
        </p:nvSpPr>
        <p:spPr>
          <a:xfrm>
            <a:off x="334870" y="375608"/>
            <a:ext cx="11125199" cy="535746"/>
          </a:xfrm>
        </p:spPr>
        <p:txBody>
          <a:bodyPr>
            <a:normAutofit fontScale="90000"/>
          </a:bodyPr>
          <a:lstStyle/>
          <a:p>
            <a:r>
              <a:rPr lang="en-IN" dirty="0"/>
              <a:t>Options Pattern</a:t>
            </a:r>
            <a:endParaRPr lang="en-US" dirty="0"/>
          </a:p>
        </p:txBody>
      </p:sp>
      <p:sp>
        <p:nvSpPr>
          <p:cNvPr id="3" name="Content Placeholder 2">
            <a:extLst>
              <a:ext uri="{FF2B5EF4-FFF2-40B4-BE49-F238E27FC236}">
                <a16:creationId xmlns:a16="http://schemas.microsoft.com/office/drawing/2014/main" id="{B745D861-FEA7-4041-BB0F-DCB8325FDFAA}"/>
              </a:ext>
            </a:extLst>
          </p:cNvPr>
          <p:cNvSpPr>
            <a:spLocks noGrp="1"/>
          </p:cNvSpPr>
          <p:nvPr>
            <p:ph idx="1"/>
          </p:nvPr>
        </p:nvSpPr>
        <p:spPr>
          <a:xfrm>
            <a:off x="531151" y="1101970"/>
            <a:ext cx="11126522" cy="4419600"/>
          </a:xfrm>
        </p:spPr>
        <p:txBody>
          <a:bodyPr/>
          <a:lstStyle/>
          <a:p>
            <a:r>
              <a:rPr lang="en-US" dirty="0"/>
              <a:t>Finally we can inject the options into our services, using the </a:t>
            </a:r>
            <a:r>
              <a:rPr lang="en-US" dirty="0" err="1"/>
              <a:t>IOptions</a:t>
            </a:r>
            <a:r>
              <a:rPr lang="en-US" dirty="0"/>
              <a:t>&lt;T&gt; interface</a:t>
            </a:r>
          </a:p>
        </p:txBody>
      </p:sp>
      <p:sp>
        <p:nvSpPr>
          <p:cNvPr id="4" name="Slide Number Placeholder 3">
            <a:extLst>
              <a:ext uri="{FF2B5EF4-FFF2-40B4-BE49-F238E27FC236}">
                <a16:creationId xmlns:a16="http://schemas.microsoft.com/office/drawing/2014/main" id="{FC5F91C9-939E-44E2-952A-231A09CEE43A}"/>
              </a:ext>
            </a:extLst>
          </p:cNvPr>
          <p:cNvSpPr>
            <a:spLocks noGrp="1"/>
          </p:cNvSpPr>
          <p:nvPr>
            <p:ph type="sldNum" sz="quarter" idx="12"/>
          </p:nvPr>
        </p:nvSpPr>
        <p:spPr/>
        <p:txBody>
          <a:bodyPr/>
          <a:lstStyle/>
          <a:p>
            <a:fld id="{C51EAA63-D034-42AE-91FA-B13B9518C7BE}" type="slidenum">
              <a:rPr lang="en-US" smtClean="0"/>
              <a:pPr/>
              <a:t>145</a:t>
            </a:fld>
            <a:endParaRPr lang="en-US" dirty="0"/>
          </a:p>
        </p:txBody>
      </p:sp>
      <p:pic>
        <p:nvPicPr>
          <p:cNvPr id="5" name="Picture 4">
            <a:extLst>
              <a:ext uri="{FF2B5EF4-FFF2-40B4-BE49-F238E27FC236}">
                <a16:creationId xmlns:a16="http://schemas.microsoft.com/office/drawing/2014/main" id="{F53F4C4D-7D09-44EF-839D-FF5D634C1D20}"/>
              </a:ext>
            </a:extLst>
          </p:cNvPr>
          <p:cNvPicPr>
            <a:picLocks noChangeAspect="1"/>
          </p:cNvPicPr>
          <p:nvPr/>
        </p:nvPicPr>
        <p:blipFill>
          <a:blip r:embed="rId2"/>
          <a:stretch>
            <a:fillRect/>
          </a:stretch>
        </p:blipFill>
        <p:spPr>
          <a:xfrm>
            <a:off x="3324017" y="2313551"/>
            <a:ext cx="5540790" cy="2230897"/>
          </a:xfrm>
          <a:prstGeom prst="rect">
            <a:avLst/>
          </a:prstGeom>
        </p:spPr>
      </p:pic>
    </p:spTree>
    <p:extLst>
      <p:ext uri="{BB962C8B-B14F-4D97-AF65-F5344CB8AC3E}">
        <p14:creationId xmlns:p14="http://schemas.microsoft.com/office/powerpoint/2010/main" val="4895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5120-502E-4187-A291-FC9DF239E835}"/>
              </a:ext>
            </a:extLst>
          </p:cNvPr>
          <p:cNvSpPr>
            <a:spLocks noGrp="1"/>
          </p:cNvSpPr>
          <p:nvPr>
            <p:ph type="title"/>
          </p:nvPr>
        </p:nvSpPr>
        <p:spPr>
          <a:xfrm>
            <a:off x="352204" y="399724"/>
            <a:ext cx="11125199" cy="544287"/>
          </a:xfrm>
        </p:spPr>
        <p:txBody>
          <a:bodyPr>
            <a:normAutofit fontScale="90000"/>
          </a:bodyPr>
          <a:lstStyle/>
          <a:p>
            <a:r>
              <a:rPr lang="en-IN" dirty="0"/>
              <a:t>Environments</a:t>
            </a:r>
            <a:endParaRPr lang="en-US" dirty="0"/>
          </a:p>
        </p:txBody>
      </p:sp>
      <p:sp>
        <p:nvSpPr>
          <p:cNvPr id="3" name="Content Placeholder 2">
            <a:extLst>
              <a:ext uri="{FF2B5EF4-FFF2-40B4-BE49-F238E27FC236}">
                <a16:creationId xmlns:a16="http://schemas.microsoft.com/office/drawing/2014/main" id="{3B3E57DF-37BD-495A-BF96-3339C842D931}"/>
              </a:ext>
            </a:extLst>
          </p:cNvPr>
          <p:cNvSpPr>
            <a:spLocks noGrp="1"/>
          </p:cNvSpPr>
          <p:nvPr>
            <p:ph idx="1"/>
          </p:nvPr>
        </p:nvSpPr>
        <p:spPr>
          <a:xfrm>
            <a:off x="531151" y="1083130"/>
            <a:ext cx="11126522" cy="4419600"/>
          </a:xfrm>
        </p:spPr>
        <p:txBody>
          <a:bodyPr/>
          <a:lstStyle/>
          <a:p>
            <a:r>
              <a:rPr lang="en-US" dirty="0"/>
              <a:t>ASP.NET Core uses an environment variable called ASPNETCORE_ENVIRONMENT to indicate the runtime environment. </a:t>
            </a:r>
          </a:p>
          <a:p>
            <a:r>
              <a:rPr lang="en-US" dirty="0"/>
              <a:t>The value of this variable can be anything as per your need but typically it can be Development, Staging, or Production. </a:t>
            </a:r>
          </a:p>
          <a:p>
            <a:r>
              <a:rPr lang="en-US" dirty="0"/>
              <a:t>The value is case insensitive in Windows and Mac OS but it is case sensitive on Linux. </a:t>
            </a:r>
          </a:p>
          <a:p>
            <a:r>
              <a:rPr lang="en-US" dirty="0"/>
              <a:t>If ASPNETCORE_ENVIRONMENT isn't set, it defaults to Production.</a:t>
            </a:r>
          </a:p>
        </p:txBody>
      </p:sp>
      <p:sp>
        <p:nvSpPr>
          <p:cNvPr id="4" name="Slide Number Placeholder 3">
            <a:extLst>
              <a:ext uri="{FF2B5EF4-FFF2-40B4-BE49-F238E27FC236}">
                <a16:creationId xmlns:a16="http://schemas.microsoft.com/office/drawing/2014/main" id="{CACDE1AF-0920-4B55-BDF1-4DB4E8BA9832}"/>
              </a:ext>
            </a:extLst>
          </p:cNvPr>
          <p:cNvSpPr>
            <a:spLocks noGrp="1"/>
          </p:cNvSpPr>
          <p:nvPr>
            <p:ph type="sldNum" sz="quarter" idx="12"/>
          </p:nvPr>
        </p:nvSpPr>
        <p:spPr/>
        <p:txBody>
          <a:bodyPr/>
          <a:lstStyle/>
          <a:p>
            <a:fld id="{C51EAA63-D034-42AE-91FA-B13B9518C7BE}" type="slidenum">
              <a:rPr lang="en-US" smtClean="0"/>
              <a:pPr/>
              <a:t>146</a:t>
            </a:fld>
            <a:endParaRPr lang="en-US" dirty="0"/>
          </a:p>
        </p:txBody>
      </p:sp>
    </p:spTree>
    <p:extLst>
      <p:ext uri="{BB962C8B-B14F-4D97-AF65-F5344CB8AC3E}">
        <p14:creationId xmlns:p14="http://schemas.microsoft.com/office/powerpoint/2010/main" val="429486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F742-7E4C-43A1-93A9-A7598BA8F00D}"/>
              </a:ext>
            </a:extLst>
          </p:cNvPr>
          <p:cNvSpPr>
            <a:spLocks noGrp="1"/>
          </p:cNvSpPr>
          <p:nvPr>
            <p:ph type="title"/>
          </p:nvPr>
        </p:nvSpPr>
        <p:spPr>
          <a:xfrm>
            <a:off x="303218" y="383396"/>
            <a:ext cx="11125199" cy="527958"/>
          </a:xfrm>
        </p:spPr>
        <p:txBody>
          <a:bodyPr>
            <a:normAutofit fontScale="90000"/>
          </a:bodyPr>
          <a:lstStyle/>
          <a:p>
            <a:r>
              <a:rPr lang="en-IN" dirty="0"/>
              <a:t>Environments</a:t>
            </a:r>
            <a:endParaRPr lang="en-US" dirty="0"/>
          </a:p>
        </p:txBody>
      </p:sp>
      <p:sp>
        <p:nvSpPr>
          <p:cNvPr id="3" name="Content Placeholder 2">
            <a:extLst>
              <a:ext uri="{FF2B5EF4-FFF2-40B4-BE49-F238E27FC236}">
                <a16:creationId xmlns:a16="http://schemas.microsoft.com/office/drawing/2014/main" id="{18EA7D53-B522-410D-B96D-C68ABC97CF0B}"/>
              </a:ext>
            </a:extLst>
          </p:cNvPr>
          <p:cNvSpPr>
            <a:spLocks noGrp="1"/>
          </p:cNvSpPr>
          <p:nvPr>
            <p:ph idx="1"/>
          </p:nvPr>
        </p:nvSpPr>
        <p:spPr>
          <a:xfrm>
            <a:off x="531151" y="1066801"/>
            <a:ext cx="5563261" cy="4419600"/>
          </a:xfrm>
        </p:spPr>
        <p:txBody>
          <a:bodyPr/>
          <a:lstStyle/>
          <a:p>
            <a:pPr algn="just"/>
            <a:r>
              <a:rPr lang="en-US" sz="2600" dirty="0"/>
              <a:t>In Visual Studio, we can set ASPNETCORE_ENVIRONMENT in the debug tab of project properties. Open project properties by right clicking on the project in the solution explorer and select Properties.</a:t>
            </a:r>
          </a:p>
        </p:txBody>
      </p:sp>
      <p:sp>
        <p:nvSpPr>
          <p:cNvPr id="4" name="Slide Number Placeholder 3">
            <a:extLst>
              <a:ext uri="{FF2B5EF4-FFF2-40B4-BE49-F238E27FC236}">
                <a16:creationId xmlns:a16="http://schemas.microsoft.com/office/drawing/2014/main" id="{AB9B7EAC-42D5-4FA2-B356-0C0A30D5E043}"/>
              </a:ext>
            </a:extLst>
          </p:cNvPr>
          <p:cNvSpPr>
            <a:spLocks noGrp="1"/>
          </p:cNvSpPr>
          <p:nvPr>
            <p:ph type="sldNum" sz="quarter" idx="12"/>
          </p:nvPr>
        </p:nvSpPr>
        <p:spPr/>
        <p:txBody>
          <a:bodyPr/>
          <a:lstStyle/>
          <a:p>
            <a:fld id="{C51EAA63-D034-42AE-91FA-B13B9518C7BE}" type="slidenum">
              <a:rPr lang="en-US" smtClean="0"/>
              <a:pPr/>
              <a:t>147</a:t>
            </a:fld>
            <a:endParaRPr lang="en-US" dirty="0"/>
          </a:p>
        </p:txBody>
      </p:sp>
      <p:pic>
        <p:nvPicPr>
          <p:cNvPr id="5" name="Picture 4">
            <a:extLst>
              <a:ext uri="{FF2B5EF4-FFF2-40B4-BE49-F238E27FC236}">
                <a16:creationId xmlns:a16="http://schemas.microsoft.com/office/drawing/2014/main" id="{7EB9DE83-476C-44A1-8648-4B24C617FCED}"/>
              </a:ext>
            </a:extLst>
          </p:cNvPr>
          <p:cNvPicPr>
            <a:picLocks noChangeAspect="1"/>
          </p:cNvPicPr>
          <p:nvPr/>
        </p:nvPicPr>
        <p:blipFill>
          <a:blip r:embed="rId2"/>
          <a:stretch>
            <a:fillRect/>
          </a:stretch>
        </p:blipFill>
        <p:spPr>
          <a:xfrm>
            <a:off x="6632769" y="552451"/>
            <a:ext cx="5381625" cy="5448300"/>
          </a:xfrm>
          <a:prstGeom prst="rect">
            <a:avLst/>
          </a:prstGeom>
        </p:spPr>
      </p:pic>
    </p:spTree>
    <p:extLst>
      <p:ext uri="{BB962C8B-B14F-4D97-AF65-F5344CB8AC3E}">
        <p14:creationId xmlns:p14="http://schemas.microsoft.com/office/powerpoint/2010/main" val="242092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1663-13F6-42A7-9E59-1FB4E9FF52C5}"/>
              </a:ext>
            </a:extLst>
          </p:cNvPr>
          <p:cNvSpPr>
            <a:spLocks noGrp="1"/>
          </p:cNvSpPr>
          <p:nvPr>
            <p:ph type="title"/>
          </p:nvPr>
        </p:nvSpPr>
        <p:spPr>
          <a:xfrm>
            <a:off x="237904" y="252765"/>
            <a:ext cx="11125199" cy="560615"/>
          </a:xfrm>
        </p:spPr>
        <p:txBody>
          <a:bodyPr>
            <a:normAutofit fontScale="90000"/>
          </a:bodyPr>
          <a:lstStyle/>
          <a:p>
            <a:r>
              <a:rPr lang="en-IN" dirty="0"/>
              <a:t>Environment</a:t>
            </a:r>
            <a:endParaRPr lang="en-US" dirty="0"/>
          </a:p>
        </p:txBody>
      </p:sp>
      <p:sp>
        <p:nvSpPr>
          <p:cNvPr id="3" name="Content Placeholder 2">
            <a:extLst>
              <a:ext uri="{FF2B5EF4-FFF2-40B4-BE49-F238E27FC236}">
                <a16:creationId xmlns:a16="http://schemas.microsoft.com/office/drawing/2014/main" id="{70BBCF22-A234-403E-9189-4C46231EB150}"/>
              </a:ext>
            </a:extLst>
          </p:cNvPr>
          <p:cNvSpPr>
            <a:spLocks noGrp="1"/>
          </p:cNvSpPr>
          <p:nvPr>
            <p:ph idx="1"/>
          </p:nvPr>
        </p:nvSpPr>
        <p:spPr>
          <a:xfrm>
            <a:off x="531151" y="952497"/>
            <a:ext cx="11126522" cy="4419600"/>
          </a:xfrm>
        </p:spPr>
        <p:txBody>
          <a:bodyPr/>
          <a:lstStyle/>
          <a:p>
            <a:r>
              <a:rPr lang="en-US" dirty="0"/>
              <a:t>This will open properties page. Click on Debug tab and you will see Environment Variables as shown below.</a:t>
            </a:r>
          </a:p>
        </p:txBody>
      </p:sp>
      <p:sp>
        <p:nvSpPr>
          <p:cNvPr id="4" name="Slide Number Placeholder 3">
            <a:extLst>
              <a:ext uri="{FF2B5EF4-FFF2-40B4-BE49-F238E27FC236}">
                <a16:creationId xmlns:a16="http://schemas.microsoft.com/office/drawing/2014/main" id="{2484DC53-2DD0-4767-9431-F8075C4B2610}"/>
              </a:ext>
            </a:extLst>
          </p:cNvPr>
          <p:cNvSpPr>
            <a:spLocks noGrp="1"/>
          </p:cNvSpPr>
          <p:nvPr>
            <p:ph type="sldNum" sz="quarter" idx="12"/>
          </p:nvPr>
        </p:nvSpPr>
        <p:spPr/>
        <p:txBody>
          <a:bodyPr/>
          <a:lstStyle/>
          <a:p>
            <a:fld id="{C51EAA63-D034-42AE-91FA-B13B9518C7BE}" type="slidenum">
              <a:rPr lang="en-US" smtClean="0"/>
              <a:pPr/>
              <a:t>148</a:t>
            </a:fld>
            <a:endParaRPr lang="en-US" dirty="0"/>
          </a:p>
        </p:txBody>
      </p:sp>
      <p:pic>
        <p:nvPicPr>
          <p:cNvPr id="5" name="Picture 4">
            <a:extLst>
              <a:ext uri="{FF2B5EF4-FFF2-40B4-BE49-F238E27FC236}">
                <a16:creationId xmlns:a16="http://schemas.microsoft.com/office/drawing/2014/main" id="{1F116D45-5DA5-4003-A488-479E0D2D7CCD}"/>
              </a:ext>
            </a:extLst>
          </p:cNvPr>
          <p:cNvPicPr>
            <a:picLocks noChangeAspect="1"/>
          </p:cNvPicPr>
          <p:nvPr/>
        </p:nvPicPr>
        <p:blipFill>
          <a:blip r:embed="rId2"/>
          <a:stretch>
            <a:fillRect/>
          </a:stretch>
        </p:blipFill>
        <p:spPr>
          <a:xfrm>
            <a:off x="2332866" y="1714500"/>
            <a:ext cx="7523091" cy="4629313"/>
          </a:xfrm>
          <a:prstGeom prst="rect">
            <a:avLst/>
          </a:prstGeom>
        </p:spPr>
      </p:pic>
    </p:spTree>
    <p:extLst>
      <p:ext uri="{BB962C8B-B14F-4D97-AF65-F5344CB8AC3E}">
        <p14:creationId xmlns:p14="http://schemas.microsoft.com/office/powerpoint/2010/main" val="238105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7C83-7762-44C1-B6F3-9FC5DB1967E2}"/>
              </a:ext>
            </a:extLst>
          </p:cNvPr>
          <p:cNvSpPr>
            <a:spLocks noGrp="1"/>
          </p:cNvSpPr>
          <p:nvPr>
            <p:ph type="title"/>
          </p:nvPr>
        </p:nvSpPr>
        <p:spPr>
          <a:xfrm>
            <a:off x="335875" y="212270"/>
            <a:ext cx="11125199" cy="527958"/>
          </a:xfrm>
        </p:spPr>
        <p:txBody>
          <a:bodyPr>
            <a:normAutofit fontScale="90000"/>
          </a:bodyPr>
          <a:lstStyle/>
          <a:p>
            <a:r>
              <a:rPr lang="en-IN" dirty="0"/>
              <a:t>Environment</a:t>
            </a:r>
            <a:endParaRPr lang="en-US" dirty="0"/>
          </a:p>
        </p:txBody>
      </p:sp>
      <p:sp>
        <p:nvSpPr>
          <p:cNvPr id="3" name="Content Placeholder 2">
            <a:extLst>
              <a:ext uri="{FF2B5EF4-FFF2-40B4-BE49-F238E27FC236}">
                <a16:creationId xmlns:a16="http://schemas.microsoft.com/office/drawing/2014/main" id="{0644904B-4AB0-4353-BE14-A09A6E34B7CF}"/>
              </a:ext>
            </a:extLst>
          </p:cNvPr>
          <p:cNvSpPr>
            <a:spLocks noGrp="1"/>
          </p:cNvSpPr>
          <p:nvPr>
            <p:ph idx="1"/>
          </p:nvPr>
        </p:nvSpPr>
        <p:spPr>
          <a:xfrm>
            <a:off x="531150" y="870855"/>
            <a:ext cx="11535663" cy="4419600"/>
          </a:xfrm>
        </p:spPr>
        <p:txBody>
          <a:bodyPr/>
          <a:lstStyle/>
          <a:p>
            <a:r>
              <a:rPr lang="en-US" dirty="0"/>
              <a:t>We may change the value as per need. This value will be saved in the </a:t>
            </a:r>
            <a:r>
              <a:rPr lang="en-US" dirty="0" err="1"/>
              <a:t>launchSettings.json</a:t>
            </a:r>
            <a:r>
              <a:rPr lang="en-US" dirty="0"/>
              <a:t> file as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spcBef>
                <a:spcPts val="0"/>
              </a:spcBef>
            </a:pPr>
            <a:r>
              <a:rPr lang="en-US" dirty="0"/>
              <a:t>We may also change the environment variable directly in </a:t>
            </a:r>
            <a:r>
              <a:rPr lang="en-US" dirty="0" err="1"/>
              <a:t>launchSettings.json</a:t>
            </a:r>
            <a:r>
              <a:rPr lang="en-US" dirty="0"/>
              <a:t>.</a:t>
            </a:r>
          </a:p>
        </p:txBody>
      </p:sp>
      <p:sp>
        <p:nvSpPr>
          <p:cNvPr id="4" name="Slide Number Placeholder 3">
            <a:extLst>
              <a:ext uri="{FF2B5EF4-FFF2-40B4-BE49-F238E27FC236}">
                <a16:creationId xmlns:a16="http://schemas.microsoft.com/office/drawing/2014/main" id="{366E32B9-8551-49F8-9304-24C378620FA3}"/>
              </a:ext>
            </a:extLst>
          </p:cNvPr>
          <p:cNvSpPr>
            <a:spLocks noGrp="1"/>
          </p:cNvSpPr>
          <p:nvPr>
            <p:ph type="sldNum" sz="quarter" idx="12"/>
          </p:nvPr>
        </p:nvSpPr>
        <p:spPr/>
        <p:txBody>
          <a:bodyPr/>
          <a:lstStyle/>
          <a:p>
            <a:fld id="{C51EAA63-D034-42AE-91FA-B13B9518C7BE}" type="slidenum">
              <a:rPr lang="en-US" smtClean="0"/>
              <a:pPr/>
              <a:t>149</a:t>
            </a:fld>
            <a:endParaRPr lang="en-US" dirty="0"/>
          </a:p>
        </p:txBody>
      </p:sp>
      <p:pic>
        <p:nvPicPr>
          <p:cNvPr id="5" name="Picture 4">
            <a:extLst>
              <a:ext uri="{FF2B5EF4-FFF2-40B4-BE49-F238E27FC236}">
                <a16:creationId xmlns:a16="http://schemas.microsoft.com/office/drawing/2014/main" id="{ED8952D5-64D7-4C38-9366-A0DB6EAE0637}"/>
              </a:ext>
            </a:extLst>
          </p:cNvPr>
          <p:cNvPicPr>
            <a:picLocks noChangeAspect="1"/>
          </p:cNvPicPr>
          <p:nvPr/>
        </p:nvPicPr>
        <p:blipFill>
          <a:blip r:embed="rId2"/>
          <a:stretch>
            <a:fillRect/>
          </a:stretch>
        </p:blipFill>
        <p:spPr>
          <a:xfrm>
            <a:off x="2440899" y="1567545"/>
            <a:ext cx="6915150" cy="4305297"/>
          </a:xfrm>
          <a:prstGeom prst="rect">
            <a:avLst/>
          </a:prstGeom>
        </p:spPr>
      </p:pic>
    </p:spTree>
    <p:extLst>
      <p:ext uri="{BB962C8B-B14F-4D97-AF65-F5344CB8AC3E}">
        <p14:creationId xmlns:p14="http://schemas.microsoft.com/office/powerpoint/2010/main" val="39052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1B80BF-7D9A-4CB4-B4D2-44FE894DFF4C}"/>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Dependency Injection</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CD9B6A-72D4-4058-AF2B-1286F7CD2679}"/>
              </a:ext>
            </a:extLst>
          </p:cNvPr>
          <p:cNvSpPr>
            <a:spLocks noGrp="1"/>
          </p:cNvSpPr>
          <p:nvPr>
            <p:ph idx="1"/>
          </p:nvPr>
        </p:nvSpPr>
        <p:spPr>
          <a:xfrm>
            <a:off x="5287851" y="864108"/>
            <a:ext cx="5909138" cy="5120640"/>
          </a:xfrm>
        </p:spPr>
        <p:txBody>
          <a:bodyPr>
            <a:normAutofit/>
          </a:bodyPr>
          <a:lstStyle/>
          <a:p>
            <a:r>
              <a:rPr lang="en-US"/>
              <a:t>Dependency injection (DI) is a technique for achieving loose coupling between objects and their collaborators, or dependencies. Rather than directly instantiating collaborators, or using static references, the objects a class needs in order to perform its actions are provided to the class in some fashion. </a:t>
            </a:r>
          </a:p>
          <a:p>
            <a:r>
              <a:rPr lang="en-US"/>
              <a:t>Classes will declare their dependencies via their constructor, allowing them to follow the Explicit Dependencies Principle. This approach is known as “constructor injection”.</a:t>
            </a:r>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65C5539-DBB2-47BE-A532-15B8614A4F08}"/>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15</a:t>
            </a:fld>
            <a:endParaRPr lang="en-US"/>
          </a:p>
        </p:txBody>
      </p:sp>
    </p:spTree>
    <p:extLst>
      <p:ext uri="{BB962C8B-B14F-4D97-AF65-F5344CB8AC3E}">
        <p14:creationId xmlns:p14="http://schemas.microsoft.com/office/powerpoint/2010/main" val="217130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4B62-F96E-4BC2-AE61-D1A97B0E224B}"/>
              </a:ext>
            </a:extLst>
          </p:cNvPr>
          <p:cNvSpPr>
            <a:spLocks noGrp="1"/>
          </p:cNvSpPr>
          <p:nvPr>
            <p:ph type="title"/>
          </p:nvPr>
        </p:nvSpPr>
        <p:spPr>
          <a:xfrm>
            <a:off x="270561" y="285424"/>
            <a:ext cx="11125199" cy="625930"/>
          </a:xfrm>
        </p:spPr>
        <p:txBody>
          <a:bodyPr/>
          <a:lstStyle/>
          <a:p>
            <a:r>
              <a:rPr lang="en-IN" dirty="0"/>
              <a:t>Example: Access Environment Variable</a:t>
            </a:r>
            <a:endParaRPr lang="en-US" dirty="0"/>
          </a:p>
        </p:txBody>
      </p:sp>
      <p:sp>
        <p:nvSpPr>
          <p:cNvPr id="3" name="Content Placeholder 2">
            <a:extLst>
              <a:ext uri="{FF2B5EF4-FFF2-40B4-BE49-F238E27FC236}">
                <a16:creationId xmlns:a16="http://schemas.microsoft.com/office/drawing/2014/main" id="{04AAC443-2393-4188-B869-E5D729C4B986}"/>
              </a:ext>
            </a:extLst>
          </p:cNvPr>
          <p:cNvSpPr>
            <a:spLocks noGrp="1"/>
          </p:cNvSpPr>
          <p:nvPr>
            <p:ph idx="1"/>
          </p:nvPr>
        </p:nvSpPr>
        <p:spPr>
          <a:xfrm>
            <a:off x="531151" y="1083129"/>
            <a:ext cx="11126522" cy="4419600"/>
          </a:xfrm>
        </p:spPr>
        <p:txBody>
          <a:bodyPr/>
          <a:lstStyle/>
          <a:p>
            <a:r>
              <a:rPr lang="en-US" sz="2400" dirty="0"/>
              <a:t>The below code:</a:t>
            </a:r>
          </a:p>
          <a:p>
            <a:pPr lvl="1"/>
            <a:r>
              <a:rPr lang="en-US" dirty="0"/>
              <a:t>Calls </a:t>
            </a:r>
            <a:r>
              <a:rPr lang="en-US" dirty="0" err="1"/>
              <a:t>UseDeveloperExceptionPage</a:t>
            </a:r>
            <a:r>
              <a:rPr lang="en-US" dirty="0"/>
              <a:t> when ASPNETCORE_ENVIRONMENT is set to Development.</a:t>
            </a:r>
          </a:p>
          <a:p>
            <a:pPr lvl="1"/>
            <a:r>
              <a:rPr lang="en-US" dirty="0"/>
              <a:t>Calls </a:t>
            </a:r>
            <a:r>
              <a:rPr lang="en-US" dirty="0" err="1"/>
              <a:t>UseExceptionHandler</a:t>
            </a:r>
            <a:r>
              <a:rPr lang="en-US" dirty="0"/>
              <a:t> when the value of ASPNETCORE_ENVIRONMENT is set one of the following:</a:t>
            </a:r>
          </a:p>
          <a:p>
            <a:pPr lvl="2"/>
            <a:r>
              <a:rPr lang="en-US" dirty="0"/>
              <a:t>Staging</a:t>
            </a:r>
          </a:p>
          <a:p>
            <a:pPr lvl="2"/>
            <a:r>
              <a:rPr lang="en-US" dirty="0"/>
              <a:t>Production</a:t>
            </a:r>
          </a:p>
          <a:p>
            <a:pPr lvl="2"/>
            <a:r>
              <a:rPr lang="en-US" dirty="0"/>
              <a:t>Staging_2</a:t>
            </a:r>
          </a:p>
        </p:txBody>
      </p:sp>
      <p:sp>
        <p:nvSpPr>
          <p:cNvPr id="4" name="Slide Number Placeholder 3">
            <a:extLst>
              <a:ext uri="{FF2B5EF4-FFF2-40B4-BE49-F238E27FC236}">
                <a16:creationId xmlns:a16="http://schemas.microsoft.com/office/drawing/2014/main" id="{51923E9B-80E1-4978-B2B1-70790DC1BED6}"/>
              </a:ext>
            </a:extLst>
          </p:cNvPr>
          <p:cNvSpPr>
            <a:spLocks noGrp="1"/>
          </p:cNvSpPr>
          <p:nvPr>
            <p:ph type="sldNum" sz="quarter" idx="12"/>
          </p:nvPr>
        </p:nvSpPr>
        <p:spPr/>
        <p:txBody>
          <a:bodyPr/>
          <a:lstStyle/>
          <a:p>
            <a:fld id="{C51EAA63-D034-42AE-91FA-B13B9518C7BE}" type="slidenum">
              <a:rPr lang="en-US" smtClean="0"/>
              <a:pPr/>
              <a:t>150</a:t>
            </a:fld>
            <a:endParaRPr lang="en-US" dirty="0"/>
          </a:p>
        </p:txBody>
      </p:sp>
      <p:pic>
        <p:nvPicPr>
          <p:cNvPr id="5" name="Picture 4">
            <a:extLst>
              <a:ext uri="{FF2B5EF4-FFF2-40B4-BE49-F238E27FC236}">
                <a16:creationId xmlns:a16="http://schemas.microsoft.com/office/drawing/2014/main" id="{6F57028D-482A-40CB-B459-A006B0B29CEC}"/>
              </a:ext>
            </a:extLst>
          </p:cNvPr>
          <p:cNvPicPr>
            <a:picLocks noChangeAspect="1"/>
          </p:cNvPicPr>
          <p:nvPr/>
        </p:nvPicPr>
        <p:blipFill>
          <a:blip r:embed="rId2"/>
          <a:stretch>
            <a:fillRect/>
          </a:stretch>
        </p:blipFill>
        <p:spPr>
          <a:xfrm>
            <a:off x="4184164" y="2761742"/>
            <a:ext cx="5955879" cy="3524758"/>
          </a:xfrm>
          <a:prstGeom prst="rect">
            <a:avLst/>
          </a:prstGeom>
        </p:spPr>
      </p:pic>
    </p:spTree>
    <p:extLst>
      <p:ext uri="{BB962C8B-B14F-4D97-AF65-F5344CB8AC3E}">
        <p14:creationId xmlns:p14="http://schemas.microsoft.com/office/powerpoint/2010/main" val="203687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7BF7-B1BD-4F77-B8F4-A076CD8665F1}"/>
              </a:ext>
            </a:extLst>
          </p:cNvPr>
          <p:cNvSpPr>
            <a:spLocks noGrp="1"/>
          </p:cNvSpPr>
          <p:nvPr>
            <p:ph type="title"/>
          </p:nvPr>
        </p:nvSpPr>
        <p:spPr>
          <a:xfrm>
            <a:off x="278599" y="196947"/>
            <a:ext cx="11125199" cy="521678"/>
          </a:xfrm>
        </p:spPr>
        <p:txBody>
          <a:bodyPr>
            <a:normAutofit fontScale="90000"/>
          </a:bodyPr>
          <a:lstStyle/>
          <a:p>
            <a:r>
              <a:rPr lang="en-IN" dirty="0"/>
              <a:t>Logging</a:t>
            </a:r>
            <a:endParaRPr lang="en-US" dirty="0"/>
          </a:p>
        </p:txBody>
      </p:sp>
      <p:sp>
        <p:nvSpPr>
          <p:cNvPr id="3" name="Content Placeholder 2">
            <a:extLst>
              <a:ext uri="{FF2B5EF4-FFF2-40B4-BE49-F238E27FC236}">
                <a16:creationId xmlns:a16="http://schemas.microsoft.com/office/drawing/2014/main" id="{D2EDC8F2-9498-4776-8F65-8EFCBD66C38A}"/>
              </a:ext>
            </a:extLst>
          </p:cNvPr>
          <p:cNvSpPr>
            <a:spLocks noGrp="1"/>
          </p:cNvSpPr>
          <p:nvPr>
            <p:ph idx="1"/>
          </p:nvPr>
        </p:nvSpPr>
        <p:spPr>
          <a:xfrm>
            <a:off x="531151" y="834682"/>
            <a:ext cx="11126522" cy="4419600"/>
          </a:xfrm>
        </p:spPr>
        <p:txBody>
          <a:bodyPr>
            <a:normAutofit fontScale="92500" lnSpcReduction="20000"/>
          </a:bodyPr>
          <a:lstStyle/>
          <a:p>
            <a:pPr marL="0" indent="0">
              <a:buNone/>
            </a:pPr>
            <a:r>
              <a:rPr lang="en-US" sz="2600" dirty="0"/>
              <a:t>The following are built-in interfaces and classes available for logging under </a:t>
            </a:r>
            <a:r>
              <a:rPr lang="en-US" sz="2600" dirty="0" err="1"/>
              <a:t>Microsoft.Extensions.Logging</a:t>
            </a:r>
            <a:r>
              <a:rPr lang="en-US" sz="2600" dirty="0"/>
              <a:t> namespace.</a:t>
            </a:r>
          </a:p>
          <a:p>
            <a:pPr lvl="1"/>
            <a:r>
              <a:rPr lang="en-US" dirty="0" err="1"/>
              <a:t>ILoggingFactory</a:t>
            </a:r>
            <a:endParaRPr lang="en-US" dirty="0"/>
          </a:p>
          <a:p>
            <a:pPr lvl="1"/>
            <a:r>
              <a:rPr lang="en-US" dirty="0" err="1"/>
              <a:t>ILoggingProvider</a:t>
            </a:r>
            <a:endParaRPr lang="en-US" dirty="0"/>
          </a:p>
          <a:p>
            <a:pPr lvl="1"/>
            <a:r>
              <a:rPr lang="en-US" dirty="0" err="1"/>
              <a:t>ILogger</a:t>
            </a:r>
            <a:endParaRPr lang="en-US" dirty="0"/>
          </a:p>
          <a:p>
            <a:pPr lvl="1"/>
            <a:r>
              <a:rPr lang="en-US" dirty="0" err="1"/>
              <a:t>LoggingFactory</a:t>
            </a:r>
            <a:endParaRPr lang="en-US" dirty="0"/>
          </a:p>
          <a:p>
            <a:pPr marL="0" indent="0">
              <a:buNone/>
            </a:pPr>
            <a:r>
              <a:rPr lang="en-US" sz="2600" dirty="0"/>
              <a:t>The following figure shows the relationship between logging classes.</a:t>
            </a:r>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lgn="ctr">
              <a:buNone/>
            </a:pPr>
            <a:r>
              <a:rPr lang="en-US" sz="2600" dirty="0"/>
              <a:t>Logging Infrastructure</a:t>
            </a:r>
          </a:p>
        </p:txBody>
      </p:sp>
      <p:sp>
        <p:nvSpPr>
          <p:cNvPr id="4" name="Slide Number Placeholder 3">
            <a:extLst>
              <a:ext uri="{FF2B5EF4-FFF2-40B4-BE49-F238E27FC236}">
                <a16:creationId xmlns:a16="http://schemas.microsoft.com/office/drawing/2014/main" id="{3A66B3E7-E79E-40EB-9040-F9A2030667C1}"/>
              </a:ext>
            </a:extLst>
          </p:cNvPr>
          <p:cNvSpPr>
            <a:spLocks noGrp="1"/>
          </p:cNvSpPr>
          <p:nvPr>
            <p:ph type="sldNum" sz="quarter" idx="12"/>
          </p:nvPr>
        </p:nvSpPr>
        <p:spPr>
          <a:xfrm>
            <a:off x="9132752" y="6246752"/>
            <a:ext cx="381661" cy="182880"/>
          </a:xfrm>
        </p:spPr>
        <p:txBody>
          <a:bodyPr/>
          <a:lstStyle/>
          <a:p>
            <a:fld id="{C51EAA63-D034-42AE-91FA-B13B9518C7BE}" type="slidenum">
              <a:rPr lang="en-US" smtClean="0"/>
              <a:pPr/>
              <a:t>151</a:t>
            </a:fld>
            <a:endParaRPr lang="en-US" dirty="0"/>
          </a:p>
        </p:txBody>
      </p:sp>
      <p:sp>
        <p:nvSpPr>
          <p:cNvPr id="5" name="Rectangle: Rounded Corners 4">
            <a:extLst>
              <a:ext uri="{FF2B5EF4-FFF2-40B4-BE49-F238E27FC236}">
                <a16:creationId xmlns:a16="http://schemas.microsoft.com/office/drawing/2014/main" id="{F2995BA3-680F-4B70-8361-716AE0666429}"/>
              </a:ext>
            </a:extLst>
          </p:cNvPr>
          <p:cNvSpPr/>
          <p:nvPr/>
        </p:nvSpPr>
        <p:spPr>
          <a:xfrm>
            <a:off x="1969477" y="3840473"/>
            <a:ext cx="8398412" cy="202574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 name="Rectangle 5">
            <a:extLst>
              <a:ext uri="{FF2B5EF4-FFF2-40B4-BE49-F238E27FC236}">
                <a16:creationId xmlns:a16="http://schemas.microsoft.com/office/drawing/2014/main" id="{92061CE9-34A6-4734-9C47-003A5FB1A469}"/>
              </a:ext>
            </a:extLst>
          </p:cNvPr>
          <p:cNvSpPr/>
          <p:nvPr/>
        </p:nvSpPr>
        <p:spPr>
          <a:xfrm>
            <a:off x="2222695" y="4023353"/>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ILogger</a:t>
            </a:r>
            <a:endParaRPr lang="en-US" dirty="0">
              <a:solidFill>
                <a:schemeClr val="tx1"/>
              </a:solidFill>
            </a:endParaRPr>
          </a:p>
        </p:txBody>
      </p:sp>
      <p:sp>
        <p:nvSpPr>
          <p:cNvPr id="7" name="Rectangle 6">
            <a:extLst>
              <a:ext uri="{FF2B5EF4-FFF2-40B4-BE49-F238E27FC236}">
                <a16:creationId xmlns:a16="http://schemas.microsoft.com/office/drawing/2014/main" id="{F0403211-D421-4EBF-A17D-FA85A863752E}"/>
              </a:ext>
            </a:extLst>
          </p:cNvPr>
          <p:cNvSpPr/>
          <p:nvPr/>
        </p:nvSpPr>
        <p:spPr>
          <a:xfrm>
            <a:off x="7758578" y="4023352"/>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ILogging</a:t>
            </a:r>
            <a:r>
              <a:rPr lang="en-IN" dirty="0">
                <a:solidFill>
                  <a:schemeClr val="tx1"/>
                </a:solidFill>
              </a:rPr>
              <a:t> Factory</a:t>
            </a:r>
            <a:endParaRPr lang="en-US" dirty="0">
              <a:solidFill>
                <a:schemeClr val="tx1"/>
              </a:solidFill>
            </a:endParaRPr>
          </a:p>
        </p:txBody>
      </p:sp>
      <p:sp>
        <p:nvSpPr>
          <p:cNvPr id="8" name="Rectangle 7">
            <a:extLst>
              <a:ext uri="{FF2B5EF4-FFF2-40B4-BE49-F238E27FC236}">
                <a16:creationId xmlns:a16="http://schemas.microsoft.com/office/drawing/2014/main" id="{6E2B77A2-5600-48BE-938E-6DBBF19FF109}"/>
              </a:ext>
            </a:extLst>
          </p:cNvPr>
          <p:cNvSpPr/>
          <p:nvPr/>
        </p:nvSpPr>
        <p:spPr>
          <a:xfrm>
            <a:off x="4872990" y="4023352"/>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ILoggingProvider</a:t>
            </a:r>
            <a:endParaRPr lang="en-US" dirty="0">
              <a:solidFill>
                <a:schemeClr val="tx1"/>
              </a:solidFill>
            </a:endParaRPr>
          </a:p>
        </p:txBody>
      </p:sp>
      <p:sp>
        <p:nvSpPr>
          <p:cNvPr id="9" name="Rectangle 8">
            <a:extLst>
              <a:ext uri="{FF2B5EF4-FFF2-40B4-BE49-F238E27FC236}">
                <a16:creationId xmlns:a16="http://schemas.microsoft.com/office/drawing/2014/main" id="{7B92E7A5-120F-4A3A-841E-3F3281E78698}"/>
              </a:ext>
            </a:extLst>
          </p:cNvPr>
          <p:cNvSpPr/>
          <p:nvPr/>
        </p:nvSpPr>
        <p:spPr>
          <a:xfrm>
            <a:off x="7758578" y="5137395"/>
            <a:ext cx="2166425" cy="520505"/>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LoggingFactory</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09979DC2-9ABF-4098-B362-2736365459CA}"/>
              </a:ext>
            </a:extLst>
          </p:cNvPr>
          <p:cNvCxnSpPr>
            <a:stCxn id="9" idx="0"/>
            <a:endCxn id="7" idx="2"/>
          </p:cNvCxnSpPr>
          <p:nvPr/>
        </p:nvCxnSpPr>
        <p:spPr>
          <a:xfrm flipV="1">
            <a:off x="8841791" y="4543857"/>
            <a:ext cx="0" cy="593538"/>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E355C2C9-2E20-4DCC-B8A4-0967D81E4F7F}"/>
              </a:ext>
            </a:extLst>
          </p:cNvPr>
          <p:cNvSpPr/>
          <p:nvPr/>
        </p:nvSpPr>
        <p:spPr>
          <a:xfrm>
            <a:off x="7614261" y="4220298"/>
            <a:ext cx="176092" cy="147712"/>
          </a:xfrm>
          <a:prstGeom prst="diamond">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3" name="Diamond 12">
            <a:extLst>
              <a:ext uri="{FF2B5EF4-FFF2-40B4-BE49-F238E27FC236}">
                <a16:creationId xmlns:a16="http://schemas.microsoft.com/office/drawing/2014/main" id="{CE058809-5F90-4893-BC84-26D787C1E42B}"/>
              </a:ext>
            </a:extLst>
          </p:cNvPr>
          <p:cNvSpPr/>
          <p:nvPr/>
        </p:nvSpPr>
        <p:spPr>
          <a:xfrm>
            <a:off x="4710455" y="4220298"/>
            <a:ext cx="176092" cy="147712"/>
          </a:xfrm>
          <a:prstGeom prst="diamond">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15" name="Straight Arrow Connector 14">
            <a:extLst>
              <a:ext uri="{FF2B5EF4-FFF2-40B4-BE49-F238E27FC236}">
                <a16:creationId xmlns:a16="http://schemas.microsoft.com/office/drawing/2014/main" id="{B837BEE5-AFCE-4057-9B8C-5857D8639286}"/>
              </a:ext>
            </a:extLst>
          </p:cNvPr>
          <p:cNvCxnSpPr>
            <a:stCxn id="12" idx="1"/>
            <a:endCxn id="8" idx="3"/>
          </p:cNvCxnSpPr>
          <p:nvPr/>
        </p:nvCxnSpPr>
        <p:spPr>
          <a:xfrm flipH="1" flipV="1">
            <a:off x="7039415" y="4283605"/>
            <a:ext cx="574846"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58A9B6D-C8CC-454D-B9DC-D085FA0D3268}"/>
              </a:ext>
            </a:extLst>
          </p:cNvPr>
          <p:cNvCxnSpPr>
            <a:stCxn id="13" idx="1"/>
            <a:endCxn id="6" idx="3"/>
          </p:cNvCxnSpPr>
          <p:nvPr/>
        </p:nvCxnSpPr>
        <p:spPr>
          <a:xfrm flipH="1" flipV="1">
            <a:off x="4389120" y="4283606"/>
            <a:ext cx="321335" cy="10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613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A6D2-E45A-420B-ACD6-D8C4019F6D7E}"/>
              </a:ext>
            </a:extLst>
          </p:cNvPr>
          <p:cNvSpPr>
            <a:spLocks noGrp="1"/>
          </p:cNvSpPr>
          <p:nvPr>
            <p:ph type="title"/>
          </p:nvPr>
        </p:nvSpPr>
        <p:spPr>
          <a:xfrm>
            <a:off x="264532" y="239151"/>
            <a:ext cx="11125199" cy="507610"/>
          </a:xfrm>
        </p:spPr>
        <p:txBody>
          <a:bodyPr>
            <a:normAutofit fontScale="90000"/>
          </a:bodyPr>
          <a:lstStyle/>
          <a:p>
            <a:r>
              <a:rPr lang="en-IN" dirty="0" err="1"/>
              <a:t>ILoggerFactory</a:t>
            </a:r>
            <a:endParaRPr lang="en-US" dirty="0"/>
          </a:p>
        </p:txBody>
      </p:sp>
      <p:sp>
        <p:nvSpPr>
          <p:cNvPr id="3" name="Content Placeholder 2">
            <a:extLst>
              <a:ext uri="{FF2B5EF4-FFF2-40B4-BE49-F238E27FC236}">
                <a16:creationId xmlns:a16="http://schemas.microsoft.com/office/drawing/2014/main" id="{97542504-F933-4800-8F8D-D04248ACD97D}"/>
              </a:ext>
            </a:extLst>
          </p:cNvPr>
          <p:cNvSpPr>
            <a:spLocks noGrp="1"/>
          </p:cNvSpPr>
          <p:nvPr>
            <p:ph idx="1"/>
          </p:nvPr>
        </p:nvSpPr>
        <p:spPr>
          <a:xfrm>
            <a:off x="390480" y="919090"/>
            <a:ext cx="11126522" cy="4419600"/>
          </a:xfrm>
        </p:spPr>
        <p:txBody>
          <a:bodyPr>
            <a:normAutofit fontScale="92500" lnSpcReduction="20000"/>
          </a:bodyPr>
          <a:lstStyle/>
          <a:p>
            <a:pPr algn="just"/>
            <a:r>
              <a:rPr lang="en-US" sz="2600" dirty="0"/>
              <a:t>The </a:t>
            </a:r>
            <a:r>
              <a:rPr lang="en-US" sz="2600" dirty="0" err="1"/>
              <a:t>ILoggerFactory</a:t>
            </a:r>
            <a:r>
              <a:rPr lang="en-US" sz="2600" dirty="0"/>
              <a:t> is the factory interface for creating an appropriate </a:t>
            </a:r>
            <a:r>
              <a:rPr lang="en-US" sz="2600" dirty="0" err="1"/>
              <a:t>ILogger</a:t>
            </a:r>
            <a:r>
              <a:rPr lang="en-US" sz="2600" dirty="0"/>
              <a:t> type instance and also to add </a:t>
            </a:r>
            <a:r>
              <a:rPr lang="en-US" sz="2600" dirty="0" err="1"/>
              <a:t>ILoggerProvider</a:t>
            </a:r>
            <a:r>
              <a:rPr lang="en-US" sz="2600" dirty="0"/>
              <a:t> instance.</a:t>
            </a:r>
          </a:p>
          <a:p>
            <a:pPr algn="just"/>
            <a:endParaRPr lang="en-US" sz="2600" dirty="0"/>
          </a:p>
          <a:p>
            <a:pPr algn="just"/>
            <a:endParaRPr lang="en-US" sz="2600" dirty="0"/>
          </a:p>
          <a:p>
            <a:pPr algn="just"/>
            <a:endParaRPr lang="en-US" sz="2600" dirty="0"/>
          </a:p>
          <a:p>
            <a:pPr algn="just"/>
            <a:r>
              <a:rPr lang="en-US" sz="2600" dirty="0"/>
              <a:t>ASP.NET Core framework includes built-in </a:t>
            </a:r>
            <a:r>
              <a:rPr lang="en-US" sz="2600" dirty="0" err="1"/>
              <a:t>LoggerFactory</a:t>
            </a:r>
            <a:r>
              <a:rPr lang="en-US" sz="2600" dirty="0"/>
              <a:t> class that implements </a:t>
            </a:r>
            <a:r>
              <a:rPr lang="en-US" sz="2600" dirty="0" err="1"/>
              <a:t>ILoggerFactory</a:t>
            </a:r>
            <a:r>
              <a:rPr lang="en-US" sz="2600" dirty="0"/>
              <a:t> interface. We can use it to add an instance of type </a:t>
            </a:r>
            <a:r>
              <a:rPr lang="en-US" sz="2600" dirty="0" err="1"/>
              <a:t>ILoggerProvider</a:t>
            </a:r>
            <a:r>
              <a:rPr lang="en-US" sz="2600" dirty="0"/>
              <a:t> and to retrieve </a:t>
            </a:r>
            <a:r>
              <a:rPr lang="en-US" sz="2600" dirty="0" err="1"/>
              <a:t>ILogger</a:t>
            </a:r>
            <a:r>
              <a:rPr lang="en-US" sz="2600" dirty="0"/>
              <a:t> instance for the specified category.</a:t>
            </a:r>
          </a:p>
          <a:p>
            <a:pPr algn="just"/>
            <a:r>
              <a:rPr lang="en-US" sz="2600" dirty="0"/>
              <a:t>ASP.NET Core runtime creates an instance of </a:t>
            </a:r>
            <a:r>
              <a:rPr lang="en-US" sz="2600" dirty="0" err="1"/>
              <a:t>LoggerFactory</a:t>
            </a:r>
            <a:r>
              <a:rPr lang="en-US" sz="2600" dirty="0"/>
              <a:t> class and registers it for </a:t>
            </a:r>
            <a:r>
              <a:rPr lang="en-US" sz="2600" dirty="0" err="1"/>
              <a:t>ILoggerFactory</a:t>
            </a:r>
            <a:r>
              <a:rPr lang="en-US" sz="2600" dirty="0"/>
              <a:t> with the built-in </a:t>
            </a:r>
            <a:r>
              <a:rPr lang="en-US" sz="2600" dirty="0" err="1"/>
              <a:t>IoC</a:t>
            </a:r>
            <a:r>
              <a:rPr lang="en-US" sz="2600" dirty="0"/>
              <a:t> container when the application starts. Thus, we can use </a:t>
            </a:r>
            <a:r>
              <a:rPr lang="en-US" sz="2600" dirty="0" err="1"/>
              <a:t>ILoggerFactory</a:t>
            </a:r>
            <a:r>
              <a:rPr lang="en-US" sz="2600" dirty="0"/>
              <a:t> interface anywhere in application. The </a:t>
            </a:r>
            <a:r>
              <a:rPr lang="en-US" sz="2600" dirty="0" err="1"/>
              <a:t>IoC</a:t>
            </a:r>
            <a:r>
              <a:rPr lang="en-US" sz="2600" dirty="0"/>
              <a:t> container will pass an instance of </a:t>
            </a:r>
            <a:r>
              <a:rPr lang="en-US" sz="2600" dirty="0" err="1"/>
              <a:t>LoggerFactory</a:t>
            </a:r>
            <a:r>
              <a:rPr lang="en-US" sz="2600" dirty="0"/>
              <a:t> to application wherever it encounters </a:t>
            </a:r>
            <a:r>
              <a:rPr lang="en-US" sz="2600" dirty="0" err="1"/>
              <a:t>ILoggerFactory</a:t>
            </a:r>
            <a:r>
              <a:rPr lang="en-US" sz="2600" dirty="0"/>
              <a:t> type.</a:t>
            </a:r>
          </a:p>
        </p:txBody>
      </p:sp>
      <p:sp>
        <p:nvSpPr>
          <p:cNvPr id="4" name="Slide Number Placeholder 3">
            <a:extLst>
              <a:ext uri="{FF2B5EF4-FFF2-40B4-BE49-F238E27FC236}">
                <a16:creationId xmlns:a16="http://schemas.microsoft.com/office/drawing/2014/main" id="{3CAA8500-E3FE-42CA-B36E-CE16091E7E54}"/>
              </a:ext>
            </a:extLst>
          </p:cNvPr>
          <p:cNvSpPr>
            <a:spLocks noGrp="1"/>
          </p:cNvSpPr>
          <p:nvPr>
            <p:ph type="sldNum" sz="quarter" idx="12"/>
          </p:nvPr>
        </p:nvSpPr>
        <p:spPr/>
        <p:txBody>
          <a:bodyPr/>
          <a:lstStyle/>
          <a:p>
            <a:fld id="{C51EAA63-D034-42AE-91FA-B13B9518C7BE}" type="slidenum">
              <a:rPr lang="en-US" smtClean="0"/>
              <a:pPr/>
              <a:t>152</a:t>
            </a:fld>
            <a:endParaRPr lang="en-US" dirty="0"/>
          </a:p>
        </p:txBody>
      </p:sp>
      <p:pic>
        <p:nvPicPr>
          <p:cNvPr id="5" name="Picture 4">
            <a:extLst>
              <a:ext uri="{FF2B5EF4-FFF2-40B4-BE49-F238E27FC236}">
                <a16:creationId xmlns:a16="http://schemas.microsoft.com/office/drawing/2014/main" id="{87673960-1D3F-4670-86A1-07953BF7EA92}"/>
              </a:ext>
            </a:extLst>
          </p:cNvPr>
          <p:cNvPicPr>
            <a:picLocks noChangeAspect="1"/>
          </p:cNvPicPr>
          <p:nvPr/>
        </p:nvPicPr>
        <p:blipFill>
          <a:blip r:embed="rId2"/>
          <a:stretch>
            <a:fillRect/>
          </a:stretch>
        </p:blipFill>
        <p:spPr>
          <a:xfrm>
            <a:off x="2841674" y="1935921"/>
            <a:ext cx="4895219" cy="1428281"/>
          </a:xfrm>
          <a:prstGeom prst="rect">
            <a:avLst/>
          </a:prstGeom>
        </p:spPr>
      </p:pic>
    </p:spTree>
    <p:extLst>
      <p:ext uri="{BB962C8B-B14F-4D97-AF65-F5344CB8AC3E}">
        <p14:creationId xmlns:p14="http://schemas.microsoft.com/office/powerpoint/2010/main" val="54552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CB07-6D4F-415D-8F46-2AD1E0547720}"/>
              </a:ext>
            </a:extLst>
          </p:cNvPr>
          <p:cNvSpPr>
            <a:spLocks noGrp="1"/>
          </p:cNvSpPr>
          <p:nvPr>
            <p:ph type="title"/>
          </p:nvPr>
        </p:nvSpPr>
        <p:spPr>
          <a:xfrm>
            <a:off x="306735" y="389676"/>
            <a:ext cx="11125199" cy="521678"/>
          </a:xfrm>
        </p:spPr>
        <p:txBody>
          <a:bodyPr>
            <a:normAutofit fontScale="90000"/>
          </a:bodyPr>
          <a:lstStyle/>
          <a:p>
            <a:r>
              <a:rPr lang="en-IN" dirty="0" err="1"/>
              <a:t>ILoggerProvider</a:t>
            </a:r>
            <a:endParaRPr lang="en-US" dirty="0"/>
          </a:p>
        </p:txBody>
      </p:sp>
      <p:sp>
        <p:nvSpPr>
          <p:cNvPr id="3" name="Content Placeholder 2">
            <a:extLst>
              <a:ext uri="{FF2B5EF4-FFF2-40B4-BE49-F238E27FC236}">
                <a16:creationId xmlns:a16="http://schemas.microsoft.com/office/drawing/2014/main" id="{4AA97B82-AB68-47DA-9C7E-3520298D041F}"/>
              </a:ext>
            </a:extLst>
          </p:cNvPr>
          <p:cNvSpPr>
            <a:spLocks noGrp="1"/>
          </p:cNvSpPr>
          <p:nvPr>
            <p:ph idx="1"/>
          </p:nvPr>
        </p:nvSpPr>
        <p:spPr>
          <a:xfrm>
            <a:off x="531151" y="1087902"/>
            <a:ext cx="11126522" cy="4419600"/>
          </a:xfrm>
        </p:spPr>
        <p:txBody>
          <a:bodyPr/>
          <a:lstStyle/>
          <a:p>
            <a:r>
              <a:rPr lang="en-US" dirty="0"/>
              <a:t>The </a:t>
            </a:r>
            <a:r>
              <a:rPr lang="en-US" dirty="0" err="1"/>
              <a:t>ILoggerProvider</a:t>
            </a:r>
            <a:r>
              <a:rPr lang="en-US" dirty="0"/>
              <a:t> manages and creates appropriate logger specified by logging category.</a:t>
            </a:r>
          </a:p>
          <a:p>
            <a:endParaRPr lang="en-US" dirty="0"/>
          </a:p>
          <a:p>
            <a:endParaRPr lang="en-US" dirty="0"/>
          </a:p>
          <a:p>
            <a:endParaRPr lang="en-US" dirty="0"/>
          </a:p>
          <a:p>
            <a:r>
              <a:rPr lang="en-US" dirty="0"/>
              <a:t>We can create our own logging provider by implementing </a:t>
            </a:r>
            <a:r>
              <a:rPr lang="en-US" dirty="0" err="1"/>
              <a:t>ILoggerProvider</a:t>
            </a:r>
            <a:r>
              <a:rPr lang="en-US" dirty="0"/>
              <a:t> interface.</a:t>
            </a:r>
          </a:p>
        </p:txBody>
      </p:sp>
      <p:sp>
        <p:nvSpPr>
          <p:cNvPr id="4" name="Slide Number Placeholder 3">
            <a:extLst>
              <a:ext uri="{FF2B5EF4-FFF2-40B4-BE49-F238E27FC236}">
                <a16:creationId xmlns:a16="http://schemas.microsoft.com/office/drawing/2014/main" id="{19827760-02EB-41D6-A9B3-C860C88FDF68}"/>
              </a:ext>
            </a:extLst>
          </p:cNvPr>
          <p:cNvSpPr>
            <a:spLocks noGrp="1"/>
          </p:cNvSpPr>
          <p:nvPr>
            <p:ph type="sldNum" sz="quarter" idx="12"/>
          </p:nvPr>
        </p:nvSpPr>
        <p:spPr/>
        <p:txBody>
          <a:bodyPr/>
          <a:lstStyle/>
          <a:p>
            <a:fld id="{C51EAA63-D034-42AE-91FA-B13B9518C7BE}" type="slidenum">
              <a:rPr lang="en-US" smtClean="0"/>
              <a:pPr/>
              <a:t>153</a:t>
            </a:fld>
            <a:endParaRPr lang="en-US" dirty="0"/>
          </a:p>
        </p:txBody>
      </p:sp>
      <p:pic>
        <p:nvPicPr>
          <p:cNvPr id="5" name="Picture 4">
            <a:extLst>
              <a:ext uri="{FF2B5EF4-FFF2-40B4-BE49-F238E27FC236}">
                <a16:creationId xmlns:a16="http://schemas.microsoft.com/office/drawing/2014/main" id="{69E42406-BF06-4825-8C94-2230938FC6EB}"/>
              </a:ext>
            </a:extLst>
          </p:cNvPr>
          <p:cNvPicPr>
            <a:picLocks noChangeAspect="1"/>
          </p:cNvPicPr>
          <p:nvPr/>
        </p:nvPicPr>
        <p:blipFill>
          <a:blip r:embed="rId2"/>
          <a:stretch>
            <a:fillRect/>
          </a:stretch>
        </p:blipFill>
        <p:spPr>
          <a:xfrm>
            <a:off x="3249728" y="2013952"/>
            <a:ext cx="5689368" cy="1415048"/>
          </a:xfrm>
          <a:prstGeom prst="rect">
            <a:avLst/>
          </a:prstGeom>
        </p:spPr>
      </p:pic>
    </p:spTree>
    <p:extLst>
      <p:ext uri="{BB962C8B-B14F-4D97-AF65-F5344CB8AC3E}">
        <p14:creationId xmlns:p14="http://schemas.microsoft.com/office/powerpoint/2010/main" val="217370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4EE4-21D8-460F-83DB-8D1E0CCCA248}"/>
              </a:ext>
            </a:extLst>
          </p:cNvPr>
          <p:cNvSpPr>
            <a:spLocks noGrp="1"/>
          </p:cNvSpPr>
          <p:nvPr>
            <p:ph type="title"/>
          </p:nvPr>
        </p:nvSpPr>
        <p:spPr>
          <a:xfrm>
            <a:off x="320803" y="361541"/>
            <a:ext cx="11125199" cy="549813"/>
          </a:xfrm>
        </p:spPr>
        <p:txBody>
          <a:bodyPr>
            <a:normAutofit fontScale="90000"/>
          </a:bodyPr>
          <a:lstStyle/>
          <a:p>
            <a:r>
              <a:rPr lang="en-IN" dirty="0" err="1"/>
              <a:t>ILogger</a:t>
            </a:r>
            <a:endParaRPr lang="en-US" dirty="0"/>
          </a:p>
        </p:txBody>
      </p:sp>
      <p:sp>
        <p:nvSpPr>
          <p:cNvPr id="3" name="Content Placeholder 2">
            <a:extLst>
              <a:ext uri="{FF2B5EF4-FFF2-40B4-BE49-F238E27FC236}">
                <a16:creationId xmlns:a16="http://schemas.microsoft.com/office/drawing/2014/main" id="{DD0FFA3B-B160-4956-B4D0-76929A2E4735}"/>
              </a:ext>
            </a:extLst>
          </p:cNvPr>
          <p:cNvSpPr>
            <a:spLocks noGrp="1"/>
          </p:cNvSpPr>
          <p:nvPr>
            <p:ph idx="1"/>
          </p:nvPr>
        </p:nvSpPr>
        <p:spPr>
          <a:xfrm>
            <a:off x="531151" y="1116038"/>
            <a:ext cx="11126522" cy="4419600"/>
          </a:xfrm>
        </p:spPr>
        <p:txBody>
          <a:bodyPr/>
          <a:lstStyle/>
          <a:p>
            <a:r>
              <a:rPr lang="en-US" dirty="0" err="1"/>
              <a:t>ILogger</a:t>
            </a:r>
            <a:r>
              <a:rPr lang="en-US" dirty="0"/>
              <a:t> interface includes methods for logging to the underlying storage.</a:t>
            </a:r>
          </a:p>
        </p:txBody>
      </p:sp>
      <p:sp>
        <p:nvSpPr>
          <p:cNvPr id="4" name="Slide Number Placeholder 3">
            <a:extLst>
              <a:ext uri="{FF2B5EF4-FFF2-40B4-BE49-F238E27FC236}">
                <a16:creationId xmlns:a16="http://schemas.microsoft.com/office/drawing/2014/main" id="{C15390F3-A702-4C73-9649-12D0C92D4479}"/>
              </a:ext>
            </a:extLst>
          </p:cNvPr>
          <p:cNvSpPr>
            <a:spLocks noGrp="1"/>
          </p:cNvSpPr>
          <p:nvPr>
            <p:ph type="sldNum" sz="quarter" idx="12"/>
          </p:nvPr>
        </p:nvSpPr>
        <p:spPr/>
        <p:txBody>
          <a:bodyPr/>
          <a:lstStyle/>
          <a:p>
            <a:fld id="{C51EAA63-D034-42AE-91FA-B13B9518C7BE}" type="slidenum">
              <a:rPr lang="en-US" smtClean="0"/>
              <a:pPr/>
              <a:t>154</a:t>
            </a:fld>
            <a:endParaRPr lang="en-US" dirty="0"/>
          </a:p>
        </p:txBody>
      </p:sp>
      <p:sp>
        <p:nvSpPr>
          <p:cNvPr id="5" name="Rectangle 2">
            <a:extLst>
              <a:ext uri="{FF2B5EF4-FFF2-40B4-BE49-F238E27FC236}">
                <a16:creationId xmlns:a16="http://schemas.microsoft.com/office/drawing/2014/main" id="{1361E8D9-83CC-4F16-9F8B-C382C26B2250}"/>
              </a:ext>
            </a:extLst>
          </p:cNvPr>
          <p:cNvSpPr>
            <a:spLocks noChangeArrowheads="1"/>
          </p:cNvSpPr>
          <p:nvPr/>
        </p:nvSpPr>
        <p:spPr bwMode="auto">
          <a:xfrm>
            <a:off x="531151" y="1931964"/>
            <a:ext cx="1129635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public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interface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ILogger</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Log&lt;</a:t>
            </a:r>
            <a:r>
              <a:rPr kumimoji="0" lang="en-US" altLang="en-US" sz="2000" b="0" i="0" u="none" strike="noStrike" cap="none" normalizeH="0" baseline="0" dirty="0" err="1">
                <a:ln>
                  <a:noFill/>
                </a:ln>
                <a:solidFill>
                  <a:srgbClr val="2B91AF"/>
                </a:solidFill>
                <a:effectLst/>
                <a:latin typeface="Consolas" panose="020B0609020204030204" pitchFamily="49" charset="0"/>
              </a:rPr>
              <a:t>TState</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2B91AF"/>
                </a:solidFill>
                <a:effectLst/>
                <a:latin typeface="Consolas" panose="020B0609020204030204" pitchFamily="49" charset="0"/>
              </a:rPr>
              <a:t>LogLevel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logLevel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EventId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eventId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TState</a:t>
            </a:r>
            <a:r>
              <a:rPr kumimoji="0" lang="en-US" altLang="en-US" sz="2000" b="0" i="0" u="none" strike="noStrike" cap="none" normalizeH="0" baseline="0" dirty="0">
                <a:ln>
                  <a:noFill/>
                </a:ln>
                <a:solidFill>
                  <a:srgbClr val="000000"/>
                </a:solidFill>
                <a:effectLst/>
                <a:latin typeface="Consolas" panose="020B0609020204030204" pitchFamily="49" charset="0"/>
              </a:rPr>
              <a:t> state, </a:t>
            </a:r>
            <a:r>
              <a:rPr kumimoji="0" lang="en-US" altLang="en-US" sz="2000" b="0" i="0" u="none" strike="noStrike" cap="none" normalizeH="0" baseline="0" dirty="0">
                <a:ln>
                  <a:noFill/>
                </a:ln>
                <a:solidFill>
                  <a:srgbClr val="2B91AF"/>
                </a:solidFill>
                <a:effectLst/>
                <a:latin typeface="Consolas" panose="020B0609020204030204" pitchFamily="49" charset="0"/>
              </a:rPr>
              <a:t>Exception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exception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FF"/>
                </a:solidFill>
                <a:effectLst/>
                <a:latin typeface="Consolas" panose="020B0609020204030204" pitchFamily="49" charset="0"/>
              </a:rPr>
              <a:t>Func</a:t>
            </a:r>
            <a:r>
              <a:rPr kumimoji="0" lang="en-US" altLang="en-US" sz="2000" b="0" i="0" u="none" strike="noStrike" cap="none" normalizeH="0" baseline="0" dirty="0">
                <a:ln>
                  <a:noFill/>
                </a:ln>
                <a:solidFill>
                  <a:srgbClr val="000000"/>
                </a:solidFill>
                <a:effectLst/>
                <a:latin typeface="Consolas" panose="020B0609020204030204" pitchFamily="49" charset="0"/>
              </a:rPr>
              <a:t>&lt;</a:t>
            </a:r>
            <a:r>
              <a:rPr kumimoji="0" lang="en-US" altLang="en-US" sz="2000" b="0" i="0" u="none" strike="noStrike" cap="none" normalizeH="0" baseline="0" dirty="0" err="1">
                <a:ln>
                  <a:noFill/>
                </a:ln>
                <a:solidFill>
                  <a:srgbClr val="000000"/>
                </a:solidFill>
                <a:effectLst/>
                <a:latin typeface="Consolas" panose="020B0609020204030204" pitchFamily="49" charset="0"/>
              </a:rPr>
              <a:t>TState</a:t>
            </a:r>
            <a:r>
              <a:rPr kumimoji="0" lang="en-US" altLang="en-US" sz="2000" b="0" i="0" u="none" strike="noStrike" cap="none" normalizeH="0" baseline="0" dirty="0">
                <a:ln>
                  <a:noFill/>
                </a:ln>
                <a:solidFill>
                  <a:srgbClr val="000000"/>
                </a:solidFill>
                <a:effectLst/>
                <a:latin typeface="Consolas" panose="020B0609020204030204" pitchFamily="49" charset="0"/>
              </a:rPr>
              <a:t>, Exception, </a:t>
            </a:r>
            <a:r>
              <a:rPr kumimoji="0" lang="en-US" altLang="en-US" sz="2000" b="0" i="0" u="none" strike="noStrike" cap="none" normalizeH="0" baseline="0" dirty="0">
                <a:ln>
                  <a:noFill/>
                </a:ln>
                <a:solidFill>
                  <a:srgbClr val="0000FF"/>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&gt; formatter);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bool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IsEnabled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2B91AF"/>
                </a:solidFill>
                <a:effectLst/>
                <a:latin typeface="Consolas" panose="020B0609020204030204" pitchFamily="49" charset="0"/>
              </a:rPr>
              <a:t>LogLevel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logLevel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B91AF"/>
                </a:solidFill>
                <a:effectLst/>
                <a:latin typeface="Consolas" panose="020B0609020204030204" pitchFamily="49" charset="0"/>
              </a:rPr>
              <a:t>IDisposable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BeginScope</a:t>
            </a:r>
            <a:r>
              <a:rPr kumimoji="0" lang="en-US" altLang="en-US" sz="2000" b="0" i="0" u="none" strike="noStrike" cap="none" normalizeH="0" baseline="0" dirty="0">
                <a:ln>
                  <a:noFill/>
                </a:ln>
                <a:solidFill>
                  <a:srgbClr val="000000"/>
                </a:solidFill>
                <a:effectLst/>
                <a:latin typeface="Consolas" panose="020B0609020204030204" pitchFamily="49" charset="0"/>
              </a:rPr>
              <a:t>&lt;</a:t>
            </a:r>
            <a:r>
              <a:rPr kumimoji="0" lang="en-US" altLang="en-US" sz="2000" b="0" i="0" u="none" strike="noStrike" cap="none" normalizeH="0" baseline="0" dirty="0" err="1">
                <a:ln>
                  <a:noFill/>
                </a:ln>
                <a:solidFill>
                  <a:srgbClr val="2B91AF"/>
                </a:solidFill>
                <a:effectLst/>
                <a:latin typeface="Consolas" panose="020B0609020204030204" pitchFamily="49" charset="0"/>
              </a:rPr>
              <a:t>TState</a:t>
            </a:r>
            <a:r>
              <a:rPr kumimoji="0" lang="en-US" altLang="en-US" sz="2000" b="0" i="0" u="none" strike="noStrike" cap="none" normalizeH="0" baseline="0" dirty="0">
                <a:ln>
                  <a:noFill/>
                </a:ln>
                <a:solidFill>
                  <a:srgbClr val="000000"/>
                </a:solidFill>
                <a:effectLst/>
                <a:latin typeface="Consolas" panose="020B0609020204030204" pitchFamily="49" charset="0"/>
              </a:rPr>
              <a:t>&gt;(</a:t>
            </a:r>
            <a:r>
              <a:rPr kumimoji="0" lang="en-US" altLang="en-US" sz="2000" b="0" i="0" u="none" strike="noStrike" cap="none" normalizeH="0" baseline="0" dirty="0" err="1">
                <a:ln>
                  <a:noFill/>
                </a:ln>
                <a:solidFill>
                  <a:srgbClr val="2B91AF"/>
                </a:solidFill>
                <a:effectLst/>
                <a:latin typeface="Consolas" panose="020B0609020204030204" pitchFamily="49" charset="0"/>
              </a:rPr>
              <a:t>TState</a:t>
            </a:r>
            <a:r>
              <a:rPr kumimoji="0" lang="en-US" altLang="en-US" sz="2000" b="0" i="0" u="none" strike="noStrike" cap="none" normalizeH="0" baseline="0" dirty="0">
                <a:ln>
                  <a:noFill/>
                </a:ln>
                <a:solidFill>
                  <a:srgbClr val="000000"/>
                </a:solidFill>
                <a:effectLst/>
                <a:latin typeface="Consolas" panose="020B0609020204030204" pitchFamily="49" charset="0"/>
              </a:rPr>
              <a:t> state); }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61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D636-CF83-485A-9773-B920A7F03634}"/>
              </a:ext>
            </a:extLst>
          </p:cNvPr>
          <p:cNvSpPr>
            <a:spLocks noGrp="1"/>
          </p:cNvSpPr>
          <p:nvPr>
            <p:ph type="title"/>
          </p:nvPr>
        </p:nvSpPr>
        <p:spPr>
          <a:xfrm>
            <a:off x="278599" y="333405"/>
            <a:ext cx="11125199" cy="577949"/>
          </a:xfrm>
        </p:spPr>
        <p:txBody>
          <a:bodyPr>
            <a:normAutofit fontScale="90000"/>
          </a:bodyPr>
          <a:lstStyle/>
          <a:p>
            <a:r>
              <a:rPr lang="en-IN" dirty="0"/>
              <a:t>Built-in Logging Provider</a:t>
            </a:r>
            <a:endParaRPr lang="en-US" dirty="0"/>
          </a:p>
        </p:txBody>
      </p:sp>
      <p:sp>
        <p:nvSpPr>
          <p:cNvPr id="3" name="Content Placeholder 2">
            <a:extLst>
              <a:ext uri="{FF2B5EF4-FFF2-40B4-BE49-F238E27FC236}">
                <a16:creationId xmlns:a16="http://schemas.microsoft.com/office/drawing/2014/main" id="{97E61593-4584-4909-89C2-FF5FE92DAA0C}"/>
              </a:ext>
            </a:extLst>
          </p:cNvPr>
          <p:cNvSpPr>
            <a:spLocks noGrp="1"/>
          </p:cNvSpPr>
          <p:nvPr>
            <p:ph idx="1"/>
          </p:nvPr>
        </p:nvSpPr>
        <p:spPr>
          <a:xfrm>
            <a:off x="531151" y="1073835"/>
            <a:ext cx="11126522" cy="4419600"/>
          </a:xfrm>
        </p:spPr>
        <p:txBody>
          <a:bodyPr/>
          <a:lstStyle/>
          <a:p>
            <a:pPr marL="0" indent="0">
              <a:buNone/>
            </a:pPr>
            <a:r>
              <a:rPr lang="en-US" dirty="0"/>
              <a:t>There are different logging providers available as NuGet packages which we can use to send log output to the different medium such as console, debug window, </a:t>
            </a:r>
            <a:r>
              <a:rPr lang="en-US" dirty="0" err="1"/>
              <a:t>EventSource</a:t>
            </a:r>
            <a:r>
              <a:rPr lang="en-US" dirty="0"/>
              <a:t> etc. ASP.NET Core ships with the following providers:</a:t>
            </a:r>
          </a:p>
          <a:p>
            <a:pPr lvl="1"/>
            <a:r>
              <a:rPr lang="en-US" dirty="0"/>
              <a:t>Console</a:t>
            </a:r>
          </a:p>
          <a:p>
            <a:pPr lvl="1"/>
            <a:r>
              <a:rPr lang="en-US" dirty="0"/>
              <a:t>Debug</a:t>
            </a:r>
          </a:p>
          <a:p>
            <a:pPr lvl="1"/>
            <a:r>
              <a:rPr lang="en-US" dirty="0" err="1"/>
              <a:t>EventSource</a:t>
            </a:r>
            <a:endParaRPr lang="en-US" dirty="0"/>
          </a:p>
          <a:p>
            <a:pPr lvl="1"/>
            <a:r>
              <a:rPr lang="en-US" dirty="0" err="1"/>
              <a:t>EventLog</a:t>
            </a:r>
            <a:endParaRPr lang="en-US" dirty="0"/>
          </a:p>
          <a:p>
            <a:pPr lvl="1"/>
            <a:r>
              <a:rPr lang="en-US" dirty="0" err="1"/>
              <a:t>TraceSource</a:t>
            </a:r>
            <a:endParaRPr lang="en-US" dirty="0"/>
          </a:p>
          <a:p>
            <a:pPr lvl="1"/>
            <a:r>
              <a:rPr lang="en-US" dirty="0"/>
              <a:t>Azure App Service</a:t>
            </a:r>
          </a:p>
        </p:txBody>
      </p:sp>
      <p:sp>
        <p:nvSpPr>
          <p:cNvPr id="4" name="Slide Number Placeholder 3">
            <a:extLst>
              <a:ext uri="{FF2B5EF4-FFF2-40B4-BE49-F238E27FC236}">
                <a16:creationId xmlns:a16="http://schemas.microsoft.com/office/drawing/2014/main" id="{F58379BC-3E5A-4D09-BA5E-9857F0D325E3}"/>
              </a:ext>
            </a:extLst>
          </p:cNvPr>
          <p:cNvSpPr>
            <a:spLocks noGrp="1"/>
          </p:cNvSpPr>
          <p:nvPr>
            <p:ph type="sldNum" sz="quarter" idx="12"/>
          </p:nvPr>
        </p:nvSpPr>
        <p:spPr/>
        <p:txBody>
          <a:bodyPr/>
          <a:lstStyle/>
          <a:p>
            <a:fld id="{C51EAA63-D034-42AE-91FA-B13B9518C7BE}" type="slidenum">
              <a:rPr lang="en-US" smtClean="0"/>
              <a:pPr/>
              <a:t>155</a:t>
            </a:fld>
            <a:endParaRPr lang="en-US" dirty="0"/>
          </a:p>
        </p:txBody>
      </p:sp>
    </p:spTree>
    <p:extLst>
      <p:ext uri="{BB962C8B-B14F-4D97-AF65-F5344CB8AC3E}">
        <p14:creationId xmlns:p14="http://schemas.microsoft.com/office/powerpoint/2010/main" val="21006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7B37-5403-475A-AF5D-98438577DADE}"/>
              </a:ext>
            </a:extLst>
          </p:cNvPr>
          <p:cNvSpPr>
            <a:spLocks noGrp="1"/>
          </p:cNvSpPr>
          <p:nvPr>
            <p:ph type="title"/>
          </p:nvPr>
        </p:nvSpPr>
        <p:spPr>
          <a:xfrm>
            <a:off x="334870" y="347473"/>
            <a:ext cx="11125199" cy="563881"/>
          </a:xfrm>
        </p:spPr>
        <p:txBody>
          <a:bodyPr>
            <a:normAutofit fontScale="90000"/>
          </a:bodyPr>
          <a:lstStyle/>
          <a:p>
            <a:r>
              <a:rPr lang="en-IN" dirty="0"/>
              <a:t>Console Logger</a:t>
            </a:r>
            <a:endParaRPr lang="en-US" dirty="0"/>
          </a:p>
        </p:txBody>
      </p:sp>
      <p:sp>
        <p:nvSpPr>
          <p:cNvPr id="3" name="Content Placeholder 2">
            <a:extLst>
              <a:ext uri="{FF2B5EF4-FFF2-40B4-BE49-F238E27FC236}">
                <a16:creationId xmlns:a16="http://schemas.microsoft.com/office/drawing/2014/main" id="{34CB599E-37A8-4438-85CB-0DD51941F234}"/>
              </a:ext>
            </a:extLst>
          </p:cNvPr>
          <p:cNvSpPr>
            <a:spLocks noGrp="1"/>
          </p:cNvSpPr>
          <p:nvPr>
            <p:ph idx="1"/>
          </p:nvPr>
        </p:nvSpPr>
        <p:spPr>
          <a:xfrm>
            <a:off x="531151" y="1219200"/>
            <a:ext cx="11126522" cy="4419600"/>
          </a:xfrm>
        </p:spPr>
        <p:txBody>
          <a:bodyPr/>
          <a:lstStyle/>
          <a:p>
            <a:pPr marL="0" indent="0">
              <a:buNone/>
            </a:pPr>
            <a:r>
              <a:rPr lang="en-US" dirty="0"/>
              <a:t>The </a:t>
            </a:r>
            <a:r>
              <a:rPr lang="en-US" dirty="0" err="1"/>
              <a:t>Microsoft.Extensions.Logging.Console</a:t>
            </a:r>
            <a:r>
              <a:rPr lang="en-US" dirty="0"/>
              <a:t> package includes logging classes which sends log output to the console. The following are important classes for console logging.</a:t>
            </a:r>
          </a:p>
          <a:p>
            <a:pPr lvl="1"/>
            <a:r>
              <a:rPr lang="en-US" dirty="0" err="1"/>
              <a:t>ConsoleLoggingProvider</a:t>
            </a:r>
            <a:endParaRPr lang="en-US" dirty="0"/>
          </a:p>
          <a:p>
            <a:pPr lvl="1"/>
            <a:r>
              <a:rPr lang="en-US" dirty="0" err="1"/>
              <a:t>ConsoleLogger</a:t>
            </a:r>
            <a:endParaRPr lang="en-US" dirty="0"/>
          </a:p>
          <a:p>
            <a:pPr lvl="1"/>
            <a:r>
              <a:rPr lang="en-US" dirty="0" err="1"/>
              <a:t>ConsoleLoggerExtension</a:t>
            </a:r>
            <a:endParaRPr lang="en-US" dirty="0"/>
          </a:p>
          <a:p>
            <a:pPr lvl="1"/>
            <a:r>
              <a:rPr lang="en-US" dirty="0" err="1"/>
              <a:t>ConsoleLoggerSettings</a:t>
            </a:r>
            <a:endParaRPr lang="en-US" dirty="0"/>
          </a:p>
          <a:p>
            <a:pPr lvl="1"/>
            <a:r>
              <a:rPr lang="en-US" dirty="0" err="1"/>
              <a:t>ConsoleLoggerScope</a:t>
            </a:r>
            <a:endParaRPr lang="en-US" dirty="0"/>
          </a:p>
        </p:txBody>
      </p:sp>
      <p:sp>
        <p:nvSpPr>
          <p:cNvPr id="4" name="Slide Number Placeholder 3">
            <a:extLst>
              <a:ext uri="{FF2B5EF4-FFF2-40B4-BE49-F238E27FC236}">
                <a16:creationId xmlns:a16="http://schemas.microsoft.com/office/drawing/2014/main" id="{DD33B6A3-5511-417B-BA15-733C520D639E}"/>
              </a:ext>
            </a:extLst>
          </p:cNvPr>
          <p:cNvSpPr>
            <a:spLocks noGrp="1"/>
          </p:cNvSpPr>
          <p:nvPr>
            <p:ph type="sldNum" sz="quarter" idx="12"/>
          </p:nvPr>
        </p:nvSpPr>
        <p:spPr/>
        <p:txBody>
          <a:bodyPr/>
          <a:lstStyle/>
          <a:p>
            <a:fld id="{C51EAA63-D034-42AE-91FA-B13B9518C7BE}" type="slidenum">
              <a:rPr lang="en-US" smtClean="0"/>
              <a:pPr/>
              <a:t>156</a:t>
            </a:fld>
            <a:endParaRPr lang="en-US" dirty="0"/>
          </a:p>
        </p:txBody>
      </p:sp>
    </p:spTree>
    <p:extLst>
      <p:ext uri="{BB962C8B-B14F-4D97-AF65-F5344CB8AC3E}">
        <p14:creationId xmlns:p14="http://schemas.microsoft.com/office/powerpoint/2010/main" val="28663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31CB-D715-4EE7-B093-B908D999A998}"/>
              </a:ext>
            </a:extLst>
          </p:cNvPr>
          <p:cNvSpPr>
            <a:spLocks noGrp="1"/>
          </p:cNvSpPr>
          <p:nvPr>
            <p:ph type="title"/>
          </p:nvPr>
        </p:nvSpPr>
        <p:spPr>
          <a:xfrm>
            <a:off x="334871" y="375608"/>
            <a:ext cx="11125199" cy="535746"/>
          </a:xfrm>
        </p:spPr>
        <p:txBody>
          <a:bodyPr>
            <a:normAutofit fontScale="90000"/>
          </a:bodyPr>
          <a:lstStyle/>
          <a:p>
            <a:r>
              <a:rPr lang="en-IN" dirty="0"/>
              <a:t>Console Logger</a:t>
            </a:r>
            <a:endParaRPr lang="en-US" dirty="0"/>
          </a:p>
        </p:txBody>
      </p:sp>
      <p:sp>
        <p:nvSpPr>
          <p:cNvPr id="3" name="Content Placeholder 2">
            <a:extLst>
              <a:ext uri="{FF2B5EF4-FFF2-40B4-BE49-F238E27FC236}">
                <a16:creationId xmlns:a16="http://schemas.microsoft.com/office/drawing/2014/main" id="{DB711166-D4E6-4716-A80D-77E2458645C4}"/>
              </a:ext>
            </a:extLst>
          </p:cNvPr>
          <p:cNvSpPr>
            <a:spLocks noGrp="1"/>
          </p:cNvSpPr>
          <p:nvPr>
            <p:ph idx="1"/>
          </p:nvPr>
        </p:nvSpPr>
        <p:spPr>
          <a:xfrm>
            <a:off x="531151" y="1087903"/>
            <a:ext cx="11126522" cy="4419600"/>
          </a:xfrm>
        </p:spPr>
        <p:txBody>
          <a:bodyPr/>
          <a:lstStyle/>
          <a:p>
            <a:r>
              <a:rPr lang="en-US" dirty="0"/>
              <a:t>The following figure illustrates the console logger classes.</a:t>
            </a:r>
          </a:p>
        </p:txBody>
      </p:sp>
      <p:sp>
        <p:nvSpPr>
          <p:cNvPr id="4" name="Slide Number Placeholder 3">
            <a:extLst>
              <a:ext uri="{FF2B5EF4-FFF2-40B4-BE49-F238E27FC236}">
                <a16:creationId xmlns:a16="http://schemas.microsoft.com/office/drawing/2014/main" id="{E8BF1382-B008-4676-8530-29F81AACE869}"/>
              </a:ext>
            </a:extLst>
          </p:cNvPr>
          <p:cNvSpPr>
            <a:spLocks noGrp="1"/>
          </p:cNvSpPr>
          <p:nvPr>
            <p:ph type="sldNum" sz="quarter" idx="12"/>
          </p:nvPr>
        </p:nvSpPr>
        <p:spPr/>
        <p:txBody>
          <a:bodyPr/>
          <a:lstStyle/>
          <a:p>
            <a:fld id="{C51EAA63-D034-42AE-91FA-B13B9518C7BE}" type="slidenum">
              <a:rPr lang="en-US" smtClean="0"/>
              <a:pPr/>
              <a:t>157</a:t>
            </a:fld>
            <a:endParaRPr lang="en-US" dirty="0"/>
          </a:p>
        </p:txBody>
      </p:sp>
      <p:sp>
        <p:nvSpPr>
          <p:cNvPr id="5" name="Rectangle: Rounded Corners 4">
            <a:extLst>
              <a:ext uri="{FF2B5EF4-FFF2-40B4-BE49-F238E27FC236}">
                <a16:creationId xmlns:a16="http://schemas.microsoft.com/office/drawing/2014/main" id="{F92C0B55-7CA9-4AF2-A774-7FA682994857}"/>
              </a:ext>
            </a:extLst>
          </p:cNvPr>
          <p:cNvSpPr/>
          <p:nvPr/>
        </p:nvSpPr>
        <p:spPr>
          <a:xfrm>
            <a:off x="1547446" y="1758455"/>
            <a:ext cx="8398412" cy="202574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 name="Rectangle 5">
            <a:extLst>
              <a:ext uri="{FF2B5EF4-FFF2-40B4-BE49-F238E27FC236}">
                <a16:creationId xmlns:a16="http://schemas.microsoft.com/office/drawing/2014/main" id="{BED57CC0-95DF-4C6D-9E0A-30A7938EDE3B}"/>
              </a:ext>
            </a:extLst>
          </p:cNvPr>
          <p:cNvSpPr/>
          <p:nvPr/>
        </p:nvSpPr>
        <p:spPr>
          <a:xfrm>
            <a:off x="1800664" y="1941335"/>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ILogger</a:t>
            </a:r>
            <a:endParaRPr lang="en-US" dirty="0">
              <a:solidFill>
                <a:schemeClr val="tx1"/>
              </a:solidFill>
            </a:endParaRPr>
          </a:p>
        </p:txBody>
      </p:sp>
      <p:sp>
        <p:nvSpPr>
          <p:cNvPr id="7" name="Rectangle 6">
            <a:extLst>
              <a:ext uri="{FF2B5EF4-FFF2-40B4-BE49-F238E27FC236}">
                <a16:creationId xmlns:a16="http://schemas.microsoft.com/office/drawing/2014/main" id="{77AB4847-EA7F-4E26-9D7F-8A7076C3587F}"/>
              </a:ext>
            </a:extLst>
          </p:cNvPr>
          <p:cNvSpPr/>
          <p:nvPr/>
        </p:nvSpPr>
        <p:spPr>
          <a:xfrm>
            <a:off x="7336547" y="1941334"/>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ILogging</a:t>
            </a:r>
            <a:r>
              <a:rPr lang="en-IN" dirty="0">
                <a:solidFill>
                  <a:schemeClr val="tx1"/>
                </a:solidFill>
              </a:rPr>
              <a:t> Factory</a:t>
            </a:r>
            <a:endParaRPr lang="en-US" dirty="0">
              <a:solidFill>
                <a:schemeClr val="tx1"/>
              </a:solidFill>
            </a:endParaRPr>
          </a:p>
        </p:txBody>
      </p:sp>
      <p:sp>
        <p:nvSpPr>
          <p:cNvPr id="8" name="Rectangle 7">
            <a:extLst>
              <a:ext uri="{FF2B5EF4-FFF2-40B4-BE49-F238E27FC236}">
                <a16:creationId xmlns:a16="http://schemas.microsoft.com/office/drawing/2014/main" id="{316B61D0-94CE-4622-A867-83722BD83A4F}"/>
              </a:ext>
            </a:extLst>
          </p:cNvPr>
          <p:cNvSpPr/>
          <p:nvPr/>
        </p:nvSpPr>
        <p:spPr>
          <a:xfrm>
            <a:off x="4450959" y="1941334"/>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ILoggingProvider</a:t>
            </a:r>
            <a:endParaRPr lang="en-US" dirty="0">
              <a:solidFill>
                <a:schemeClr val="tx1"/>
              </a:solidFill>
            </a:endParaRPr>
          </a:p>
        </p:txBody>
      </p:sp>
      <p:sp>
        <p:nvSpPr>
          <p:cNvPr id="9" name="Rectangle 8">
            <a:extLst>
              <a:ext uri="{FF2B5EF4-FFF2-40B4-BE49-F238E27FC236}">
                <a16:creationId xmlns:a16="http://schemas.microsoft.com/office/drawing/2014/main" id="{74EA5653-941D-4667-8E26-5D631ECCFFD6}"/>
              </a:ext>
            </a:extLst>
          </p:cNvPr>
          <p:cNvSpPr/>
          <p:nvPr/>
        </p:nvSpPr>
        <p:spPr>
          <a:xfrm>
            <a:off x="7336547" y="3055377"/>
            <a:ext cx="2166425" cy="520505"/>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LoggingFactory</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AA295E87-984C-495E-92A3-9FB4A6DAB277}"/>
              </a:ext>
            </a:extLst>
          </p:cNvPr>
          <p:cNvCxnSpPr>
            <a:stCxn id="9" idx="0"/>
            <a:endCxn id="7" idx="2"/>
          </p:cNvCxnSpPr>
          <p:nvPr/>
        </p:nvCxnSpPr>
        <p:spPr>
          <a:xfrm flipV="1">
            <a:off x="8419760" y="2461839"/>
            <a:ext cx="0" cy="593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Diamond 10">
            <a:extLst>
              <a:ext uri="{FF2B5EF4-FFF2-40B4-BE49-F238E27FC236}">
                <a16:creationId xmlns:a16="http://schemas.microsoft.com/office/drawing/2014/main" id="{CE0B5386-4647-413F-813D-A64E0D2E364F}"/>
              </a:ext>
            </a:extLst>
          </p:cNvPr>
          <p:cNvSpPr/>
          <p:nvPr/>
        </p:nvSpPr>
        <p:spPr>
          <a:xfrm>
            <a:off x="7192230" y="2138280"/>
            <a:ext cx="176092" cy="147712"/>
          </a:xfrm>
          <a:prstGeom prst="diamond">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Diamond 11">
            <a:extLst>
              <a:ext uri="{FF2B5EF4-FFF2-40B4-BE49-F238E27FC236}">
                <a16:creationId xmlns:a16="http://schemas.microsoft.com/office/drawing/2014/main" id="{2C4A3CB8-23E3-4F7D-8641-07BFF3A5791A}"/>
              </a:ext>
            </a:extLst>
          </p:cNvPr>
          <p:cNvSpPr/>
          <p:nvPr/>
        </p:nvSpPr>
        <p:spPr>
          <a:xfrm>
            <a:off x="4288424" y="2138280"/>
            <a:ext cx="176092" cy="147712"/>
          </a:xfrm>
          <a:prstGeom prst="diamond">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cxnSp>
        <p:nvCxnSpPr>
          <p:cNvPr id="13" name="Straight Arrow Connector 12">
            <a:extLst>
              <a:ext uri="{FF2B5EF4-FFF2-40B4-BE49-F238E27FC236}">
                <a16:creationId xmlns:a16="http://schemas.microsoft.com/office/drawing/2014/main" id="{5FF16748-7EE9-42DC-89E1-BE71350792E9}"/>
              </a:ext>
            </a:extLst>
          </p:cNvPr>
          <p:cNvCxnSpPr>
            <a:stCxn id="11" idx="1"/>
            <a:endCxn id="8" idx="3"/>
          </p:cNvCxnSpPr>
          <p:nvPr/>
        </p:nvCxnSpPr>
        <p:spPr>
          <a:xfrm flipH="1" flipV="1">
            <a:off x="6617384" y="2201587"/>
            <a:ext cx="574846" cy="10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02EB3B0-75C1-41FD-B390-6472D735D76C}"/>
              </a:ext>
            </a:extLst>
          </p:cNvPr>
          <p:cNvCxnSpPr>
            <a:stCxn id="12" idx="1"/>
            <a:endCxn id="6" idx="3"/>
          </p:cNvCxnSpPr>
          <p:nvPr/>
        </p:nvCxnSpPr>
        <p:spPr>
          <a:xfrm flipH="1" flipV="1">
            <a:off x="3967089" y="2201588"/>
            <a:ext cx="321335" cy="10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19337786-1788-4AFC-A130-C793F177AF40}"/>
              </a:ext>
            </a:extLst>
          </p:cNvPr>
          <p:cNvSpPr/>
          <p:nvPr/>
        </p:nvSpPr>
        <p:spPr>
          <a:xfrm>
            <a:off x="956603" y="3967082"/>
            <a:ext cx="8546369" cy="21945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16" name="Rectangle 15">
            <a:extLst>
              <a:ext uri="{FF2B5EF4-FFF2-40B4-BE49-F238E27FC236}">
                <a16:creationId xmlns:a16="http://schemas.microsoft.com/office/drawing/2014/main" id="{DD8653C9-0993-45F9-B14A-DD2E432AD7DD}"/>
              </a:ext>
            </a:extLst>
          </p:cNvPr>
          <p:cNvSpPr/>
          <p:nvPr/>
        </p:nvSpPr>
        <p:spPr>
          <a:xfrm>
            <a:off x="1797722" y="4091223"/>
            <a:ext cx="216642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ConsoleLogger</a:t>
            </a:r>
            <a:endParaRPr lang="en-US" dirty="0">
              <a:solidFill>
                <a:schemeClr val="tx1"/>
              </a:solidFill>
            </a:endParaRPr>
          </a:p>
        </p:txBody>
      </p:sp>
      <p:sp>
        <p:nvSpPr>
          <p:cNvPr id="17" name="Rectangle 16">
            <a:extLst>
              <a:ext uri="{FF2B5EF4-FFF2-40B4-BE49-F238E27FC236}">
                <a16:creationId xmlns:a16="http://schemas.microsoft.com/office/drawing/2014/main" id="{D22620DA-2F22-4DC6-9F6F-AE1D05905490}"/>
              </a:ext>
            </a:extLst>
          </p:cNvPr>
          <p:cNvSpPr/>
          <p:nvPr/>
        </p:nvSpPr>
        <p:spPr>
          <a:xfrm>
            <a:off x="4450958" y="4134138"/>
            <a:ext cx="265029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ConsoleLoggingProvider</a:t>
            </a:r>
            <a:endParaRPr lang="en-US" dirty="0">
              <a:solidFill>
                <a:schemeClr val="tx1"/>
              </a:solidFill>
            </a:endParaRPr>
          </a:p>
        </p:txBody>
      </p:sp>
      <p:sp>
        <p:nvSpPr>
          <p:cNvPr id="18" name="Rectangle 17">
            <a:extLst>
              <a:ext uri="{FF2B5EF4-FFF2-40B4-BE49-F238E27FC236}">
                <a16:creationId xmlns:a16="http://schemas.microsoft.com/office/drawing/2014/main" id="{639A5CB0-DAAD-481D-881B-CAA8E31DABDE}"/>
              </a:ext>
            </a:extLst>
          </p:cNvPr>
          <p:cNvSpPr/>
          <p:nvPr/>
        </p:nvSpPr>
        <p:spPr>
          <a:xfrm>
            <a:off x="6617383" y="4813486"/>
            <a:ext cx="265029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ConsoleLoggerSettings</a:t>
            </a:r>
            <a:endParaRPr lang="en-US" dirty="0">
              <a:solidFill>
                <a:schemeClr val="tx1"/>
              </a:solidFill>
            </a:endParaRPr>
          </a:p>
        </p:txBody>
      </p:sp>
      <p:sp>
        <p:nvSpPr>
          <p:cNvPr id="19" name="Rectangle 18">
            <a:extLst>
              <a:ext uri="{FF2B5EF4-FFF2-40B4-BE49-F238E27FC236}">
                <a16:creationId xmlns:a16="http://schemas.microsoft.com/office/drawing/2014/main" id="{BA521850-482E-4609-B87F-6ED493B46C49}"/>
              </a:ext>
            </a:extLst>
          </p:cNvPr>
          <p:cNvSpPr/>
          <p:nvPr/>
        </p:nvSpPr>
        <p:spPr>
          <a:xfrm>
            <a:off x="6617383" y="5479358"/>
            <a:ext cx="2650295" cy="52050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ConsoleLoggerScope</a:t>
            </a:r>
            <a:endParaRPr lang="en-US" dirty="0">
              <a:solidFill>
                <a:schemeClr val="tx1"/>
              </a:solidFill>
            </a:endParaRPr>
          </a:p>
        </p:txBody>
      </p:sp>
      <p:sp>
        <p:nvSpPr>
          <p:cNvPr id="20" name="Rectangle 19">
            <a:extLst>
              <a:ext uri="{FF2B5EF4-FFF2-40B4-BE49-F238E27FC236}">
                <a16:creationId xmlns:a16="http://schemas.microsoft.com/office/drawing/2014/main" id="{6F1DBF7B-8FAD-48BA-80DB-1AA228039972}"/>
              </a:ext>
            </a:extLst>
          </p:cNvPr>
          <p:cNvSpPr/>
          <p:nvPr/>
        </p:nvSpPr>
        <p:spPr>
          <a:xfrm>
            <a:off x="1274751" y="4806219"/>
            <a:ext cx="4819661" cy="9513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ConsoleLoggerExtensions</a:t>
            </a:r>
            <a:endParaRPr lang="en-IN" dirty="0">
              <a:solidFill>
                <a:schemeClr val="tx1"/>
              </a:solidFill>
            </a:endParaRPr>
          </a:p>
          <a:p>
            <a:pPr algn="ctr">
              <a:lnSpc>
                <a:spcPct val="90000"/>
              </a:lnSpc>
            </a:pPr>
            <a:endParaRPr lang="en-IN" dirty="0">
              <a:solidFill>
                <a:schemeClr val="tx1"/>
              </a:solidFill>
            </a:endParaRPr>
          </a:p>
          <a:p>
            <a:pPr algn="ctr">
              <a:lnSpc>
                <a:spcPct val="90000"/>
              </a:lnSpc>
            </a:pPr>
            <a:r>
              <a:rPr lang="en-IN" dirty="0">
                <a:solidFill>
                  <a:schemeClr val="tx1"/>
                </a:solidFill>
              </a:rPr>
              <a:t>+</a:t>
            </a:r>
            <a:r>
              <a:rPr lang="en-IN" dirty="0" err="1">
                <a:solidFill>
                  <a:schemeClr val="tx1"/>
                </a:solidFill>
              </a:rPr>
              <a:t>AddConsole</a:t>
            </a:r>
            <a:r>
              <a:rPr lang="en-IN" dirty="0">
                <a:solidFill>
                  <a:schemeClr val="tx1"/>
                </a:solidFill>
              </a:rPr>
              <a:t>()  </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91CD1D52-94FD-468B-9E85-6D624FBA83FB}"/>
              </a:ext>
            </a:extLst>
          </p:cNvPr>
          <p:cNvCxnSpPr>
            <a:stCxn id="16" idx="0"/>
            <a:endCxn id="6" idx="2"/>
          </p:cNvCxnSpPr>
          <p:nvPr/>
        </p:nvCxnSpPr>
        <p:spPr>
          <a:xfrm flipV="1">
            <a:off x="2880935" y="2461840"/>
            <a:ext cx="2942" cy="1629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2AAE1B7-ACAE-48EA-ADC0-A8B93F20BD48}"/>
              </a:ext>
            </a:extLst>
          </p:cNvPr>
          <p:cNvCxnSpPr>
            <a:stCxn id="17" idx="0"/>
          </p:cNvCxnSpPr>
          <p:nvPr/>
        </p:nvCxnSpPr>
        <p:spPr>
          <a:xfrm flipV="1">
            <a:off x="5776106" y="2461839"/>
            <a:ext cx="5716" cy="1672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3C2C805C-72CB-4C57-9499-155BC0BE5F16}"/>
              </a:ext>
            </a:extLst>
          </p:cNvPr>
          <p:cNvSpPr txBox="1"/>
          <p:nvPr/>
        </p:nvSpPr>
        <p:spPr>
          <a:xfrm>
            <a:off x="1966534" y="5823320"/>
            <a:ext cx="914400" cy="330591"/>
          </a:xfrm>
          <a:prstGeom prst="rect">
            <a:avLst/>
          </a:prstGeom>
          <a:noFill/>
        </p:spPr>
        <p:txBody>
          <a:bodyPr wrap="none" lIns="0" tIns="0" rIns="0" bIns="0" rtlCol="0">
            <a:noAutofit/>
          </a:bodyPr>
          <a:lstStyle/>
          <a:p>
            <a:pPr>
              <a:lnSpc>
                <a:spcPct val="90000"/>
              </a:lnSpc>
            </a:pPr>
            <a:r>
              <a:rPr lang="en-IN" dirty="0" err="1"/>
              <a:t>Microsoft.Extensions.Logging.Console</a:t>
            </a:r>
            <a:endParaRPr lang="en-US" dirty="0"/>
          </a:p>
        </p:txBody>
      </p:sp>
      <p:sp>
        <p:nvSpPr>
          <p:cNvPr id="26" name="TextBox 25">
            <a:extLst>
              <a:ext uri="{FF2B5EF4-FFF2-40B4-BE49-F238E27FC236}">
                <a16:creationId xmlns:a16="http://schemas.microsoft.com/office/drawing/2014/main" id="{69C4E7CA-5A30-4FF7-B2BA-D8CD415F7570}"/>
              </a:ext>
            </a:extLst>
          </p:cNvPr>
          <p:cNvSpPr txBox="1"/>
          <p:nvPr/>
        </p:nvSpPr>
        <p:spPr>
          <a:xfrm>
            <a:off x="2912131" y="3301145"/>
            <a:ext cx="914400" cy="297718"/>
          </a:xfrm>
          <a:prstGeom prst="rect">
            <a:avLst/>
          </a:prstGeom>
          <a:noFill/>
        </p:spPr>
        <p:txBody>
          <a:bodyPr wrap="none" lIns="0" tIns="0" rIns="0" bIns="0" rtlCol="0">
            <a:noAutofit/>
          </a:bodyPr>
          <a:lstStyle/>
          <a:p>
            <a:pPr>
              <a:lnSpc>
                <a:spcPct val="90000"/>
              </a:lnSpc>
            </a:pPr>
            <a:r>
              <a:rPr lang="en-IN" dirty="0" err="1"/>
              <a:t>Microsoft.Extensions.Logging</a:t>
            </a:r>
            <a:endParaRPr lang="en-US" dirty="0"/>
          </a:p>
        </p:txBody>
      </p:sp>
    </p:spTree>
    <p:extLst>
      <p:ext uri="{BB962C8B-B14F-4D97-AF65-F5344CB8AC3E}">
        <p14:creationId xmlns:p14="http://schemas.microsoft.com/office/powerpoint/2010/main" val="98578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A35-9DED-41F7-96CC-4424992B9199}"/>
              </a:ext>
            </a:extLst>
          </p:cNvPr>
          <p:cNvSpPr>
            <a:spLocks noGrp="1"/>
          </p:cNvSpPr>
          <p:nvPr>
            <p:ph type="title"/>
          </p:nvPr>
        </p:nvSpPr>
        <p:spPr>
          <a:xfrm>
            <a:off x="306735" y="347473"/>
            <a:ext cx="11125199" cy="563881"/>
          </a:xfrm>
        </p:spPr>
        <p:txBody>
          <a:bodyPr>
            <a:normAutofit fontScale="90000"/>
          </a:bodyPr>
          <a:lstStyle/>
          <a:p>
            <a:r>
              <a:rPr lang="en-IN" dirty="0"/>
              <a:t>Console Logger</a:t>
            </a:r>
            <a:endParaRPr lang="en-US" dirty="0"/>
          </a:p>
        </p:txBody>
      </p:sp>
      <p:sp>
        <p:nvSpPr>
          <p:cNvPr id="3" name="Content Placeholder 2">
            <a:extLst>
              <a:ext uri="{FF2B5EF4-FFF2-40B4-BE49-F238E27FC236}">
                <a16:creationId xmlns:a16="http://schemas.microsoft.com/office/drawing/2014/main" id="{7C1589F0-D994-4E58-ACC4-219ACC329A3C}"/>
              </a:ext>
            </a:extLst>
          </p:cNvPr>
          <p:cNvSpPr>
            <a:spLocks noGrp="1"/>
          </p:cNvSpPr>
          <p:nvPr>
            <p:ph idx="1"/>
          </p:nvPr>
        </p:nvSpPr>
        <p:spPr>
          <a:xfrm>
            <a:off x="531151" y="1219200"/>
            <a:ext cx="11126522" cy="4419600"/>
          </a:xfrm>
        </p:spPr>
        <p:txBody>
          <a:bodyPr/>
          <a:lstStyle/>
          <a:p>
            <a:r>
              <a:rPr lang="en-US" dirty="0"/>
              <a:t>As we can see in the figure in previous slide, the </a:t>
            </a:r>
            <a:r>
              <a:rPr lang="en-US" dirty="0" err="1"/>
              <a:t>ConsoleLogger</a:t>
            </a:r>
            <a:r>
              <a:rPr lang="en-US" dirty="0"/>
              <a:t> implements </a:t>
            </a:r>
            <a:r>
              <a:rPr lang="en-US" dirty="0" err="1"/>
              <a:t>ILogger</a:t>
            </a:r>
            <a:r>
              <a:rPr lang="en-US" dirty="0"/>
              <a:t> and </a:t>
            </a:r>
            <a:r>
              <a:rPr lang="en-US" dirty="0" err="1"/>
              <a:t>ConsoleLoggingProvider</a:t>
            </a:r>
            <a:r>
              <a:rPr lang="en-US" dirty="0"/>
              <a:t> implements </a:t>
            </a:r>
            <a:r>
              <a:rPr lang="en-US" dirty="0" err="1"/>
              <a:t>ILoggingProvider</a:t>
            </a:r>
            <a:r>
              <a:rPr lang="en-US" dirty="0"/>
              <a:t>. The </a:t>
            </a:r>
            <a:r>
              <a:rPr lang="en-US" dirty="0" err="1"/>
              <a:t>ConsoleLoggerExtensions</a:t>
            </a:r>
            <a:r>
              <a:rPr lang="en-US" dirty="0"/>
              <a:t> class includes extension method </a:t>
            </a:r>
            <a:r>
              <a:rPr lang="en-US" dirty="0" err="1"/>
              <a:t>AddConsole</a:t>
            </a:r>
            <a:r>
              <a:rPr lang="en-US" dirty="0"/>
              <a:t>() which adds console logger to </a:t>
            </a:r>
            <a:r>
              <a:rPr lang="en-US" dirty="0" err="1"/>
              <a:t>LoggerFactory</a:t>
            </a:r>
            <a:r>
              <a:rPr lang="en-US" dirty="0"/>
              <a:t>.</a:t>
            </a:r>
          </a:p>
          <a:p>
            <a:endParaRPr lang="en-US" dirty="0"/>
          </a:p>
          <a:p>
            <a:r>
              <a:rPr lang="en-US" dirty="0"/>
              <a:t>Now, let's use console logger to display log output to the console in both ASP.NET Core 1.x and 2.x application.</a:t>
            </a:r>
          </a:p>
        </p:txBody>
      </p:sp>
      <p:sp>
        <p:nvSpPr>
          <p:cNvPr id="4" name="Slide Number Placeholder 3">
            <a:extLst>
              <a:ext uri="{FF2B5EF4-FFF2-40B4-BE49-F238E27FC236}">
                <a16:creationId xmlns:a16="http://schemas.microsoft.com/office/drawing/2014/main" id="{3A843D2B-5C98-4421-AAC6-D416B348E1EA}"/>
              </a:ext>
            </a:extLst>
          </p:cNvPr>
          <p:cNvSpPr>
            <a:spLocks noGrp="1"/>
          </p:cNvSpPr>
          <p:nvPr>
            <p:ph type="sldNum" sz="quarter" idx="12"/>
          </p:nvPr>
        </p:nvSpPr>
        <p:spPr/>
        <p:txBody>
          <a:bodyPr/>
          <a:lstStyle/>
          <a:p>
            <a:fld id="{C51EAA63-D034-42AE-91FA-B13B9518C7BE}" type="slidenum">
              <a:rPr lang="en-US" smtClean="0"/>
              <a:pPr/>
              <a:t>158</a:t>
            </a:fld>
            <a:endParaRPr lang="en-US" dirty="0"/>
          </a:p>
        </p:txBody>
      </p:sp>
    </p:spTree>
    <p:extLst>
      <p:ext uri="{BB962C8B-B14F-4D97-AF65-F5344CB8AC3E}">
        <p14:creationId xmlns:p14="http://schemas.microsoft.com/office/powerpoint/2010/main" val="17956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1A67-D52C-408D-BD43-5E41E61522CE}"/>
              </a:ext>
            </a:extLst>
          </p:cNvPr>
          <p:cNvSpPr>
            <a:spLocks noGrp="1"/>
          </p:cNvSpPr>
          <p:nvPr>
            <p:ph type="title"/>
          </p:nvPr>
        </p:nvSpPr>
        <p:spPr>
          <a:xfrm>
            <a:off x="348938" y="333405"/>
            <a:ext cx="11125199" cy="577949"/>
          </a:xfrm>
        </p:spPr>
        <p:txBody>
          <a:bodyPr>
            <a:normAutofit fontScale="90000"/>
          </a:bodyPr>
          <a:lstStyle/>
          <a:p>
            <a:r>
              <a:rPr lang="en-IN" dirty="0"/>
              <a:t>Step 1: Install the NuGet Package </a:t>
            </a:r>
            <a:endParaRPr lang="en-US" dirty="0"/>
          </a:p>
        </p:txBody>
      </p:sp>
      <p:sp>
        <p:nvSpPr>
          <p:cNvPr id="3" name="Content Placeholder 2">
            <a:extLst>
              <a:ext uri="{FF2B5EF4-FFF2-40B4-BE49-F238E27FC236}">
                <a16:creationId xmlns:a16="http://schemas.microsoft.com/office/drawing/2014/main" id="{9A705848-18BC-4617-9E64-298944762D40}"/>
              </a:ext>
            </a:extLst>
          </p:cNvPr>
          <p:cNvSpPr>
            <a:spLocks noGrp="1"/>
          </p:cNvSpPr>
          <p:nvPr>
            <p:ph idx="1"/>
          </p:nvPr>
        </p:nvSpPr>
        <p:spPr>
          <a:xfrm>
            <a:off x="531151" y="1073835"/>
            <a:ext cx="11126522" cy="4419600"/>
          </a:xfrm>
        </p:spPr>
        <p:txBody>
          <a:bodyPr>
            <a:normAutofit fontScale="92500" lnSpcReduction="10000"/>
          </a:bodyPr>
          <a:lstStyle/>
          <a:p>
            <a:pPr marL="0" indent="0">
              <a:buNone/>
            </a:pPr>
            <a:r>
              <a:rPr lang="en-US" sz="2600" dirty="0"/>
              <a:t>ASP.NET Core 1.x:</a:t>
            </a:r>
          </a:p>
          <a:p>
            <a:pPr algn="just"/>
            <a:r>
              <a:rPr lang="en-US" sz="2600" dirty="0"/>
              <a:t>Include </a:t>
            </a:r>
            <a:r>
              <a:rPr lang="en-US" sz="2600" dirty="0" err="1"/>
              <a:t>Microsoft.Extensions.Logging.Console</a:t>
            </a:r>
            <a:r>
              <a:rPr lang="en-US" sz="2600" dirty="0"/>
              <a:t> dependencies in </a:t>
            </a:r>
            <a:r>
              <a:rPr lang="en-US" sz="2600" dirty="0" err="1"/>
              <a:t>project.json</a:t>
            </a:r>
            <a:r>
              <a:rPr lang="en-US" sz="2600" dirty="0"/>
              <a:t> if it is not added already.</a:t>
            </a:r>
          </a:p>
          <a:p>
            <a:pPr algn="just"/>
            <a:endParaRPr lang="en-US" sz="2600" dirty="0"/>
          </a:p>
          <a:p>
            <a:pPr algn="just"/>
            <a:endParaRPr lang="en-US" sz="2600" dirty="0"/>
          </a:p>
          <a:p>
            <a:pPr algn="just"/>
            <a:endParaRPr lang="en-US" sz="2600" dirty="0"/>
          </a:p>
          <a:p>
            <a:pPr algn="just"/>
            <a:endParaRPr lang="en-US" sz="2600" dirty="0"/>
          </a:p>
          <a:p>
            <a:pPr marL="0" indent="0" algn="just">
              <a:buNone/>
            </a:pPr>
            <a:r>
              <a:rPr lang="en-US" sz="2600" dirty="0"/>
              <a:t>ASP.NET Core 2.x:</a:t>
            </a:r>
          </a:p>
          <a:p>
            <a:pPr algn="just"/>
            <a:r>
              <a:rPr lang="en-US" sz="2600" dirty="0"/>
              <a:t>By default, </a:t>
            </a:r>
            <a:r>
              <a:rPr lang="en-US" sz="2600" dirty="0" err="1"/>
              <a:t>Microsoft.Extensions.Logging.Console</a:t>
            </a:r>
            <a:r>
              <a:rPr lang="en-US" sz="2600" dirty="0"/>
              <a:t> is included in the meta package </a:t>
            </a:r>
            <a:r>
              <a:rPr lang="en-US" sz="2600" dirty="0" err="1"/>
              <a:t>Microsoft.AspNetCore.All</a:t>
            </a:r>
            <a:r>
              <a:rPr lang="en-US" sz="2600" dirty="0"/>
              <a:t>, so we don't need to install it separately in ASP.NET Core 2.x application.</a:t>
            </a:r>
          </a:p>
        </p:txBody>
      </p:sp>
      <p:sp>
        <p:nvSpPr>
          <p:cNvPr id="4" name="Slide Number Placeholder 3">
            <a:extLst>
              <a:ext uri="{FF2B5EF4-FFF2-40B4-BE49-F238E27FC236}">
                <a16:creationId xmlns:a16="http://schemas.microsoft.com/office/drawing/2014/main" id="{C2D63821-848C-4182-A93B-F79AEF3D351C}"/>
              </a:ext>
            </a:extLst>
          </p:cNvPr>
          <p:cNvSpPr>
            <a:spLocks noGrp="1"/>
          </p:cNvSpPr>
          <p:nvPr>
            <p:ph type="sldNum" sz="quarter" idx="12"/>
          </p:nvPr>
        </p:nvSpPr>
        <p:spPr/>
        <p:txBody>
          <a:bodyPr/>
          <a:lstStyle/>
          <a:p>
            <a:fld id="{C51EAA63-D034-42AE-91FA-B13B9518C7BE}" type="slidenum">
              <a:rPr lang="en-US" smtClean="0"/>
              <a:pPr/>
              <a:t>159</a:t>
            </a:fld>
            <a:endParaRPr lang="en-US" dirty="0"/>
          </a:p>
        </p:txBody>
      </p:sp>
      <p:pic>
        <p:nvPicPr>
          <p:cNvPr id="5" name="Picture 4">
            <a:extLst>
              <a:ext uri="{FF2B5EF4-FFF2-40B4-BE49-F238E27FC236}">
                <a16:creationId xmlns:a16="http://schemas.microsoft.com/office/drawing/2014/main" id="{B7B8E82D-DB06-45D1-BA0F-9933FC1ECAA5}"/>
              </a:ext>
            </a:extLst>
          </p:cNvPr>
          <p:cNvPicPr>
            <a:picLocks noChangeAspect="1"/>
          </p:cNvPicPr>
          <p:nvPr/>
        </p:nvPicPr>
        <p:blipFill>
          <a:blip r:embed="rId2"/>
          <a:stretch>
            <a:fillRect/>
          </a:stretch>
        </p:blipFill>
        <p:spPr>
          <a:xfrm>
            <a:off x="3458348" y="2200332"/>
            <a:ext cx="5733781" cy="2457335"/>
          </a:xfrm>
          <a:prstGeom prst="rect">
            <a:avLst/>
          </a:prstGeom>
        </p:spPr>
      </p:pic>
    </p:spTree>
    <p:extLst>
      <p:ext uri="{BB962C8B-B14F-4D97-AF65-F5344CB8AC3E}">
        <p14:creationId xmlns:p14="http://schemas.microsoft.com/office/powerpoint/2010/main" val="25263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DF0961-2FD1-4370-8A36-1CD8A00BF415}"/>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Dependency Injection Example			</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79F833-0FB5-40F2-87F2-8167730F5995}"/>
              </a:ext>
            </a:extLst>
          </p:cNvPr>
          <p:cNvSpPr>
            <a:spLocks noGrp="1"/>
          </p:cNvSpPr>
          <p:nvPr>
            <p:ph idx="1"/>
          </p:nvPr>
        </p:nvSpPr>
        <p:spPr>
          <a:xfrm>
            <a:off x="5287851" y="864108"/>
            <a:ext cx="5909138" cy="5120640"/>
          </a:xfrm>
        </p:spPr>
        <p:txBody>
          <a:bodyPr>
            <a:normAutofit/>
          </a:bodyPr>
          <a:lstStyle/>
          <a:p>
            <a:r>
              <a:rPr lang="en-US"/>
              <a:t>To demonstrate how Dependency Injection works in an ASP.NET Core app, let's set up a basic MVC app as a demo.</a:t>
            </a:r>
          </a:p>
          <a:p>
            <a:r>
              <a:rPr lang="en-US"/>
              <a:t>Pretend we need to model a list of users for our application. The class which represents these users might look like this:</a:t>
            </a:r>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604440-0274-462C-BC0B-5A05EB6CF92C}"/>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16</a:t>
            </a:fld>
            <a:endParaRPr lang="en-US"/>
          </a:p>
        </p:txBody>
      </p:sp>
      <p:pic>
        <p:nvPicPr>
          <p:cNvPr id="6" name="Picture 5">
            <a:extLst>
              <a:ext uri="{FF2B5EF4-FFF2-40B4-BE49-F238E27FC236}">
                <a16:creationId xmlns:a16="http://schemas.microsoft.com/office/drawing/2014/main" id="{73A3AF4E-49B2-F64A-B253-30E6136D990D}"/>
              </a:ext>
            </a:extLst>
          </p:cNvPr>
          <p:cNvPicPr>
            <a:picLocks noChangeAspect="1"/>
          </p:cNvPicPr>
          <p:nvPr/>
        </p:nvPicPr>
        <p:blipFill>
          <a:blip r:embed="rId2"/>
          <a:stretch>
            <a:fillRect/>
          </a:stretch>
        </p:blipFill>
        <p:spPr>
          <a:xfrm>
            <a:off x="5019739" y="4596699"/>
            <a:ext cx="5369648" cy="1942213"/>
          </a:xfrm>
          <a:prstGeom prst="rect">
            <a:avLst/>
          </a:prstGeom>
        </p:spPr>
      </p:pic>
    </p:spTree>
    <p:extLst>
      <p:ext uri="{BB962C8B-B14F-4D97-AF65-F5344CB8AC3E}">
        <p14:creationId xmlns:p14="http://schemas.microsoft.com/office/powerpoint/2010/main" val="385972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E440-8812-4610-9B22-1CD418229075}"/>
              </a:ext>
            </a:extLst>
          </p:cNvPr>
          <p:cNvSpPr>
            <a:spLocks noGrp="1"/>
          </p:cNvSpPr>
          <p:nvPr>
            <p:ph type="title"/>
          </p:nvPr>
        </p:nvSpPr>
        <p:spPr>
          <a:xfrm>
            <a:off x="264532" y="389676"/>
            <a:ext cx="11125199" cy="521678"/>
          </a:xfrm>
        </p:spPr>
        <p:txBody>
          <a:bodyPr>
            <a:normAutofit fontScale="90000"/>
          </a:bodyPr>
          <a:lstStyle/>
          <a:p>
            <a:r>
              <a:rPr lang="en-IN" dirty="0"/>
              <a:t>Step 2: Use Provider</a:t>
            </a:r>
            <a:endParaRPr lang="en-US" dirty="0"/>
          </a:p>
        </p:txBody>
      </p:sp>
      <p:sp>
        <p:nvSpPr>
          <p:cNvPr id="3" name="Content Placeholder 2">
            <a:extLst>
              <a:ext uri="{FF2B5EF4-FFF2-40B4-BE49-F238E27FC236}">
                <a16:creationId xmlns:a16="http://schemas.microsoft.com/office/drawing/2014/main" id="{2E47947B-CEEB-44FE-84A0-746EEA9631F1}"/>
              </a:ext>
            </a:extLst>
          </p:cNvPr>
          <p:cNvSpPr>
            <a:spLocks noGrp="1"/>
          </p:cNvSpPr>
          <p:nvPr>
            <p:ph idx="1"/>
          </p:nvPr>
        </p:nvSpPr>
        <p:spPr>
          <a:xfrm>
            <a:off x="531151" y="1087902"/>
            <a:ext cx="11126522" cy="4419600"/>
          </a:xfrm>
        </p:spPr>
        <p:txBody>
          <a:bodyPr/>
          <a:lstStyle/>
          <a:p>
            <a:pPr marL="0" indent="0">
              <a:buNone/>
            </a:pPr>
            <a:r>
              <a:rPr lang="en-US" sz="2400" dirty="0"/>
              <a:t>Now, in order to use console logger, we first need to configure it. </a:t>
            </a:r>
          </a:p>
          <a:p>
            <a:r>
              <a:rPr lang="en-US" sz="2400" dirty="0"/>
              <a:t>First, we need to add </a:t>
            </a:r>
            <a:r>
              <a:rPr lang="en-US" sz="2400" dirty="0" err="1"/>
              <a:t>ConsoleLoggerProvider</a:t>
            </a:r>
            <a:r>
              <a:rPr lang="en-US" sz="2400" dirty="0"/>
              <a:t> to the providers list using </a:t>
            </a:r>
            <a:r>
              <a:rPr lang="en-US" sz="2400" dirty="0" err="1"/>
              <a:t>LoggerFactory</a:t>
            </a:r>
            <a:r>
              <a:rPr lang="en-US" sz="2400" dirty="0"/>
              <a:t>. </a:t>
            </a:r>
          </a:p>
          <a:p>
            <a:r>
              <a:rPr lang="en-US" sz="2400" dirty="0"/>
              <a:t>As we can see in the </a:t>
            </a:r>
            <a:r>
              <a:rPr lang="en-US" sz="2400" dirty="0" err="1"/>
              <a:t>LoggerFactory</a:t>
            </a:r>
            <a:r>
              <a:rPr lang="en-US" sz="2400" dirty="0"/>
              <a:t> class above, it provides </a:t>
            </a:r>
            <a:r>
              <a:rPr lang="en-US" sz="2400" dirty="0" err="1"/>
              <a:t>AddProvider</a:t>
            </a:r>
            <a:r>
              <a:rPr lang="en-US" sz="2400" dirty="0"/>
              <a:t>() method which adds our custom </a:t>
            </a:r>
            <a:r>
              <a:rPr lang="en-US" sz="2400" dirty="0" err="1"/>
              <a:t>ILoggerProvider</a:t>
            </a:r>
            <a:r>
              <a:rPr lang="en-US" sz="2400" dirty="0"/>
              <a:t> type instance to the list. </a:t>
            </a:r>
          </a:p>
          <a:p>
            <a:r>
              <a:rPr lang="en-US" sz="2400" dirty="0"/>
              <a:t>The </a:t>
            </a:r>
            <a:r>
              <a:rPr lang="en-US" sz="2400" dirty="0" err="1"/>
              <a:t>Microsoft.Extensions.Logging.Console</a:t>
            </a:r>
            <a:r>
              <a:rPr lang="en-US" sz="2400" dirty="0"/>
              <a:t> package includes all necessary classes. So, we can add </a:t>
            </a:r>
            <a:r>
              <a:rPr lang="en-US" sz="2400" dirty="0" err="1"/>
              <a:t>ConsoleLoggerProvider</a:t>
            </a:r>
            <a:r>
              <a:rPr lang="en-US" sz="2400" dirty="0"/>
              <a:t> instance as shown below.</a:t>
            </a:r>
          </a:p>
        </p:txBody>
      </p:sp>
      <p:sp>
        <p:nvSpPr>
          <p:cNvPr id="4" name="Slide Number Placeholder 3">
            <a:extLst>
              <a:ext uri="{FF2B5EF4-FFF2-40B4-BE49-F238E27FC236}">
                <a16:creationId xmlns:a16="http://schemas.microsoft.com/office/drawing/2014/main" id="{083EBB8E-6A66-43F5-B7B2-33C2D5BD7F5A}"/>
              </a:ext>
            </a:extLst>
          </p:cNvPr>
          <p:cNvSpPr>
            <a:spLocks noGrp="1"/>
          </p:cNvSpPr>
          <p:nvPr>
            <p:ph type="sldNum" sz="quarter" idx="12"/>
          </p:nvPr>
        </p:nvSpPr>
        <p:spPr/>
        <p:txBody>
          <a:bodyPr/>
          <a:lstStyle/>
          <a:p>
            <a:fld id="{C51EAA63-D034-42AE-91FA-B13B9518C7BE}" type="slidenum">
              <a:rPr lang="en-US" smtClean="0"/>
              <a:pPr/>
              <a:t>160</a:t>
            </a:fld>
            <a:endParaRPr lang="en-US" dirty="0"/>
          </a:p>
        </p:txBody>
      </p:sp>
    </p:spTree>
    <p:extLst>
      <p:ext uri="{BB962C8B-B14F-4D97-AF65-F5344CB8AC3E}">
        <p14:creationId xmlns:p14="http://schemas.microsoft.com/office/powerpoint/2010/main" val="33171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44A1-21D8-47C4-9649-8486E704BE59}"/>
              </a:ext>
            </a:extLst>
          </p:cNvPr>
          <p:cNvSpPr>
            <a:spLocks noGrp="1"/>
          </p:cNvSpPr>
          <p:nvPr>
            <p:ph type="title"/>
          </p:nvPr>
        </p:nvSpPr>
        <p:spPr>
          <a:xfrm>
            <a:off x="320803" y="291202"/>
            <a:ext cx="11125199" cy="620152"/>
          </a:xfrm>
        </p:spPr>
        <p:txBody>
          <a:bodyPr/>
          <a:lstStyle/>
          <a:p>
            <a:r>
              <a:rPr lang="en-IN" dirty="0"/>
              <a:t>Example: Add </a:t>
            </a:r>
            <a:r>
              <a:rPr lang="en-IN" dirty="0" err="1"/>
              <a:t>ConsoleLoggerProvider</a:t>
            </a:r>
            <a:endParaRPr lang="en-US" dirty="0"/>
          </a:p>
        </p:txBody>
      </p:sp>
      <p:sp>
        <p:nvSpPr>
          <p:cNvPr id="3" name="Content Placeholder 2">
            <a:extLst>
              <a:ext uri="{FF2B5EF4-FFF2-40B4-BE49-F238E27FC236}">
                <a16:creationId xmlns:a16="http://schemas.microsoft.com/office/drawing/2014/main" id="{EFE7D763-DD11-493B-9C76-F0921634F79B}"/>
              </a:ext>
            </a:extLst>
          </p:cNvPr>
          <p:cNvSpPr>
            <a:spLocks noGrp="1"/>
          </p:cNvSpPr>
          <p:nvPr>
            <p:ph idx="1"/>
          </p:nvPr>
        </p:nvSpPr>
        <p:spPr>
          <a:xfrm>
            <a:off x="531151" y="1116038"/>
            <a:ext cx="11126522" cy="4419600"/>
          </a:xfrm>
        </p:spPr>
        <p:txBody>
          <a:bodyPr/>
          <a:lstStyle/>
          <a:p>
            <a:endParaRPr lang="en-US" dirty="0"/>
          </a:p>
          <a:p>
            <a:endParaRPr lang="en-US" dirty="0"/>
          </a:p>
          <a:p>
            <a:endParaRPr lang="en-US" dirty="0"/>
          </a:p>
          <a:p>
            <a:endParaRPr lang="en-US" dirty="0"/>
          </a:p>
          <a:p>
            <a:endParaRPr lang="en-US" dirty="0"/>
          </a:p>
          <a:p>
            <a:endParaRPr lang="en-US" dirty="0"/>
          </a:p>
          <a:p>
            <a:r>
              <a:rPr lang="en-US" dirty="0"/>
              <a:t>As you can see above, we add an instance of </a:t>
            </a:r>
            <a:r>
              <a:rPr lang="en-US" dirty="0" err="1"/>
              <a:t>ConsoleLoggerProvider</a:t>
            </a:r>
            <a:r>
              <a:rPr lang="en-US" dirty="0"/>
              <a:t> to the factory. Now, we can start logging. The console will display all the logs whose </a:t>
            </a:r>
            <a:r>
              <a:rPr lang="en-US" dirty="0" err="1"/>
              <a:t>LogLevel</a:t>
            </a:r>
            <a:r>
              <a:rPr lang="en-US" dirty="0"/>
              <a:t> is Information or above.</a:t>
            </a:r>
          </a:p>
        </p:txBody>
      </p:sp>
      <p:sp>
        <p:nvSpPr>
          <p:cNvPr id="4" name="Slide Number Placeholder 3">
            <a:extLst>
              <a:ext uri="{FF2B5EF4-FFF2-40B4-BE49-F238E27FC236}">
                <a16:creationId xmlns:a16="http://schemas.microsoft.com/office/drawing/2014/main" id="{9E853DBF-F8A7-4E48-A9CD-52B197300113}"/>
              </a:ext>
            </a:extLst>
          </p:cNvPr>
          <p:cNvSpPr>
            <a:spLocks noGrp="1"/>
          </p:cNvSpPr>
          <p:nvPr>
            <p:ph type="sldNum" sz="quarter" idx="12"/>
          </p:nvPr>
        </p:nvSpPr>
        <p:spPr/>
        <p:txBody>
          <a:bodyPr/>
          <a:lstStyle/>
          <a:p>
            <a:fld id="{C51EAA63-D034-42AE-91FA-B13B9518C7BE}" type="slidenum">
              <a:rPr lang="en-US" smtClean="0"/>
              <a:pPr/>
              <a:t>161</a:t>
            </a:fld>
            <a:endParaRPr lang="en-US" dirty="0"/>
          </a:p>
        </p:txBody>
      </p:sp>
      <p:sp>
        <p:nvSpPr>
          <p:cNvPr id="5" name="Rectangle 2">
            <a:extLst>
              <a:ext uri="{FF2B5EF4-FFF2-40B4-BE49-F238E27FC236}">
                <a16:creationId xmlns:a16="http://schemas.microsoft.com/office/drawing/2014/main" id="{0B2672D1-6197-4774-A1A8-CC7CDB3E271B}"/>
              </a:ext>
            </a:extLst>
          </p:cNvPr>
          <p:cNvSpPr>
            <a:spLocks noChangeArrowheads="1"/>
          </p:cNvSpPr>
          <p:nvPr/>
        </p:nvSpPr>
        <p:spPr bwMode="auto">
          <a:xfrm>
            <a:off x="531151" y="2778031"/>
            <a:ext cx="1110874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3D84D34-7E90-4C7E-AF04-5357F4D1419B}"/>
              </a:ext>
            </a:extLst>
          </p:cNvPr>
          <p:cNvPicPr>
            <a:picLocks noChangeAspect="1"/>
          </p:cNvPicPr>
          <p:nvPr/>
        </p:nvPicPr>
        <p:blipFill>
          <a:blip r:embed="rId2"/>
          <a:stretch>
            <a:fillRect/>
          </a:stretch>
        </p:blipFill>
        <p:spPr>
          <a:xfrm>
            <a:off x="797274" y="1116038"/>
            <a:ext cx="10172256" cy="2947962"/>
          </a:xfrm>
          <a:prstGeom prst="rect">
            <a:avLst/>
          </a:prstGeom>
        </p:spPr>
      </p:pic>
    </p:spTree>
    <p:extLst>
      <p:ext uri="{BB962C8B-B14F-4D97-AF65-F5344CB8AC3E}">
        <p14:creationId xmlns:p14="http://schemas.microsoft.com/office/powerpoint/2010/main" val="291241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6AD3-9D4B-4596-94A1-0516CCB146C7}"/>
              </a:ext>
            </a:extLst>
          </p:cNvPr>
          <p:cNvSpPr>
            <a:spLocks noGrp="1"/>
          </p:cNvSpPr>
          <p:nvPr>
            <p:ph type="title"/>
          </p:nvPr>
        </p:nvSpPr>
        <p:spPr>
          <a:xfrm>
            <a:off x="328618" y="232229"/>
            <a:ext cx="11125199" cy="526144"/>
          </a:xfrm>
        </p:spPr>
        <p:txBody>
          <a:bodyPr>
            <a:normAutofit fontScale="90000"/>
          </a:bodyPr>
          <a:lstStyle/>
          <a:p>
            <a:r>
              <a:rPr lang="en-IN" dirty="0"/>
              <a:t>Example: Add Console Logger</a:t>
            </a:r>
            <a:endParaRPr lang="en-US" dirty="0"/>
          </a:p>
        </p:txBody>
      </p:sp>
      <p:sp>
        <p:nvSpPr>
          <p:cNvPr id="3" name="Content Placeholder 2">
            <a:extLst>
              <a:ext uri="{FF2B5EF4-FFF2-40B4-BE49-F238E27FC236}">
                <a16:creationId xmlns:a16="http://schemas.microsoft.com/office/drawing/2014/main" id="{B95EE76F-07B3-46A3-9B01-2CC5CBBCB613}"/>
              </a:ext>
            </a:extLst>
          </p:cNvPr>
          <p:cNvSpPr>
            <a:spLocks noGrp="1"/>
          </p:cNvSpPr>
          <p:nvPr>
            <p:ph idx="1"/>
          </p:nvPr>
        </p:nvSpPr>
        <p:spPr>
          <a:xfrm>
            <a:off x="531151" y="914401"/>
            <a:ext cx="11126522" cy="4419600"/>
          </a:xfrm>
        </p:spPr>
        <p:txBody>
          <a:bodyPr>
            <a:normAutofit fontScale="92500" lnSpcReduction="20000"/>
          </a:bodyPr>
          <a:lstStyle/>
          <a:p>
            <a:r>
              <a:rPr lang="en-US" sz="2600" dirty="0"/>
              <a:t>We can also use </a:t>
            </a:r>
            <a:r>
              <a:rPr lang="en-US" sz="2600" dirty="0" err="1"/>
              <a:t>AddConsole</a:t>
            </a:r>
            <a:r>
              <a:rPr lang="en-US" sz="2600" dirty="0"/>
              <a:t>() extension method instead of configuring console logger manually as shown below.</a:t>
            </a:r>
          </a:p>
          <a:p>
            <a:endParaRPr lang="en-US" sz="2600" dirty="0"/>
          </a:p>
          <a:p>
            <a:endParaRPr lang="en-US" sz="2600" dirty="0"/>
          </a:p>
          <a:p>
            <a:endParaRPr lang="en-US" sz="2600" dirty="0"/>
          </a:p>
          <a:p>
            <a:endParaRPr lang="en-US" sz="2600" dirty="0"/>
          </a:p>
          <a:p>
            <a:endParaRPr lang="en-US" sz="2600" dirty="0"/>
          </a:p>
          <a:p>
            <a:endParaRPr lang="en-US" sz="2600" dirty="0"/>
          </a:p>
          <a:p>
            <a:pPr marL="0" indent="0">
              <a:buNone/>
            </a:pPr>
            <a:r>
              <a:rPr lang="en-US" sz="2600" dirty="0"/>
              <a:t>ASP.NET Core 2.x:</a:t>
            </a:r>
          </a:p>
          <a:p>
            <a:r>
              <a:rPr lang="en-US" sz="2600" dirty="0"/>
              <a:t>The </a:t>
            </a:r>
            <a:r>
              <a:rPr lang="en-US" sz="2600" dirty="0" err="1"/>
              <a:t>CreateDefaultBuilder</a:t>
            </a:r>
            <a:r>
              <a:rPr lang="en-US" sz="2600" dirty="0"/>
              <a:t>() already includes console and debug logging providers. So there is no need to add it again in the Configure() method in ASP.NET Core 2.x application.</a:t>
            </a:r>
          </a:p>
        </p:txBody>
      </p:sp>
      <p:sp>
        <p:nvSpPr>
          <p:cNvPr id="4" name="Slide Number Placeholder 3">
            <a:extLst>
              <a:ext uri="{FF2B5EF4-FFF2-40B4-BE49-F238E27FC236}">
                <a16:creationId xmlns:a16="http://schemas.microsoft.com/office/drawing/2014/main" id="{29EE6DEB-59B4-49E0-93DF-DC2334423A12}"/>
              </a:ext>
            </a:extLst>
          </p:cNvPr>
          <p:cNvSpPr>
            <a:spLocks noGrp="1"/>
          </p:cNvSpPr>
          <p:nvPr>
            <p:ph type="sldNum" sz="quarter" idx="12"/>
          </p:nvPr>
        </p:nvSpPr>
        <p:spPr/>
        <p:txBody>
          <a:bodyPr/>
          <a:lstStyle/>
          <a:p>
            <a:fld id="{C51EAA63-D034-42AE-91FA-B13B9518C7BE}" type="slidenum">
              <a:rPr lang="en-US" smtClean="0"/>
              <a:pPr/>
              <a:t>162</a:t>
            </a:fld>
            <a:endParaRPr lang="en-US" dirty="0"/>
          </a:p>
        </p:txBody>
      </p:sp>
      <p:pic>
        <p:nvPicPr>
          <p:cNvPr id="6" name="Picture 5">
            <a:extLst>
              <a:ext uri="{FF2B5EF4-FFF2-40B4-BE49-F238E27FC236}">
                <a16:creationId xmlns:a16="http://schemas.microsoft.com/office/drawing/2014/main" id="{17D8CD0D-7DF8-4FCF-B1BC-54F87855ACA3}"/>
              </a:ext>
            </a:extLst>
          </p:cNvPr>
          <p:cNvPicPr>
            <a:picLocks noChangeAspect="1"/>
          </p:cNvPicPr>
          <p:nvPr/>
        </p:nvPicPr>
        <p:blipFill>
          <a:blip r:embed="rId2"/>
          <a:stretch>
            <a:fillRect/>
          </a:stretch>
        </p:blipFill>
        <p:spPr>
          <a:xfrm>
            <a:off x="1007110" y="1806449"/>
            <a:ext cx="10174603" cy="2881666"/>
          </a:xfrm>
          <a:prstGeom prst="rect">
            <a:avLst/>
          </a:prstGeom>
        </p:spPr>
      </p:pic>
    </p:spTree>
    <p:extLst>
      <p:ext uri="{BB962C8B-B14F-4D97-AF65-F5344CB8AC3E}">
        <p14:creationId xmlns:p14="http://schemas.microsoft.com/office/powerpoint/2010/main" val="170978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EE8-B14E-4841-9B56-B84309C4CAE4}"/>
              </a:ext>
            </a:extLst>
          </p:cNvPr>
          <p:cNvSpPr>
            <a:spLocks noGrp="1"/>
          </p:cNvSpPr>
          <p:nvPr>
            <p:ph type="title"/>
          </p:nvPr>
        </p:nvSpPr>
        <p:spPr>
          <a:xfrm>
            <a:off x="348938" y="361541"/>
            <a:ext cx="11125199" cy="549813"/>
          </a:xfrm>
        </p:spPr>
        <p:txBody>
          <a:bodyPr>
            <a:normAutofit fontScale="90000"/>
          </a:bodyPr>
          <a:lstStyle/>
          <a:p>
            <a:r>
              <a:rPr lang="en-IN" dirty="0"/>
              <a:t>Step 3: Create Logs</a:t>
            </a:r>
            <a:endParaRPr lang="en-US" dirty="0"/>
          </a:p>
        </p:txBody>
      </p:sp>
      <p:sp>
        <p:nvSpPr>
          <p:cNvPr id="3" name="Content Placeholder 2">
            <a:extLst>
              <a:ext uri="{FF2B5EF4-FFF2-40B4-BE49-F238E27FC236}">
                <a16:creationId xmlns:a16="http://schemas.microsoft.com/office/drawing/2014/main" id="{4BFC72F7-A71E-420F-AFA6-3883AD62B65B}"/>
              </a:ext>
            </a:extLst>
          </p:cNvPr>
          <p:cNvSpPr>
            <a:spLocks noGrp="1"/>
          </p:cNvSpPr>
          <p:nvPr>
            <p:ph idx="1"/>
          </p:nvPr>
        </p:nvSpPr>
        <p:spPr>
          <a:xfrm>
            <a:off x="531151" y="1087902"/>
            <a:ext cx="11126522" cy="4419600"/>
          </a:xfrm>
        </p:spPr>
        <p:txBody>
          <a:bodyPr/>
          <a:lstStyle/>
          <a:p>
            <a:r>
              <a:rPr lang="en-US" dirty="0"/>
              <a:t>This step is applicable for both ASP.NET Core 1.x and 2.x application.</a:t>
            </a:r>
          </a:p>
        </p:txBody>
      </p:sp>
      <p:sp>
        <p:nvSpPr>
          <p:cNvPr id="4" name="Slide Number Placeholder 3">
            <a:extLst>
              <a:ext uri="{FF2B5EF4-FFF2-40B4-BE49-F238E27FC236}">
                <a16:creationId xmlns:a16="http://schemas.microsoft.com/office/drawing/2014/main" id="{70AB1367-DE67-455F-8379-857B2825E8FC}"/>
              </a:ext>
            </a:extLst>
          </p:cNvPr>
          <p:cNvSpPr>
            <a:spLocks noGrp="1"/>
          </p:cNvSpPr>
          <p:nvPr>
            <p:ph type="sldNum" sz="quarter" idx="12"/>
          </p:nvPr>
        </p:nvSpPr>
        <p:spPr/>
        <p:txBody>
          <a:bodyPr/>
          <a:lstStyle/>
          <a:p>
            <a:fld id="{C51EAA63-D034-42AE-91FA-B13B9518C7BE}" type="slidenum">
              <a:rPr lang="en-US" smtClean="0"/>
              <a:pPr/>
              <a:t>163</a:t>
            </a:fld>
            <a:endParaRPr lang="en-US" dirty="0"/>
          </a:p>
        </p:txBody>
      </p:sp>
    </p:spTree>
    <p:extLst>
      <p:ext uri="{BB962C8B-B14F-4D97-AF65-F5344CB8AC3E}">
        <p14:creationId xmlns:p14="http://schemas.microsoft.com/office/powerpoint/2010/main" val="54132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1B73-FFDA-4E69-817D-2174B6E67099}"/>
              </a:ext>
            </a:extLst>
          </p:cNvPr>
          <p:cNvSpPr>
            <a:spLocks noGrp="1"/>
          </p:cNvSpPr>
          <p:nvPr>
            <p:ph type="title"/>
          </p:nvPr>
        </p:nvSpPr>
        <p:spPr>
          <a:xfrm>
            <a:off x="264532" y="267284"/>
            <a:ext cx="11125199" cy="493543"/>
          </a:xfrm>
        </p:spPr>
        <p:txBody>
          <a:bodyPr>
            <a:normAutofit fontScale="90000"/>
          </a:bodyPr>
          <a:lstStyle/>
          <a:p>
            <a:r>
              <a:rPr lang="en-IN" dirty="0"/>
              <a:t>Example: Add Console Logger</a:t>
            </a:r>
            <a:endParaRPr lang="en-US" dirty="0"/>
          </a:p>
        </p:txBody>
      </p:sp>
      <p:sp>
        <p:nvSpPr>
          <p:cNvPr id="3" name="Content Placeholder 2">
            <a:extLst>
              <a:ext uri="{FF2B5EF4-FFF2-40B4-BE49-F238E27FC236}">
                <a16:creationId xmlns:a16="http://schemas.microsoft.com/office/drawing/2014/main" id="{B4F89524-773F-4A08-B97A-2F19523ED987}"/>
              </a:ext>
            </a:extLst>
          </p:cNvPr>
          <p:cNvSpPr>
            <a:spLocks noGrp="1"/>
          </p:cNvSpPr>
          <p:nvPr>
            <p:ph idx="1"/>
          </p:nvPr>
        </p:nvSpPr>
        <p:spPr>
          <a:xfrm>
            <a:off x="531151" y="942300"/>
            <a:ext cx="11126522" cy="4419600"/>
          </a:xfrm>
        </p:spPr>
        <p:txBody>
          <a:bodyPr/>
          <a:lstStyle/>
          <a:p>
            <a:r>
              <a:rPr lang="en-US" dirty="0"/>
              <a:t>Now, we can create logs and see it on the console by getting an instance of </a:t>
            </a:r>
            <a:r>
              <a:rPr lang="en-US" dirty="0" err="1"/>
              <a:t>ILogger</a:t>
            </a:r>
            <a:r>
              <a:rPr lang="en-US" dirty="0"/>
              <a:t> using </a:t>
            </a:r>
            <a:r>
              <a:rPr lang="en-US" dirty="0" err="1"/>
              <a:t>LoggerFactory</a:t>
            </a:r>
            <a:r>
              <a:rPr lang="en-US" dirty="0"/>
              <a:t> and start logging as shown below.</a:t>
            </a:r>
          </a:p>
          <a:p>
            <a:endParaRPr lang="en-US" dirty="0"/>
          </a:p>
        </p:txBody>
      </p:sp>
      <p:sp>
        <p:nvSpPr>
          <p:cNvPr id="4" name="Slide Number Placeholder 3">
            <a:extLst>
              <a:ext uri="{FF2B5EF4-FFF2-40B4-BE49-F238E27FC236}">
                <a16:creationId xmlns:a16="http://schemas.microsoft.com/office/drawing/2014/main" id="{ADE6D935-0F9B-4B62-9CF8-275D8F28AAA4}"/>
              </a:ext>
            </a:extLst>
          </p:cNvPr>
          <p:cNvSpPr>
            <a:spLocks noGrp="1"/>
          </p:cNvSpPr>
          <p:nvPr>
            <p:ph type="sldNum" sz="quarter" idx="12"/>
          </p:nvPr>
        </p:nvSpPr>
        <p:spPr/>
        <p:txBody>
          <a:bodyPr/>
          <a:lstStyle/>
          <a:p>
            <a:fld id="{C51EAA63-D034-42AE-91FA-B13B9518C7BE}" type="slidenum">
              <a:rPr lang="en-US" smtClean="0"/>
              <a:pPr/>
              <a:t>164</a:t>
            </a:fld>
            <a:endParaRPr lang="en-US" dirty="0"/>
          </a:p>
        </p:txBody>
      </p:sp>
      <p:pic>
        <p:nvPicPr>
          <p:cNvPr id="6" name="Picture 5">
            <a:extLst>
              <a:ext uri="{FF2B5EF4-FFF2-40B4-BE49-F238E27FC236}">
                <a16:creationId xmlns:a16="http://schemas.microsoft.com/office/drawing/2014/main" id="{255BC53D-E41D-4834-822D-9F9DC1B31BB5}"/>
              </a:ext>
            </a:extLst>
          </p:cNvPr>
          <p:cNvPicPr>
            <a:picLocks noChangeAspect="1"/>
          </p:cNvPicPr>
          <p:nvPr/>
        </p:nvPicPr>
        <p:blipFill>
          <a:blip r:embed="rId2"/>
          <a:stretch>
            <a:fillRect/>
          </a:stretch>
        </p:blipFill>
        <p:spPr>
          <a:xfrm>
            <a:off x="1112619" y="1955175"/>
            <a:ext cx="9564759" cy="3807833"/>
          </a:xfrm>
          <a:prstGeom prst="rect">
            <a:avLst/>
          </a:prstGeom>
        </p:spPr>
      </p:pic>
    </p:spTree>
    <p:extLst>
      <p:ext uri="{BB962C8B-B14F-4D97-AF65-F5344CB8AC3E}">
        <p14:creationId xmlns:p14="http://schemas.microsoft.com/office/powerpoint/2010/main" val="275760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B815-7313-435E-92EC-7127969D1283}"/>
              </a:ext>
            </a:extLst>
          </p:cNvPr>
          <p:cNvSpPr>
            <a:spLocks noGrp="1"/>
          </p:cNvSpPr>
          <p:nvPr>
            <p:ph type="title"/>
          </p:nvPr>
        </p:nvSpPr>
        <p:spPr>
          <a:xfrm>
            <a:off x="306735" y="305270"/>
            <a:ext cx="11125199" cy="606084"/>
          </a:xfrm>
        </p:spPr>
        <p:txBody>
          <a:bodyPr/>
          <a:lstStyle/>
          <a:p>
            <a:r>
              <a:rPr lang="en-IN" dirty="0"/>
              <a:t>Example: Logging MVC Controller</a:t>
            </a:r>
            <a:endParaRPr lang="en-US" dirty="0"/>
          </a:p>
        </p:txBody>
      </p:sp>
      <p:sp>
        <p:nvSpPr>
          <p:cNvPr id="3" name="Content Placeholder 2">
            <a:extLst>
              <a:ext uri="{FF2B5EF4-FFF2-40B4-BE49-F238E27FC236}">
                <a16:creationId xmlns:a16="http://schemas.microsoft.com/office/drawing/2014/main" id="{3A59C019-6339-4628-9825-5445B14B00EB}"/>
              </a:ext>
            </a:extLst>
          </p:cNvPr>
          <p:cNvSpPr>
            <a:spLocks noGrp="1"/>
          </p:cNvSpPr>
          <p:nvPr>
            <p:ph idx="1"/>
          </p:nvPr>
        </p:nvSpPr>
        <p:spPr>
          <a:xfrm>
            <a:off x="531151" y="1087903"/>
            <a:ext cx="11126522" cy="4419600"/>
          </a:xfrm>
        </p:spPr>
        <p:txBody>
          <a:bodyPr/>
          <a:lstStyle/>
          <a:p>
            <a:r>
              <a:rPr lang="en-US" dirty="0"/>
              <a:t>We can also use </a:t>
            </a:r>
            <a:r>
              <a:rPr lang="en-US" dirty="0" err="1"/>
              <a:t>ILogger</a:t>
            </a:r>
            <a:r>
              <a:rPr lang="en-US" dirty="0"/>
              <a:t> anywhere in our application. </a:t>
            </a:r>
            <a:r>
              <a:rPr lang="en-US" dirty="0" err="1"/>
              <a:t>IoC</a:t>
            </a:r>
            <a:r>
              <a:rPr lang="en-US" dirty="0"/>
              <a:t> container will inject </a:t>
            </a:r>
            <a:r>
              <a:rPr lang="en-US" dirty="0" err="1"/>
              <a:t>ConsoleLogger</a:t>
            </a:r>
            <a:r>
              <a:rPr lang="en-US" dirty="0"/>
              <a:t> instance wherever it sees </a:t>
            </a:r>
            <a:r>
              <a:rPr lang="en-US" dirty="0" err="1"/>
              <a:t>ILogger</a:t>
            </a:r>
            <a:r>
              <a:rPr lang="en-US" dirty="0"/>
              <a:t>. For example, we can use </a:t>
            </a:r>
            <a:r>
              <a:rPr lang="en-US" dirty="0" err="1"/>
              <a:t>ILogger</a:t>
            </a:r>
            <a:r>
              <a:rPr lang="en-US" dirty="0"/>
              <a:t> in the MVC-controller as shown below.</a:t>
            </a:r>
          </a:p>
          <a:p>
            <a:endParaRPr lang="en-US" dirty="0"/>
          </a:p>
          <a:p>
            <a:endParaRPr lang="en-US" dirty="0"/>
          </a:p>
          <a:p>
            <a:endParaRPr lang="en-US" dirty="0"/>
          </a:p>
          <a:p>
            <a:endParaRPr lang="en-US" dirty="0"/>
          </a:p>
          <a:p>
            <a:endParaRPr lang="en-US" dirty="0"/>
          </a:p>
          <a:p>
            <a:endParaRPr lang="en-US" dirty="0"/>
          </a:p>
          <a:p>
            <a:r>
              <a:rPr lang="en-US" dirty="0"/>
              <a:t>We will see the above log on the console when browse http://localhost:5000/home/index.</a:t>
            </a:r>
          </a:p>
        </p:txBody>
      </p:sp>
      <p:sp>
        <p:nvSpPr>
          <p:cNvPr id="4" name="Slide Number Placeholder 3">
            <a:extLst>
              <a:ext uri="{FF2B5EF4-FFF2-40B4-BE49-F238E27FC236}">
                <a16:creationId xmlns:a16="http://schemas.microsoft.com/office/drawing/2014/main" id="{47FADF13-0ACB-43E6-9327-27263ECC5C43}"/>
              </a:ext>
            </a:extLst>
          </p:cNvPr>
          <p:cNvSpPr>
            <a:spLocks noGrp="1"/>
          </p:cNvSpPr>
          <p:nvPr>
            <p:ph type="sldNum" sz="quarter" idx="12"/>
          </p:nvPr>
        </p:nvSpPr>
        <p:spPr/>
        <p:txBody>
          <a:bodyPr/>
          <a:lstStyle/>
          <a:p>
            <a:fld id="{C51EAA63-D034-42AE-91FA-B13B9518C7BE}" type="slidenum">
              <a:rPr lang="en-US" smtClean="0"/>
              <a:pPr/>
              <a:t>165</a:t>
            </a:fld>
            <a:endParaRPr lang="en-US" dirty="0"/>
          </a:p>
        </p:txBody>
      </p:sp>
      <p:pic>
        <p:nvPicPr>
          <p:cNvPr id="5" name="Picture 4">
            <a:extLst>
              <a:ext uri="{FF2B5EF4-FFF2-40B4-BE49-F238E27FC236}">
                <a16:creationId xmlns:a16="http://schemas.microsoft.com/office/drawing/2014/main" id="{82CC3149-7011-4316-BAE0-FDE56B99DC50}"/>
              </a:ext>
            </a:extLst>
          </p:cNvPr>
          <p:cNvPicPr>
            <a:picLocks noChangeAspect="1"/>
          </p:cNvPicPr>
          <p:nvPr/>
        </p:nvPicPr>
        <p:blipFill>
          <a:blip r:embed="rId2"/>
          <a:stretch>
            <a:fillRect/>
          </a:stretch>
        </p:blipFill>
        <p:spPr>
          <a:xfrm>
            <a:off x="2874196" y="2215002"/>
            <a:ext cx="5641398" cy="3292501"/>
          </a:xfrm>
          <a:prstGeom prst="rect">
            <a:avLst/>
          </a:prstGeom>
        </p:spPr>
      </p:pic>
    </p:spTree>
    <p:extLst>
      <p:ext uri="{BB962C8B-B14F-4D97-AF65-F5344CB8AC3E}">
        <p14:creationId xmlns:p14="http://schemas.microsoft.com/office/powerpoint/2010/main" val="37128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7CF0-8822-4184-8A19-D23DF19C3D58}"/>
              </a:ext>
            </a:extLst>
          </p:cNvPr>
          <p:cNvSpPr>
            <a:spLocks noGrp="1"/>
          </p:cNvSpPr>
          <p:nvPr>
            <p:ph type="title"/>
          </p:nvPr>
        </p:nvSpPr>
        <p:spPr>
          <a:xfrm>
            <a:off x="305412" y="301752"/>
            <a:ext cx="11125199" cy="489323"/>
          </a:xfrm>
        </p:spPr>
        <p:txBody>
          <a:bodyPr>
            <a:normAutofit fontScale="90000"/>
          </a:bodyPr>
          <a:lstStyle/>
          <a:p>
            <a:r>
              <a:rPr lang="en-IN" dirty="0"/>
              <a:t>Log Levels</a:t>
            </a:r>
            <a:endParaRPr lang="en-US" dirty="0"/>
          </a:p>
        </p:txBody>
      </p:sp>
      <p:sp>
        <p:nvSpPr>
          <p:cNvPr id="3" name="Content Placeholder 2">
            <a:extLst>
              <a:ext uri="{FF2B5EF4-FFF2-40B4-BE49-F238E27FC236}">
                <a16:creationId xmlns:a16="http://schemas.microsoft.com/office/drawing/2014/main" id="{8DD69BCB-1A82-4E6D-8381-BE3C0E5229D5}"/>
              </a:ext>
            </a:extLst>
          </p:cNvPr>
          <p:cNvSpPr>
            <a:spLocks noGrp="1"/>
          </p:cNvSpPr>
          <p:nvPr>
            <p:ph idx="1"/>
          </p:nvPr>
        </p:nvSpPr>
        <p:spPr>
          <a:xfrm>
            <a:off x="432677" y="965981"/>
            <a:ext cx="11126522" cy="4419600"/>
          </a:xfrm>
        </p:spPr>
        <p:txBody>
          <a:bodyPr/>
          <a:lstStyle/>
          <a:p>
            <a:r>
              <a:rPr lang="en-US" sz="2600" dirty="0"/>
              <a:t>Log levels indicate the importance or severity of the log messages. Built-in log providers include extension methods to indicate log levels.</a:t>
            </a:r>
          </a:p>
        </p:txBody>
      </p:sp>
      <p:sp>
        <p:nvSpPr>
          <p:cNvPr id="4" name="Slide Number Placeholder 3">
            <a:extLst>
              <a:ext uri="{FF2B5EF4-FFF2-40B4-BE49-F238E27FC236}">
                <a16:creationId xmlns:a16="http://schemas.microsoft.com/office/drawing/2014/main" id="{BE48716C-B451-4AB0-B1F3-F99DA63A838F}"/>
              </a:ext>
            </a:extLst>
          </p:cNvPr>
          <p:cNvSpPr>
            <a:spLocks noGrp="1"/>
          </p:cNvSpPr>
          <p:nvPr>
            <p:ph type="sldNum" sz="quarter" idx="12"/>
          </p:nvPr>
        </p:nvSpPr>
        <p:spPr/>
        <p:txBody>
          <a:bodyPr/>
          <a:lstStyle/>
          <a:p>
            <a:fld id="{C51EAA63-D034-42AE-91FA-B13B9518C7BE}" type="slidenum">
              <a:rPr lang="en-US" smtClean="0"/>
              <a:pPr/>
              <a:t>166</a:t>
            </a:fld>
            <a:endParaRPr lang="en-US" dirty="0"/>
          </a:p>
        </p:txBody>
      </p:sp>
    </p:spTree>
    <p:extLst>
      <p:ext uri="{BB962C8B-B14F-4D97-AF65-F5344CB8AC3E}">
        <p14:creationId xmlns:p14="http://schemas.microsoft.com/office/powerpoint/2010/main" val="298170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2BF8-122D-4C20-B160-1333A55C7E31}"/>
              </a:ext>
            </a:extLst>
          </p:cNvPr>
          <p:cNvSpPr>
            <a:spLocks noGrp="1"/>
          </p:cNvSpPr>
          <p:nvPr>
            <p:ph type="title"/>
          </p:nvPr>
        </p:nvSpPr>
        <p:spPr>
          <a:xfrm>
            <a:off x="239273" y="288197"/>
            <a:ext cx="11125199" cy="521678"/>
          </a:xfrm>
        </p:spPr>
        <p:txBody>
          <a:bodyPr>
            <a:normAutofit fontScale="90000"/>
          </a:bodyPr>
          <a:lstStyle/>
          <a:p>
            <a:r>
              <a:rPr lang="en-IN" dirty="0"/>
              <a:t>Log Levels</a:t>
            </a:r>
            <a:endParaRPr lang="en-US" dirty="0"/>
          </a:p>
        </p:txBody>
      </p:sp>
      <p:sp>
        <p:nvSpPr>
          <p:cNvPr id="4" name="Slide Number Placeholder 3">
            <a:extLst>
              <a:ext uri="{FF2B5EF4-FFF2-40B4-BE49-F238E27FC236}">
                <a16:creationId xmlns:a16="http://schemas.microsoft.com/office/drawing/2014/main" id="{B78B8B19-7B1A-4630-AD46-75DD6D55D5BE}"/>
              </a:ext>
            </a:extLst>
          </p:cNvPr>
          <p:cNvSpPr>
            <a:spLocks noGrp="1"/>
          </p:cNvSpPr>
          <p:nvPr>
            <p:ph type="sldNum" sz="quarter" idx="12"/>
          </p:nvPr>
        </p:nvSpPr>
        <p:spPr/>
        <p:txBody>
          <a:bodyPr/>
          <a:lstStyle/>
          <a:p>
            <a:fld id="{C51EAA63-D034-42AE-91FA-B13B9518C7BE}" type="slidenum">
              <a:rPr lang="en-US" smtClean="0"/>
              <a:pPr/>
              <a:t>167</a:t>
            </a:fld>
            <a:endParaRPr lang="en-US" dirty="0"/>
          </a:p>
        </p:txBody>
      </p:sp>
      <p:graphicFrame>
        <p:nvGraphicFramePr>
          <p:cNvPr id="5" name="Table 4">
            <a:extLst>
              <a:ext uri="{FF2B5EF4-FFF2-40B4-BE49-F238E27FC236}">
                <a16:creationId xmlns:a16="http://schemas.microsoft.com/office/drawing/2014/main" id="{E36C34C0-DD1B-42A1-9DFE-17B5FE174799}"/>
              </a:ext>
            </a:extLst>
          </p:cNvPr>
          <p:cNvGraphicFramePr>
            <a:graphicFrameLocks noGrp="1"/>
          </p:cNvGraphicFramePr>
          <p:nvPr>
            <p:extLst>
              <p:ext uri="{D42A27DB-BD31-4B8C-83A1-F6EECF244321}">
                <p14:modId xmlns:p14="http://schemas.microsoft.com/office/powerpoint/2010/main" val="2439544865"/>
              </p:ext>
            </p:extLst>
          </p:nvPr>
        </p:nvGraphicFramePr>
        <p:xfrm>
          <a:off x="531811" y="1472617"/>
          <a:ext cx="10540121" cy="4784963"/>
        </p:xfrm>
        <a:graphic>
          <a:graphicData uri="http://schemas.openxmlformats.org/drawingml/2006/table">
            <a:tbl>
              <a:tblPr>
                <a:tableStyleId>{E8B1032C-EA38-4F05-BA0D-38AFFFC7BED3}</a:tableStyleId>
              </a:tblPr>
              <a:tblGrid>
                <a:gridCol w="2279381">
                  <a:extLst>
                    <a:ext uri="{9D8B030D-6E8A-4147-A177-3AD203B41FA5}">
                      <a16:colId xmlns:a16="http://schemas.microsoft.com/office/drawing/2014/main" val="1519930279"/>
                    </a:ext>
                  </a:extLst>
                </a:gridCol>
                <a:gridCol w="1339436">
                  <a:extLst>
                    <a:ext uri="{9D8B030D-6E8A-4147-A177-3AD203B41FA5}">
                      <a16:colId xmlns:a16="http://schemas.microsoft.com/office/drawing/2014/main" val="2145888234"/>
                    </a:ext>
                  </a:extLst>
                </a:gridCol>
                <a:gridCol w="2321169">
                  <a:extLst>
                    <a:ext uri="{9D8B030D-6E8A-4147-A177-3AD203B41FA5}">
                      <a16:colId xmlns:a16="http://schemas.microsoft.com/office/drawing/2014/main" val="431685318"/>
                    </a:ext>
                  </a:extLst>
                </a:gridCol>
                <a:gridCol w="4600135">
                  <a:extLst>
                    <a:ext uri="{9D8B030D-6E8A-4147-A177-3AD203B41FA5}">
                      <a16:colId xmlns:a16="http://schemas.microsoft.com/office/drawing/2014/main" val="3395118520"/>
                    </a:ext>
                  </a:extLst>
                </a:gridCol>
              </a:tblGrid>
              <a:tr h="340081">
                <a:tc>
                  <a:txBody>
                    <a:bodyPr/>
                    <a:lstStyle/>
                    <a:p>
                      <a:pPr algn="l" fontAlgn="b"/>
                      <a:r>
                        <a:rPr lang="en-US" sz="2200" b="1">
                          <a:effectLst/>
                        </a:rPr>
                        <a:t>Log Level</a:t>
                      </a:r>
                      <a:endParaRPr lang="en-US" sz="2200" b="1">
                        <a:solidFill>
                          <a:srgbClr val="FFFFFF"/>
                        </a:solidFill>
                        <a:effectLst/>
                      </a:endParaRPr>
                    </a:p>
                  </a:txBody>
                  <a:tcPr marL="47779" marR="47779" marT="23890" marB="23890" anchor="b"/>
                </a:tc>
                <a:tc>
                  <a:txBody>
                    <a:bodyPr/>
                    <a:lstStyle/>
                    <a:p>
                      <a:pPr algn="l" fontAlgn="b"/>
                      <a:r>
                        <a:rPr lang="en-US" sz="2200" b="1">
                          <a:effectLst/>
                        </a:rPr>
                        <a:t>Severity</a:t>
                      </a:r>
                      <a:endParaRPr lang="en-US" sz="2200" b="1">
                        <a:solidFill>
                          <a:srgbClr val="FFFFFF"/>
                        </a:solidFill>
                        <a:effectLst/>
                      </a:endParaRPr>
                    </a:p>
                  </a:txBody>
                  <a:tcPr marL="47779" marR="47779" marT="23890" marB="23890" anchor="b"/>
                </a:tc>
                <a:tc>
                  <a:txBody>
                    <a:bodyPr/>
                    <a:lstStyle/>
                    <a:p>
                      <a:pPr algn="l" fontAlgn="b"/>
                      <a:r>
                        <a:rPr lang="en-US" sz="2200" b="1">
                          <a:effectLst/>
                        </a:rPr>
                        <a:t>Extension Method</a:t>
                      </a:r>
                      <a:endParaRPr lang="en-US" sz="2200" b="1">
                        <a:solidFill>
                          <a:srgbClr val="FFFFFF"/>
                        </a:solidFill>
                        <a:effectLst/>
                      </a:endParaRPr>
                    </a:p>
                  </a:txBody>
                  <a:tcPr marL="47779" marR="47779" marT="23890" marB="23890" anchor="b"/>
                </a:tc>
                <a:tc>
                  <a:txBody>
                    <a:bodyPr/>
                    <a:lstStyle/>
                    <a:p>
                      <a:pPr algn="l" fontAlgn="b"/>
                      <a:r>
                        <a:rPr lang="en-US" sz="2200" b="1" dirty="0">
                          <a:effectLst/>
                        </a:rPr>
                        <a:t>Description</a:t>
                      </a:r>
                      <a:endParaRPr lang="en-US" sz="2200" b="1" dirty="0">
                        <a:solidFill>
                          <a:srgbClr val="FFFFFF"/>
                        </a:solidFill>
                        <a:effectLst/>
                      </a:endParaRPr>
                    </a:p>
                  </a:txBody>
                  <a:tcPr marL="47779" marR="47779" marT="23890" marB="23890" anchor="b"/>
                </a:tc>
                <a:extLst>
                  <a:ext uri="{0D108BD9-81ED-4DB2-BD59-A6C34878D82A}">
                    <a16:rowId xmlns:a16="http://schemas.microsoft.com/office/drawing/2014/main" val="3441941602"/>
                  </a:ext>
                </a:extLst>
              </a:tr>
              <a:tr h="731449">
                <a:tc>
                  <a:txBody>
                    <a:bodyPr/>
                    <a:lstStyle/>
                    <a:p>
                      <a:pPr fontAlgn="t"/>
                      <a:r>
                        <a:rPr lang="en-US" sz="2200">
                          <a:effectLst/>
                        </a:rPr>
                        <a:t>Trace</a:t>
                      </a:r>
                      <a:endParaRPr lang="en-US" sz="2200">
                        <a:solidFill>
                          <a:srgbClr val="414141"/>
                        </a:solidFill>
                        <a:effectLst/>
                      </a:endParaRPr>
                    </a:p>
                  </a:txBody>
                  <a:tcPr marL="47779" marR="47779" marT="23890" marB="23890"/>
                </a:tc>
                <a:tc>
                  <a:txBody>
                    <a:bodyPr/>
                    <a:lstStyle/>
                    <a:p>
                      <a:pPr fontAlgn="t"/>
                      <a:r>
                        <a:rPr lang="en-US" sz="2200" dirty="0">
                          <a:effectLst/>
                        </a:rPr>
                        <a:t>0</a:t>
                      </a:r>
                      <a:endParaRPr lang="en-US" sz="2200" dirty="0">
                        <a:solidFill>
                          <a:srgbClr val="414141"/>
                        </a:solidFill>
                        <a:effectLst/>
                      </a:endParaRPr>
                    </a:p>
                  </a:txBody>
                  <a:tcPr marL="47779" marR="47779" marT="23890" marB="23890"/>
                </a:tc>
                <a:tc>
                  <a:txBody>
                    <a:bodyPr/>
                    <a:lstStyle/>
                    <a:p>
                      <a:pPr fontAlgn="t"/>
                      <a:r>
                        <a:rPr lang="en-US" sz="2200">
                          <a:effectLst/>
                        </a:rPr>
                        <a:t>LogTrace()</a:t>
                      </a:r>
                      <a:endParaRPr lang="en-US" sz="2200">
                        <a:solidFill>
                          <a:srgbClr val="414141"/>
                        </a:solidFill>
                        <a:effectLst/>
                      </a:endParaRPr>
                    </a:p>
                  </a:txBody>
                  <a:tcPr marL="47779" marR="47779" marT="23890" marB="23890"/>
                </a:tc>
                <a:tc>
                  <a:txBody>
                    <a:bodyPr/>
                    <a:lstStyle/>
                    <a:p>
                      <a:pPr fontAlgn="t"/>
                      <a:r>
                        <a:rPr lang="en-US" sz="2200">
                          <a:effectLst/>
                        </a:rPr>
                        <a:t>Log messages only for tracing purpose for the developers</a:t>
                      </a:r>
                      <a:endParaRPr lang="en-US" sz="2200">
                        <a:solidFill>
                          <a:srgbClr val="414141"/>
                        </a:solidFill>
                        <a:effectLst/>
                      </a:endParaRPr>
                    </a:p>
                  </a:txBody>
                  <a:tcPr marL="47779" marR="47779" marT="23890" marB="23890"/>
                </a:tc>
                <a:extLst>
                  <a:ext uri="{0D108BD9-81ED-4DB2-BD59-A6C34878D82A}">
                    <a16:rowId xmlns:a16="http://schemas.microsoft.com/office/drawing/2014/main" val="1174303523"/>
                  </a:ext>
                </a:extLst>
              </a:tr>
              <a:tr h="637744">
                <a:tc>
                  <a:txBody>
                    <a:bodyPr/>
                    <a:lstStyle/>
                    <a:p>
                      <a:pPr fontAlgn="t"/>
                      <a:r>
                        <a:rPr lang="en-US" sz="2200">
                          <a:effectLst/>
                        </a:rPr>
                        <a:t>Debug</a:t>
                      </a:r>
                      <a:endParaRPr lang="en-US" sz="2200">
                        <a:solidFill>
                          <a:srgbClr val="414141"/>
                        </a:solidFill>
                        <a:effectLst/>
                      </a:endParaRPr>
                    </a:p>
                  </a:txBody>
                  <a:tcPr marL="47779" marR="47779" marT="23890" marB="23890"/>
                </a:tc>
                <a:tc>
                  <a:txBody>
                    <a:bodyPr/>
                    <a:lstStyle/>
                    <a:p>
                      <a:pPr fontAlgn="t"/>
                      <a:r>
                        <a:rPr lang="en-US" sz="2200">
                          <a:effectLst/>
                        </a:rPr>
                        <a:t>1</a:t>
                      </a:r>
                      <a:endParaRPr lang="en-US" sz="2200">
                        <a:solidFill>
                          <a:srgbClr val="414141"/>
                        </a:solidFill>
                        <a:effectLst/>
                      </a:endParaRPr>
                    </a:p>
                  </a:txBody>
                  <a:tcPr marL="47779" marR="47779" marT="23890" marB="23890"/>
                </a:tc>
                <a:tc>
                  <a:txBody>
                    <a:bodyPr/>
                    <a:lstStyle/>
                    <a:p>
                      <a:pPr fontAlgn="t"/>
                      <a:r>
                        <a:rPr lang="en-US" sz="2200">
                          <a:effectLst/>
                        </a:rPr>
                        <a:t>LogDebug()</a:t>
                      </a:r>
                      <a:endParaRPr lang="en-US" sz="2200">
                        <a:solidFill>
                          <a:srgbClr val="414141"/>
                        </a:solidFill>
                        <a:effectLst/>
                      </a:endParaRPr>
                    </a:p>
                  </a:txBody>
                  <a:tcPr marL="47779" marR="47779" marT="23890" marB="23890"/>
                </a:tc>
                <a:tc>
                  <a:txBody>
                    <a:bodyPr/>
                    <a:lstStyle/>
                    <a:p>
                      <a:pPr fontAlgn="t"/>
                      <a:r>
                        <a:rPr lang="en-US" sz="2200">
                          <a:effectLst/>
                        </a:rPr>
                        <a:t>Log messages for short-term debugging purpose</a:t>
                      </a:r>
                      <a:endParaRPr lang="en-US" sz="2200">
                        <a:solidFill>
                          <a:srgbClr val="414141"/>
                        </a:solidFill>
                        <a:effectLst/>
                      </a:endParaRPr>
                    </a:p>
                  </a:txBody>
                  <a:tcPr marL="47779" marR="47779" marT="23890" marB="23890"/>
                </a:tc>
                <a:extLst>
                  <a:ext uri="{0D108BD9-81ED-4DB2-BD59-A6C34878D82A}">
                    <a16:rowId xmlns:a16="http://schemas.microsoft.com/office/drawing/2014/main" val="1840500609"/>
                  </a:ext>
                </a:extLst>
              </a:tr>
              <a:tr h="637744">
                <a:tc>
                  <a:txBody>
                    <a:bodyPr/>
                    <a:lstStyle/>
                    <a:p>
                      <a:pPr fontAlgn="t"/>
                      <a:r>
                        <a:rPr lang="en-US" sz="2200">
                          <a:effectLst/>
                        </a:rPr>
                        <a:t>Information</a:t>
                      </a:r>
                      <a:endParaRPr lang="en-US" sz="2200">
                        <a:solidFill>
                          <a:srgbClr val="414141"/>
                        </a:solidFill>
                        <a:effectLst/>
                      </a:endParaRPr>
                    </a:p>
                  </a:txBody>
                  <a:tcPr marL="47779" marR="47779" marT="23890" marB="23890"/>
                </a:tc>
                <a:tc>
                  <a:txBody>
                    <a:bodyPr/>
                    <a:lstStyle/>
                    <a:p>
                      <a:pPr fontAlgn="t"/>
                      <a:r>
                        <a:rPr lang="en-US" sz="2200">
                          <a:effectLst/>
                        </a:rPr>
                        <a:t>2</a:t>
                      </a:r>
                      <a:endParaRPr lang="en-US" sz="2200">
                        <a:solidFill>
                          <a:srgbClr val="414141"/>
                        </a:solidFill>
                        <a:effectLst/>
                      </a:endParaRPr>
                    </a:p>
                  </a:txBody>
                  <a:tcPr marL="47779" marR="47779" marT="23890" marB="23890"/>
                </a:tc>
                <a:tc>
                  <a:txBody>
                    <a:bodyPr/>
                    <a:lstStyle/>
                    <a:p>
                      <a:pPr fontAlgn="t"/>
                      <a:r>
                        <a:rPr lang="en-US" sz="2200">
                          <a:effectLst/>
                        </a:rPr>
                        <a:t>LogInformation()</a:t>
                      </a:r>
                      <a:endParaRPr lang="en-US" sz="2200">
                        <a:solidFill>
                          <a:srgbClr val="414141"/>
                        </a:solidFill>
                        <a:effectLst/>
                      </a:endParaRPr>
                    </a:p>
                  </a:txBody>
                  <a:tcPr marL="47779" marR="47779" marT="23890" marB="23890"/>
                </a:tc>
                <a:tc>
                  <a:txBody>
                    <a:bodyPr/>
                    <a:lstStyle/>
                    <a:p>
                      <a:pPr fontAlgn="t"/>
                      <a:r>
                        <a:rPr lang="en-US" sz="2200">
                          <a:effectLst/>
                        </a:rPr>
                        <a:t>Log messages for the flow of the application.</a:t>
                      </a:r>
                      <a:endParaRPr lang="en-US" sz="2200">
                        <a:solidFill>
                          <a:srgbClr val="414141"/>
                        </a:solidFill>
                        <a:effectLst/>
                      </a:endParaRPr>
                    </a:p>
                  </a:txBody>
                  <a:tcPr marL="47779" marR="47779" marT="23890" marB="23890"/>
                </a:tc>
                <a:extLst>
                  <a:ext uri="{0D108BD9-81ED-4DB2-BD59-A6C34878D82A}">
                    <a16:rowId xmlns:a16="http://schemas.microsoft.com/office/drawing/2014/main" val="2719324876"/>
                  </a:ext>
                </a:extLst>
              </a:tr>
              <a:tr h="935406">
                <a:tc>
                  <a:txBody>
                    <a:bodyPr/>
                    <a:lstStyle/>
                    <a:p>
                      <a:pPr fontAlgn="t"/>
                      <a:r>
                        <a:rPr lang="en-US" sz="2200">
                          <a:effectLst/>
                        </a:rPr>
                        <a:t>Warning</a:t>
                      </a:r>
                      <a:endParaRPr lang="en-US" sz="2200">
                        <a:solidFill>
                          <a:srgbClr val="414141"/>
                        </a:solidFill>
                        <a:effectLst/>
                      </a:endParaRPr>
                    </a:p>
                  </a:txBody>
                  <a:tcPr marL="47779" marR="47779" marT="23890" marB="23890"/>
                </a:tc>
                <a:tc>
                  <a:txBody>
                    <a:bodyPr/>
                    <a:lstStyle/>
                    <a:p>
                      <a:pPr fontAlgn="t"/>
                      <a:r>
                        <a:rPr lang="en-US" sz="2200">
                          <a:effectLst/>
                        </a:rPr>
                        <a:t>3</a:t>
                      </a:r>
                      <a:endParaRPr lang="en-US" sz="2200">
                        <a:solidFill>
                          <a:srgbClr val="414141"/>
                        </a:solidFill>
                        <a:effectLst/>
                      </a:endParaRPr>
                    </a:p>
                  </a:txBody>
                  <a:tcPr marL="47779" marR="47779" marT="23890" marB="23890"/>
                </a:tc>
                <a:tc>
                  <a:txBody>
                    <a:bodyPr/>
                    <a:lstStyle/>
                    <a:p>
                      <a:pPr fontAlgn="t"/>
                      <a:r>
                        <a:rPr lang="en-US" sz="2200">
                          <a:effectLst/>
                        </a:rPr>
                        <a:t>LogWarning()</a:t>
                      </a:r>
                      <a:endParaRPr lang="en-US" sz="2200">
                        <a:solidFill>
                          <a:srgbClr val="414141"/>
                        </a:solidFill>
                        <a:effectLst/>
                      </a:endParaRPr>
                    </a:p>
                  </a:txBody>
                  <a:tcPr marL="47779" marR="47779" marT="23890" marB="23890"/>
                </a:tc>
                <a:tc>
                  <a:txBody>
                    <a:bodyPr/>
                    <a:lstStyle/>
                    <a:p>
                      <a:pPr fontAlgn="t"/>
                      <a:r>
                        <a:rPr lang="en-US" sz="2200">
                          <a:effectLst/>
                        </a:rPr>
                        <a:t>Log messages for abnormal or unexpected events in the application flow.</a:t>
                      </a:r>
                      <a:endParaRPr lang="en-US" sz="2200">
                        <a:solidFill>
                          <a:srgbClr val="414141"/>
                        </a:solidFill>
                        <a:effectLst/>
                      </a:endParaRPr>
                    </a:p>
                  </a:txBody>
                  <a:tcPr marL="47779" marR="47779" marT="23890" marB="23890"/>
                </a:tc>
                <a:extLst>
                  <a:ext uri="{0D108BD9-81ED-4DB2-BD59-A6C34878D82A}">
                    <a16:rowId xmlns:a16="http://schemas.microsoft.com/office/drawing/2014/main" val="412443645"/>
                  </a:ext>
                </a:extLst>
              </a:tr>
              <a:tr h="340081">
                <a:tc>
                  <a:txBody>
                    <a:bodyPr/>
                    <a:lstStyle/>
                    <a:p>
                      <a:pPr fontAlgn="t"/>
                      <a:r>
                        <a:rPr lang="en-US" sz="2200">
                          <a:effectLst/>
                        </a:rPr>
                        <a:t>Error</a:t>
                      </a:r>
                      <a:endParaRPr lang="en-US" sz="2200">
                        <a:solidFill>
                          <a:srgbClr val="414141"/>
                        </a:solidFill>
                        <a:effectLst/>
                      </a:endParaRPr>
                    </a:p>
                  </a:txBody>
                  <a:tcPr marL="47779" marR="47779" marT="23890" marB="23890"/>
                </a:tc>
                <a:tc>
                  <a:txBody>
                    <a:bodyPr/>
                    <a:lstStyle/>
                    <a:p>
                      <a:pPr fontAlgn="t"/>
                      <a:r>
                        <a:rPr lang="en-US" sz="2200">
                          <a:effectLst/>
                        </a:rPr>
                        <a:t>4</a:t>
                      </a:r>
                      <a:endParaRPr lang="en-US" sz="2200">
                        <a:solidFill>
                          <a:srgbClr val="414141"/>
                        </a:solidFill>
                        <a:effectLst/>
                      </a:endParaRPr>
                    </a:p>
                  </a:txBody>
                  <a:tcPr marL="47779" marR="47779" marT="23890" marB="23890"/>
                </a:tc>
                <a:tc>
                  <a:txBody>
                    <a:bodyPr/>
                    <a:lstStyle/>
                    <a:p>
                      <a:pPr fontAlgn="t"/>
                      <a:r>
                        <a:rPr lang="en-US" sz="2200">
                          <a:effectLst/>
                        </a:rPr>
                        <a:t>LogError()</a:t>
                      </a:r>
                      <a:endParaRPr lang="en-US" sz="2200">
                        <a:solidFill>
                          <a:srgbClr val="414141"/>
                        </a:solidFill>
                        <a:effectLst/>
                      </a:endParaRPr>
                    </a:p>
                  </a:txBody>
                  <a:tcPr marL="47779" marR="47779" marT="23890" marB="23890"/>
                </a:tc>
                <a:tc>
                  <a:txBody>
                    <a:bodyPr/>
                    <a:lstStyle/>
                    <a:p>
                      <a:pPr fontAlgn="t"/>
                      <a:r>
                        <a:rPr lang="en-US" sz="2200">
                          <a:effectLst/>
                        </a:rPr>
                        <a:t>Log error messages.</a:t>
                      </a:r>
                      <a:endParaRPr lang="en-US" sz="2200">
                        <a:solidFill>
                          <a:srgbClr val="414141"/>
                        </a:solidFill>
                        <a:effectLst/>
                      </a:endParaRPr>
                    </a:p>
                  </a:txBody>
                  <a:tcPr marL="47779" marR="47779" marT="23890" marB="23890"/>
                </a:tc>
                <a:extLst>
                  <a:ext uri="{0D108BD9-81ED-4DB2-BD59-A6C34878D82A}">
                    <a16:rowId xmlns:a16="http://schemas.microsoft.com/office/drawing/2014/main" val="1877856474"/>
                  </a:ext>
                </a:extLst>
              </a:tr>
              <a:tr h="797094">
                <a:tc>
                  <a:txBody>
                    <a:bodyPr/>
                    <a:lstStyle/>
                    <a:p>
                      <a:pPr fontAlgn="t"/>
                      <a:r>
                        <a:rPr lang="en-US" sz="2200">
                          <a:effectLst/>
                        </a:rPr>
                        <a:t>Critical</a:t>
                      </a:r>
                      <a:endParaRPr lang="en-US" sz="2200">
                        <a:solidFill>
                          <a:srgbClr val="414141"/>
                        </a:solidFill>
                        <a:effectLst/>
                      </a:endParaRPr>
                    </a:p>
                  </a:txBody>
                  <a:tcPr marL="47779" marR="47779" marT="23890" marB="23890"/>
                </a:tc>
                <a:tc>
                  <a:txBody>
                    <a:bodyPr/>
                    <a:lstStyle/>
                    <a:p>
                      <a:pPr fontAlgn="t"/>
                      <a:r>
                        <a:rPr lang="en-US" sz="2200">
                          <a:effectLst/>
                        </a:rPr>
                        <a:t>5</a:t>
                      </a:r>
                      <a:endParaRPr lang="en-US" sz="2200">
                        <a:solidFill>
                          <a:srgbClr val="414141"/>
                        </a:solidFill>
                        <a:effectLst/>
                      </a:endParaRPr>
                    </a:p>
                  </a:txBody>
                  <a:tcPr marL="47779" marR="47779" marT="23890" marB="23890"/>
                </a:tc>
                <a:tc>
                  <a:txBody>
                    <a:bodyPr/>
                    <a:lstStyle/>
                    <a:p>
                      <a:pPr fontAlgn="t"/>
                      <a:r>
                        <a:rPr lang="en-US" sz="2200">
                          <a:effectLst/>
                        </a:rPr>
                        <a:t>LogCritical()</a:t>
                      </a:r>
                      <a:endParaRPr lang="en-US" sz="2200">
                        <a:solidFill>
                          <a:srgbClr val="414141"/>
                        </a:solidFill>
                        <a:effectLst/>
                      </a:endParaRPr>
                    </a:p>
                  </a:txBody>
                  <a:tcPr marL="47779" marR="47779" marT="23890" marB="23890"/>
                </a:tc>
                <a:tc>
                  <a:txBody>
                    <a:bodyPr/>
                    <a:lstStyle/>
                    <a:p>
                      <a:pPr fontAlgn="t"/>
                      <a:r>
                        <a:rPr lang="en-US" sz="2200" dirty="0">
                          <a:effectLst/>
                        </a:rPr>
                        <a:t>Log messages for the failures that require immediate attention</a:t>
                      </a:r>
                      <a:endParaRPr lang="en-US" sz="2200" dirty="0">
                        <a:solidFill>
                          <a:srgbClr val="414141"/>
                        </a:solidFill>
                        <a:effectLst/>
                      </a:endParaRPr>
                    </a:p>
                  </a:txBody>
                  <a:tcPr marL="47779" marR="47779" marT="23890" marB="23890"/>
                </a:tc>
                <a:extLst>
                  <a:ext uri="{0D108BD9-81ED-4DB2-BD59-A6C34878D82A}">
                    <a16:rowId xmlns:a16="http://schemas.microsoft.com/office/drawing/2014/main" val="3784463241"/>
                  </a:ext>
                </a:extLst>
              </a:tr>
            </a:tbl>
          </a:graphicData>
        </a:graphic>
      </p:graphicFrame>
      <p:sp>
        <p:nvSpPr>
          <p:cNvPr id="6" name="TextBox 5">
            <a:extLst>
              <a:ext uri="{FF2B5EF4-FFF2-40B4-BE49-F238E27FC236}">
                <a16:creationId xmlns:a16="http://schemas.microsoft.com/office/drawing/2014/main" id="{FCF4B438-556B-4A3D-8080-5DB8C71F29DB}"/>
              </a:ext>
            </a:extLst>
          </p:cNvPr>
          <p:cNvSpPr txBox="1"/>
          <p:nvPr/>
        </p:nvSpPr>
        <p:spPr>
          <a:xfrm>
            <a:off x="659693" y="922419"/>
            <a:ext cx="914400" cy="914400"/>
          </a:xfrm>
          <a:prstGeom prst="rect">
            <a:avLst/>
          </a:prstGeom>
          <a:noFill/>
        </p:spPr>
        <p:txBody>
          <a:bodyPr wrap="none" lIns="0" tIns="0" rIns="0" bIns="0" rtlCol="0">
            <a:noAutofit/>
          </a:bodyPr>
          <a:lstStyle/>
          <a:p>
            <a:pPr marL="457200" indent="-457200">
              <a:lnSpc>
                <a:spcPct val="90000"/>
              </a:lnSpc>
              <a:buFont typeface="Arial" panose="020B0604020202020204" pitchFamily="34" charset="0"/>
              <a:buChar char="•"/>
            </a:pPr>
            <a:r>
              <a:rPr lang="en-US" sz="2800" dirty="0"/>
              <a:t>ASP.NET Core defines following log levels.</a:t>
            </a:r>
          </a:p>
          <a:p>
            <a:pPr marL="457200" indent="-457200">
              <a:lnSpc>
                <a:spcPct val="9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387045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A2FB-86F1-40CE-BE22-7DDC1E0C2BB9}"/>
              </a:ext>
            </a:extLst>
          </p:cNvPr>
          <p:cNvSpPr>
            <a:spLocks noGrp="1"/>
          </p:cNvSpPr>
          <p:nvPr>
            <p:ph type="title"/>
          </p:nvPr>
        </p:nvSpPr>
        <p:spPr>
          <a:xfrm>
            <a:off x="250464" y="259372"/>
            <a:ext cx="11125199" cy="521678"/>
          </a:xfrm>
        </p:spPr>
        <p:txBody>
          <a:bodyPr>
            <a:normAutofit fontScale="90000"/>
          </a:bodyPr>
          <a:lstStyle/>
          <a:p>
            <a:r>
              <a:rPr lang="en-IN" dirty="0"/>
              <a:t>Example: Log Level</a:t>
            </a:r>
            <a:endParaRPr lang="en-US" dirty="0"/>
          </a:p>
        </p:txBody>
      </p:sp>
      <p:sp>
        <p:nvSpPr>
          <p:cNvPr id="3" name="Content Placeholder 2">
            <a:extLst>
              <a:ext uri="{FF2B5EF4-FFF2-40B4-BE49-F238E27FC236}">
                <a16:creationId xmlns:a16="http://schemas.microsoft.com/office/drawing/2014/main" id="{35EF1CE7-3BD0-4B48-A3FE-CACBE90A8CFE}"/>
              </a:ext>
            </a:extLst>
          </p:cNvPr>
          <p:cNvSpPr>
            <a:spLocks noGrp="1"/>
          </p:cNvSpPr>
          <p:nvPr>
            <p:ph idx="1"/>
          </p:nvPr>
        </p:nvSpPr>
        <p:spPr>
          <a:xfrm>
            <a:off x="531150" y="933158"/>
            <a:ext cx="11126522" cy="4419600"/>
          </a:xfrm>
        </p:spPr>
        <p:txBody>
          <a:bodyPr/>
          <a:lstStyle/>
          <a:p>
            <a:r>
              <a:rPr lang="en-US" dirty="0"/>
              <a:t>We can use extension method to indicate level of the log messages as shown below.</a:t>
            </a:r>
          </a:p>
        </p:txBody>
      </p:sp>
      <p:sp>
        <p:nvSpPr>
          <p:cNvPr id="4" name="Slide Number Placeholder 3">
            <a:extLst>
              <a:ext uri="{FF2B5EF4-FFF2-40B4-BE49-F238E27FC236}">
                <a16:creationId xmlns:a16="http://schemas.microsoft.com/office/drawing/2014/main" id="{62E49D8D-25C8-4BBC-B53F-71863B960790}"/>
              </a:ext>
            </a:extLst>
          </p:cNvPr>
          <p:cNvSpPr>
            <a:spLocks noGrp="1"/>
          </p:cNvSpPr>
          <p:nvPr>
            <p:ph type="sldNum" sz="quarter" idx="12"/>
          </p:nvPr>
        </p:nvSpPr>
        <p:spPr/>
        <p:txBody>
          <a:bodyPr/>
          <a:lstStyle/>
          <a:p>
            <a:fld id="{C51EAA63-D034-42AE-91FA-B13B9518C7BE}" type="slidenum">
              <a:rPr lang="en-US" smtClean="0"/>
              <a:pPr/>
              <a:t>168</a:t>
            </a:fld>
            <a:endParaRPr lang="en-US" dirty="0"/>
          </a:p>
        </p:txBody>
      </p:sp>
      <p:pic>
        <p:nvPicPr>
          <p:cNvPr id="5" name="Picture 4">
            <a:extLst>
              <a:ext uri="{FF2B5EF4-FFF2-40B4-BE49-F238E27FC236}">
                <a16:creationId xmlns:a16="http://schemas.microsoft.com/office/drawing/2014/main" id="{C9FA3A48-7796-4068-A4A0-831EB2177435}"/>
              </a:ext>
            </a:extLst>
          </p:cNvPr>
          <p:cNvPicPr>
            <a:picLocks noChangeAspect="1"/>
          </p:cNvPicPr>
          <p:nvPr/>
        </p:nvPicPr>
        <p:blipFill>
          <a:blip r:embed="rId2"/>
          <a:stretch>
            <a:fillRect/>
          </a:stretch>
        </p:blipFill>
        <p:spPr>
          <a:xfrm>
            <a:off x="2377441" y="1809458"/>
            <a:ext cx="7779434" cy="4418244"/>
          </a:xfrm>
          <a:prstGeom prst="rect">
            <a:avLst/>
          </a:prstGeom>
        </p:spPr>
      </p:pic>
    </p:spTree>
    <p:extLst>
      <p:ext uri="{BB962C8B-B14F-4D97-AF65-F5344CB8AC3E}">
        <p14:creationId xmlns:p14="http://schemas.microsoft.com/office/powerpoint/2010/main" val="257750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F867-CD14-4EC8-A3EC-DA4D6B044982}"/>
              </a:ext>
            </a:extLst>
          </p:cNvPr>
          <p:cNvSpPr>
            <a:spLocks noGrp="1"/>
          </p:cNvSpPr>
          <p:nvPr>
            <p:ph type="title"/>
          </p:nvPr>
        </p:nvSpPr>
        <p:spPr>
          <a:xfrm>
            <a:off x="334871" y="375608"/>
            <a:ext cx="11125199" cy="535746"/>
          </a:xfrm>
        </p:spPr>
        <p:txBody>
          <a:bodyPr>
            <a:normAutofit fontScale="90000"/>
          </a:bodyPr>
          <a:lstStyle/>
          <a:p>
            <a:r>
              <a:rPr lang="en-IN" dirty="0"/>
              <a:t>Third-party Logging Provider</a:t>
            </a:r>
            <a:endParaRPr lang="en-US" dirty="0"/>
          </a:p>
        </p:txBody>
      </p:sp>
      <p:sp>
        <p:nvSpPr>
          <p:cNvPr id="3" name="Content Placeholder 2">
            <a:extLst>
              <a:ext uri="{FF2B5EF4-FFF2-40B4-BE49-F238E27FC236}">
                <a16:creationId xmlns:a16="http://schemas.microsoft.com/office/drawing/2014/main" id="{A579C6D7-7893-4148-A1E1-937FD4A3D20C}"/>
              </a:ext>
            </a:extLst>
          </p:cNvPr>
          <p:cNvSpPr>
            <a:spLocks noGrp="1"/>
          </p:cNvSpPr>
          <p:nvPr>
            <p:ph idx="1"/>
          </p:nvPr>
        </p:nvSpPr>
        <p:spPr>
          <a:xfrm>
            <a:off x="531151" y="1073835"/>
            <a:ext cx="11126522" cy="4419600"/>
          </a:xfrm>
        </p:spPr>
        <p:txBody>
          <a:bodyPr/>
          <a:lstStyle/>
          <a:p>
            <a:r>
              <a:rPr lang="en-US" dirty="0"/>
              <a:t>The following are some logging providers that work with ASP.NET Core:</a:t>
            </a:r>
          </a:p>
        </p:txBody>
      </p:sp>
      <p:sp>
        <p:nvSpPr>
          <p:cNvPr id="4" name="Slide Number Placeholder 3">
            <a:extLst>
              <a:ext uri="{FF2B5EF4-FFF2-40B4-BE49-F238E27FC236}">
                <a16:creationId xmlns:a16="http://schemas.microsoft.com/office/drawing/2014/main" id="{31A5BF7C-8B10-4BD8-A5BE-202D768CE97A}"/>
              </a:ext>
            </a:extLst>
          </p:cNvPr>
          <p:cNvSpPr>
            <a:spLocks noGrp="1"/>
          </p:cNvSpPr>
          <p:nvPr>
            <p:ph type="sldNum" sz="quarter" idx="12"/>
          </p:nvPr>
        </p:nvSpPr>
        <p:spPr/>
        <p:txBody>
          <a:bodyPr/>
          <a:lstStyle/>
          <a:p>
            <a:fld id="{C51EAA63-D034-42AE-91FA-B13B9518C7BE}" type="slidenum">
              <a:rPr lang="en-US" smtClean="0"/>
              <a:pPr/>
              <a:t>169</a:t>
            </a:fld>
            <a:endParaRPr lang="en-US" dirty="0"/>
          </a:p>
        </p:txBody>
      </p:sp>
      <p:graphicFrame>
        <p:nvGraphicFramePr>
          <p:cNvPr id="5" name="Table 4">
            <a:extLst>
              <a:ext uri="{FF2B5EF4-FFF2-40B4-BE49-F238E27FC236}">
                <a16:creationId xmlns:a16="http://schemas.microsoft.com/office/drawing/2014/main" id="{7847CE32-D0E6-4CB7-8C78-61645062862D}"/>
              </a:ext>
            </a:extLst>
          </p:cNvPr>
          <p:cNvGraphicFramePr>
            <a:graphicFrameLocks noGrp="1"/>
          </p:cNvGraphicFramePr>
          <p:nvPr>
            <p:extLst>
              <p:ext uri="{D42A27DB-BD31-4B8C-83A1-F6EECF244321}">
                <p14:modId xmlns:p14="http://schemas.microsoft.com/office/powerpoint/2010/main" val="2330910159"/>
              </p:ext>
            </p:extLst>
          </p:nvPr>
        </p:nvGraphicFramePr>
        <p:xfrm>
          <a:off x="2494155" y="1974167"/>
          <a:ext cx="6087137" cy="1905000"/>
        </p:xfrm>
        <a:graphic>
          <a:graphicData uri="http://schemas.openxmlformats.org/drawingml/2006/table">
            <a:tbl>
              <a:tblPr>
                <a:tableStyleId>{E8B1032C-EA38-4F05-BA0D-38AFFFC7BED3}</a:tableStyleId>
              </a:tblPr>
              <a:tblGrid>
                <a:gridCol w="2162251">
                  <a:extLst>
                    <a:ext uri="{9D8B030D-6E8A-4147-A177-3AD203B41FA5}">
                      <a16:colId xmlns:a16="http://schemas.microsoft.com/office/drawing/2014/main" val="2452092256"/>
                    </a:ext>
                  </a:extLst>
                </a:gridCol>
                <a:gridCol w="3924886">
                  <a:extLst>
                    <a:ext uri="{9D8B030D-6E8A-4147-A177-3AD203B41FA5}">
                      <a16:colId xmlns:a16="http://schemas.microsoft.com/office/drawing/2014/main" val="2193269628"/>
                    </a:ext>
                  </a:extLst>
                </a:gridCol>
              </a:tblGrid>
              <a:tr h="0">
                <a:tc>
                  <a:txBody>
                    <a:bodyPr/>
                    <a:lstStyle/>
                    <a:p>
                      <a:pPr algn="l" fontAlgn="b"/>
                      <a:r>
                        <a:rPr lang="en-US" b="1" dirty="0">
                          <a:effectLst/>
                        </a:rPr>
                        <a:t>Logging Provider</a:t>
                      </a:r>
                      <a:endParaRPr lang="en-US" b="1" dirty="0">
                        <a:solidFill>
                          <a:srgbClr val="FFFFFF"/>
                        </a:solidFill>
                        <a:effectLst/>
                      </a:endParaRPr>
                    </a:p>
                  </a:txBody>
                  <a:tcPr anchor="b"/>
                </a:tc>
                <a:tc>
                  <a:txBody>
                    <a:bodyPr/>
                    <a:lstStyle/>
                    <a:p>
                      <a:pPr algn="l" fontAlgn="b"/>
                      <a:r>
                        <a:rPr lang="en-US" b="1" dirty="0">
                          <a:effectLst/>
                        </a:rPr>
                        <a:t>Description</a:t>
                      </a:r>
                      <a:endParaRPr lang="en-US" b="1" dirty="0">
                        <a:solidFill>
                          <a:srgbClr val="FFFFFF"/>
                        </a:solidFill>
                        <a:effectLst/>
                      </a:endParaRPr>
                    </a:p>
                  </a:txBody>
                  <a:tcPr anchor="b"/>
                </a:tc>
                <a:extLst>
                  <a:ext uri="{0D108BD9-81ED-4DB2-BD59-A6C34878D82A}">
                    <a16:rowId xmlns:a16="http://schemas.microsoft.com/office/drawing/2014/main" val="2907075782"/>
                  </a:ext>
                </a:extLst>
              </a:tr>
              <a:tr h="0">
                <a:tc>
                  <a:txBody>
                    <a:bodyPr/>
                    <a:lstStyle/>
                    <a:p>
                      <a:pPr fontAlgn="t"/>
                      <a:r>
                        <a:rPr lang="en-US" u="none" strike="noStrike" dirty="0">
                          <a:effectLst/>
                        </a:rPr>
                        <a:t>elmah.io</a:t>
                      </a:r>
                      <a:endParaRPr lang="en-US" dirty="0">
                        <a:solidFill>
                          <a:srgbClr val="414141"/>
                        </a:solidFill>
                        <a:effectLst/>
                      </a:endParaRPr>
                    </a:p>
                  </a:txBody>
                  <a:tcPr/>
                </a:tc>
                <a:tc>
                  <a:txBody>
                    <a:bodyPr/>
                    <a:lstStyle/>
                    <a:p>
                      <a:pPr fontAlgn="t"/>
                      <a:r>
                        <a:rPr lang="en-US" dirty="0">
                          <a:effectLst/>
                        </a:rPr>
                        <a:t>Provider for the </a:t>
                      </a:r>
                      <a:r>
                        <a:rPr lang="en-US" dirty="0" err="1">
                          <a:effectLst/>
                        </a:rPr>
                        <a:t>Elmah.Io</a:t>
                      </a:r>
                      <a:r>
                        <a:rPr lang="en-US" dirty="0">
                          <a:effectLst/>
                        </a:rPr>
                        <a:t> service</a:t>
                      </a:r>
                      <a:endParaRPr lang="en-US" dirty="0">
                        <a:solidFill>
                          <a:srgbClr val="414141"/>
                        </a:solidFill>
                        <a:effectLst/>
                      </a:endParaRPr>
                    </a:p>
                  </a:txBody>
                  <a:tcPr/>
                </a:tc>
                <a:extLst>
                  <a:ext uri="{0D108BD9-81ED-4DB2-BD59-A6C34878D82A}">
                    <a16:rowId xmlns:a16="http://schemas.microsoft.com/office/drawing/2014/main" val="3108760590"/>
                  </a:ext>
                </a:extLst>
              </a:tr>
              <a:tr h="0">
                <a:tc>
                  <a:txBody>
                    <a:bodyPr/>
                    <a:lstStyle/>
                    <a:p>
                      <a:pPr fontAlgn="t"/>
                      <a:r>
                        <a:rPr lang="en-US" u="none" strike="noStrike" dirty="0" err="1">
                          <a:effectLst/>
                        </a:rPr>
                        <a:t>Loggr</a:t>
                      </a:r>
                      <a:endParaRPr lang="en-US" dirty="0">
                        <a:solidFill>
                          <a:srgbClr val="414141"/>
                        </a:solidFill>
                        <a:effectLst/>
                      </a:endParaRPr>
                    </a:p>
                  </a:txBody>
                  <a:tcPr/>
                </a:tc>
                <a:tc>
                  <a:txBody>
                    <a:bodyPr/>
                    <a:lstStyle/>
                    <a:p>
                      <a:pPr fontAlgn="t"/>
                      <a:r>
                        <a:rPr lang="en-US">
                          <a:effectLst/>
                        </a:rPr>
                        <a:t>Provider for the Logger service</a:t>
                      </a:r>
                      <a:endParaRPr lang="en-US">
                        <a:solidFill>
                          <a:srgbClr val="414141"/>
                        </a:solidFill>
                        <a:effectLst/>
                      </a:endParaRPr>
                    </a:p>
                  </a:txBody>
                  <a:tcPr/>
                </a:tc>
                <a:extLst>
                  <a:ext uri="{0D108BD9-81ED-4DB2-BD59-A6C34878D82A}">
                    <a16:rowId xmlns:a16="http://schemas.microsoft.com/office/drawing/2014/main" val="1277115040"/>
                  </a:ext>
                </a:extLst>
              </a:tr>
              <a:tr h="0">
                <a:tc>
                  <a:txBody>
                    <a:bodyPr/>
                    <a:lstStyle/>
                    <a:p>
                      <a:pPr fontAlgn="t"/>
                      <a:r>
                        <a:rPr lang="en-US" u="none" strike="noStrike" dirty="0" err="1">
                          <a:effectLst/>
                        </a:rPr>
                        <a:t>NLog</a:t>
                      </a:r>
                      <a:endParaRPr lang="en-US" dirty="0">
                        <a:solidFill>
                          <a:srgbClr val="414141"/>
                        </a:solidFill>
                        <a:effectLst/>
                      </a:endParaRPr>
                    </a:p>
                  </a:txBody>
                  <a:tcPr/>
                </a:tc>
                <a:tc>
                  <a:txBody>
                    <a:bodyPr/>
                    <a:lstStyle/>
                    <a:p>
                      <a:pPr fontAlgn="t"/>
                      <a:r>
                        <a:rPr lang="en-US">
                          <a:effectLst/>
                        </a:rPr>
                        <a:t>Provider for the NLog library</a:t>
                      </a:r>
                      <a:endParaRPr lang="en-US">
                        <a:solidFill>
                          <a:srgbClr val="414141"/>
                        </a:solidFill>
                        <a:effectLst/>
                      </a:endParaRPr>
                    </a:p>
                  </a:txBody>
                  <a:tcPr/>
                </a:tc>
                <a:extLst>
                  <a:ext uri="{0D108BD9-81ED-4DB2-BD59-A6C34878D82A}">
                    <a16:rowId xmlns:a16="http://schemas.microsoft.com/office/drawing/2014/main" val="3927815945"/>
                  </a:ext>
                </a:extLst>
              </a:tr>
              <a:tr h="0">
                <a:tc>
                  <a:txBody>
                    <a:bodyPr/>
                    <a:lstStyle/>
                    <a:p>
                      <a:pPr fontAlgn="t"/>
                      <a:r>
                        <a:rPr lang="en-US" u="none" strike="noStrike" dirty="0" err="1">
                          <a:effectLst/>
                        </a:rPr>
                        <a:t>Serilog</a:t>
                      </a:r>
                      <a:endParaRPr lang="en-US" dirty="0">
                        <a:solidFill>
                          <a:srgbClr val="414141"/>
                        </a:solidFill>
                        <a:effectLst/>
                      </a:endParaRPr>
                    </a:p>
                  </a:txBody>
                  <a:tcPr/>
                </a:tc>
                <a:tc>
                  <a:txBody>
                    <a:bodyPr/>
                    <a:lstStyle/>
                    <a:p>
                      <a:pPr fontAlgn="t"/>
                      <a:r>
                        <a:rPr lang="en-US" dirty="0">
                          <a:effectLst/>
                        </a:rPr>
                        <a:t>Provider for the </a:t>
                      </a:r>
                      <a:r>
                        <a:rPr lang="en-US" dirty="0" err="1">
                          <a:effectLst/>
                        </a:rPr>
                        <a:t>Serilog</a:t>
                      </a:r>
                      <a:r>
                        <a:rPr lang="en-US" dirty="0">
                          <a:effectLst/>
                        </a:rPr>
                        <a:t> library</a:t>
                      </a:r>
                      <a:endParaRPr lang="en-US" dirty="0">
                        <a:solidFill>
                          <a:srgbClr val="414141"/>
                        </a:solidFill>
                        <a:effectLst/>
                      </a:endParaRPr>
                    </a:p>
                  </a:txBody>
                  <a:tcPr/>
                </a:tc>
                <a:extLst>
                  <a:ext uri="{0D108BD9-81ED-4DB2-BD59-A6C34878D82A}">
                    <a16:rowId xmlns:a16="http://schemas.microsoft.com/office/drawing/2014/main" val="159908151"/>
                  </a:ext>
                </a:extLst>
              </a:tr>
            </a:tbl>
          </a:graphicData>
        </a:graphic>
      </p:graphicFrame>
    </p:spTree>
    <p:extLst>
      <p:ext uri="{BB962C8B-B14F-4D97-AF65-F5344CB8AC3E}">
        <p14:creationId xmlns:p14="http://schemas.microsoft.com/office/powerpoint/2010/main" val="366758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ED17-0321-4FDF-A906-60A68A93E25E}"/>
              </a:ext>
            </a:extLst>
          </p:cNvPr>
          <p:cNvSpPr>
            <a:spLocks noGrp="1"/>
          </p:cNvSpPr>
          <p:nvPr>
            <p:ph type="title"/>
          </p:nvPr>
        </p:nvSpPr>
        <p:spPr>
          <a:xfrm>
            <a:off x="252853" y="1123837"/>
            <a:ext cx="2946714" cy="4601183"/>
          </a:xfrm>
        </p:spPr>
        <p:txBody>
          <a:bodyPr>
            <a:normAutofit/>
          </a:bodyPr>
          <a:lstStyle/>
          <a:p>
            <a:r>
              <a:rPr lang="en-IN" dirty="0"/>
              <a:t>Dependency Injection Example			</a:t>
            </a:r>
            <a:endParaRPr lang="en-US" dirty="0"/>
          </a:p>
        </p:txBody>
      </p:sp>
      <p:sp>
        <p:nvSpPr>
          <p:cNvPr id="3" name="Content Placeholder 2">
            <a:extLst>
              <a:ext uri="{FF2B5EF4-FFF2-40B4-BE49-F238E27FC236}">
                <a16:creationId xmlns:a16="http://schemas.microsoft.com/office/drawing/2014/main" id="{28652387-B5A5-48B4-A957-9EA1A4DAA99B}"/>
              </a:ext>
            </a:extLst>
          </p:cNvPr>
          <p:cNvSpPr>
            <a:spLocks noGrp="1"/>
          </p:cNvSpPr>
          <p:nvPr>
            <p:ph idx="1"/>
          </p:nvPr>
        </p:nvSpPr>
        <p:spPr>
          <a:xfrm>
            <a:off x="3868259" y="864108"/>
            <a:ext cx="3584957" cy="5120640"/>
          </a:xfrm>
        </p:spPr>
        <p:txBody>
          <a:bodyPr>
            <a:normAutofit/>
          </a:bodyPr>
          <a:lstStyle/>
          <a:p>
            <a:r>
              <a:rPr lang="en-US" dirty="0"/>
              <a:t>We will also need an interface and repository for retrieving the users. The interface and class will look like this:</a:t>
            </a:r>
          </a:p>
        </p:txBody>
      </p:sp>
      <p:pic>
        <p:nvPicPr>
          <p:cNvPr id="5" name="Picture 4">
            <a:extLst>
              <a:ext uri="{FF2B5EF4-FFF2-40B4-BE49-F238E27FC236}">
                <a16:creationId xmlns:a16="http://schemas.microsoft.com/office/drawing/2014/main" id="{A64AE0DC-5B19-4DB5-9F01-561C7BE49EDB}"/>
              </a:ext>
            </a:extLst>
          </p:cNvPr>
          <p:cNvPicPr>
            <a:picLocks noChangeAspect="1"/>
          </p:cNvPicPr>
          <p:nvPr/>
        </p:nvPicPr>
        <p:blipFill>
          <a:blip r:embed="rId2"/>
          <a:stretch>
            <a:fillRect/>
          </a:stretch>
        </p:blipFill>
        <p:spPr>
          <a:xfrm>
            <a:off x="7816084" y="1171020"/>
            <a:ext cx="3473815" cy="4515959"/>
          </a:xfrm>
          <a:prstGeom prst="rect">
            <a:avLst/>
          </a:prstGeom>
        </p:spPr>
      </p:pic>
      <p:sp>
        <p:nvSpPr>
          <p:cNvPr id="4" name="Slide Number Placeholder 3">
            <a:extLst>
              <a:ext uri="{FF2B5EF4-FFF2-40B4-BE49-F238E27FC236}">
                <a16:creationId xmlns:a16="http://schemas.microsoft.com/office/drawing/2014/main" id="{BC5DFA85-1CB0-4CF7-95D7-8B6015A0C62B}"/>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17</a:t>
            </a:fld>
            <a:endParaRPr lang="en-US"/>
          </a:p>
        </p:txBody>
      </p:sp>
    </p:spTree>
    <p:extLst>
      <p:ext uri="{BB962C8B-B14F-4D97-AF65-F5344CB8AC3E}">
        <p14:creationId xmlns:p14="http://schemas.microsoft.com/office/powerpoint/2010/main" val="1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A1D0-7D0B-49BD-AA17-0739FCD9445A}"/>
              </a:ext>
            </a:extLst>
          </p:cNvPr>
          <p:cNvSpPr>
            <a:spLocks noGrp="1"/>
          </p:cNvSpPr>
          <p:nvPr>
            <p:ph type="title"/>
          </p:nvPr>
        </p:nvSpPr>
        <p:spPr>
          <a:xfrm>
            <a:off x="264532" y="239150"/>
            <a:ext cx="11125199" cy="549813"/>
          </a:xfrm>
        </p:spPr>
        <p:txBody>
          <a:bodyPr>
            <a:normAutofit fontScale="90000"/>
          </a:bodyPr>
          <a:lstStyle/>
          <a:p>
            <a:r>
              <a:rPr lang="en-IN" dirty="0"/>
              <a:t>What is Routing</a:t>
            </a:r>
            <a:endParaRPr lang="en-US" dirty="0"/>
          </a:p>
        </p:txBody>
      </p:sp>
      <p:sp>
        <p:nvSpPr>
          <p:cNvPr id="3" name="Content Placeholder 2">
            <a:extLst>
              <a:ext uri="{FF2B5EF4-FFF2-40B4-BE49-F238E27FC236}">
                <a16:creationId xmlns:a16="http://schemas.microsoft.com/office/drawing/2014/main" id="{DE8430B8-A815-4CCB-B820-03BDA9A55C09}"/>
              </a:ext>
            </a:extLst>
          </p:cNvPr>
          <p:cNvSpPr>
            <a:spLocks noGrp="1"/>
          </p:cNvSpPr>
          <p:nvPr>
            <p:ph idx="1"/>
          </p:nvPr>
        </p:nvSpPr>
        <p:spPr>
          <a:xfrm>
            <a:off x="531151" y="961293"/>
            <a:ext cx="11126522" cy="4419600"/>
          </a:xfrm>
        </p:spPr>
        <p:txBody>
          <a:bodyPr/>
          <a:lstStyle/>
          <a:p>
            <a:pPr algn="just"/>
            <a:r>
              <a:rPr lang="en-US" sz="2600" dirty="0"/>
              <a:t>The Routing is the Process by which ASP.NET Core inspects the incoming URLs and maps them to Controller Actions. It also used to generate the outgoing URLs. This process is handled by the Routing Middleware. The Routing Middleware is available in </a:t>
            </a:r>
            <a:r>
              <a:rPr lang="en-US" sz="2600" dirty="0" err="1"/>
              <a:t>Microsoft.AspNetCore.Routing</a:t>
            </a:r>
            <a:r>
              <a:rPr lang="en-US" sz="2600" dirty="0"/>
              <a:t> Namespace.   </a:t>
            </a:r>
          </a:p>
          <a:p>
            <a:pPr algn="just"/>
            <a:r>
              <a:rPr lang="en-US" sz="2600" dirty="0"/>
              <a:t>The Routing has two main responsibilities:</a:t>
            </a:r>
          </a:p>
          <a:p>
            <a:pPr lvl="1"/>
            <a:r>
              <a:rPr lang="en-US" dirty="0"/>
              <a:t>It maps the incoming requests to the Controller Action </a:t>
            </a:r>
          </a:p>
          <a:p>
            <a:pPr lvl="1"/>
            <a:r>
              <a:rPr lang="en-US" dirty="0"/>
              <a:t>Generate an outgoing URLs that correspond to Controller actions.</a:t>
            </a:r>
          </a:p>
        </p:txBody>
      </p:sp>
      <p:sp>
        <p:nvSpPr>
          <p:cNvPr id="4" name="Slide Number Placeholder 3">
            <a:extLst>
              <a:ext uri="{FF2B5EF4-FFF2-40B4-BE49-F238E27FC236}">
                <a16:creationId xmlns:a16="http://schemas.microsoft.com/office/drawing/2014/main" id="{8B394256-FF98-41F7-89BC-53C11BE27DBF}"/>
              </a:ext>
            </a:extLst>
          </p:cNvPr>
          <p:cNvSpPr>
            <a:spLocks noGrp="1"/>
          </p:cNvSpPr>
          <p:nvPr>
            <p:ph type="sldNum" sz="quarter" idx="12"/>
          </p:nvPr>
        </p:nvSpPr>
        <p:spPr/>
        <p:txBody>
          <a:bodyPr/>
          <a:lstStyle/>
          <a:p>
            <a:fld id="{C51EAA63-D034-42AE-91FA-B13B9518C7BE}" type="slidenum">
              <a:rPr lang="en-US" smtClean="0"/>
              <a:pPr/>
              <a:t>170</a:t>
            </a:fld>
            <a:endParaRPr lang="en-US" dirty="0"/>
          </a:p>
        </p:txBody>
      </p:sp>
    </p:spTree>
    <p:extLst>
      <p:ext uri="{BB962C8B-B14F-4D97-AF65-F5344CB8AC3E}">
        <p14:creationId xmlns:p14="http://schemas.microsoft.com/office/powerpoint/2010/main" val="253207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8AA7-F439-43FA-BFEE-F97DA1283A8C}"/>
              </a:ext>
            </a:extLst>
          </p:cNvPr>
          <p:cNvSpPr>
            <a:spLocks noGrp="1"/>
          </p:cNvSpPr>
          <p:nvPr>
            <p:ph type="title"/>
          </p:nvPr>
        </p:nvSpPr>
        <p:spPr>
          <a:xfrm>
            <a:off x="320802" y="333405"/>
            <a:ext cx="11125199" cy="577949"/>
          </a:xfrm>
        </p:spPr>
        <p:txBody>
          <a:bodyPr>
            <a:normAutofit fontScale="90000"/>
          </a:bodyPr>
          <a:lstStyle/>
          <a:p>
            <a:r>
              <a:rPr lang="en-IN" dirty="0"/>
              <a:t>What is Routing</a:t>
            </a:r>
            <a:endParaRPr lang="en-US" dirty="0"/>
          </a:p>
        </p:txBody>
      </p:sp>
      <p:sp>
        <p:nvSpPr>
          <p:cNvPr id="4" name="Slide Number Placeholder 3">
            <a:extLst>
              <a:ext uri="{FF2B5EF4-FFF2-40B4-BE49-F238E27FC236}">
                <a16:creationId xmlns:a16="http://schemas.microsoft.com/office/drawing/2014/main" id="{B23FE039-E6F2-4039-BB9C-54E51C3AF988}"/>
              </a:ext>
            </a:extLst>
          </p:cNvPr>
          <p:cNvSpPr>
            <a:spLocks noGrp="1"/>
          </p:cNvSpPr>
          <p:nvPr>
            <p:ph type="sldNum" sz="quarter" idx="12"/>
          </p:nvPr>
        </p:nvSpPr>
        <p:spPr/>
        <p:txBody>
          <a:bodyPr/>
          <a:lstStyle/>
          <a:p>
            <a:fld id="{C51EAA63-D034-42AE-91FA-B13B9518C7BE}" type="slidenum">
              <a:rPr lang="en-US" smtClean="0"/>
              <a:pPr/>
              <a:t>171</a:t>
            </a:fld>
            <a:endParaRPr lang="en-US" dirty="0"/>
          </a:p>
        </p:txBody>
      </p:sp>
      <p:sp>
        <p:nvSpPr>
          <p:cNvPr id="5" name="Rectangle 4">
            <a:extLst>
              <a:ext uri="{FF2B5EF4-FFF2-40B4-BE49-F238E27FC236}">
                <a16:creationId xmlns:a16="http://schemas.microsoft.com/office/drawing/2014/main" id="{7B03EFB7-9A74-4622-85A7-FD1196A742AE}"/>
              </a:ext>
            </a:extLst>
          </p:cNvPr>
          <p:cNvSpPr/>
          <p:nvPr/>
        </p:nvSpPr>
        <p:spPr>
          <a:xfrm>
            <a:off x="829994" y="1125415"/>
            <a:ext cx="10846191" cy="483928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 name="Rectangle 5">
            <a:extLst>
              <a:ext uri="{FF2B5EF4-FFF2-40B4-BE49-F238E27FC236}">
                <a16:creationId xmlns:a16="http://schemas.microsoft.com/office/drawing/2014/main" id="{8565907C-BCA2-4F2B-86C5-71F698C2A10A}"/>
              </a:ext>
            </a:extLst>
          </p:cNvPr>
          <p:cNvSpPr/>
          <p:nvPr/>
        </p:nvSpPr>
        <p:spPr>
          <a:xfrm>
            <a:off x="3156102" y="1472416"/>
            <a:ext cx="2727299"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Routing</a:t>
            </a:r>
            <a:endParaRPr lang="en-US" dirty="0">
              <a:solidFill>
                <a:schemeClr val="tx1"/>
              </a:solidFill>
            </a:endParaRPr>
          </a:p>
        </p:txBody>
      </p:sp>
      <p:sp>
        <p:nvSpPr>
          <p:cNvPr id="7" name="Rectangle 6">
            <a:extLst>
              <a:ext uri="{FF2B5EF4-FFF2-40B4-BE49-F238E27FC236}">
                <a16:creationId xmlns:a16="http://schemas.microsoft.com/office/drawing/2014/main" id="{7D59EEEC-B02E-40D4-9CC6-9C1914295A17}"/>
              </a:ext>
            </a:extLst>
          </p:cNvPr>
          <p:cNvSpPr/>
          <p:nvPr/>
        </p:nvSpPr>
        <p:spPr>
          <a:xfrm>
            <a:off x="8790368" y="2052240"/>
            <a:ext cx="2727299" cy="900333"/>
          </a:xfrm>
          <a:prstGeom prst="rect">
            <a:avLst/>
          </a:prstGeom>
          <a:solidFill>
            <a:schemeClr val="accent6">
              <a:lumMod val="40000"/>
              <a:lumOff val="60000"/>
            </a:schemeClr>
          </a:solidFill>
          <a:ln w="19050">
            <a:solidFill>
              <a:schemeClr val="accent6">
                <a:lumMod val="40000"/>
                <a:lumOff val="6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Action</a:t>
            </a:r>
            <a:endParaRPr lang="en-US" dirty="0">
              <a:solidFill>
                <a:schemeClr val="tx1"/>
              </a:solidFill>
            </a:endParaRPr>
          </a:p>
        </p:txBody>
      </p:sp>
      <p:sp>
        <p:nvSpPr>
          <p:cNvPr id="8" name="Rectangle 7">
            <a:extLst>
              <a:ext uri="{FF2B5EF4-FFF2-40B4-BE49-F238E27FC236}">
                <a16:creationId xmlns:a16="http://schemas.microsoft.com/office/drawing/2014/main" id="{ABC24B64-F37D-4671-86ED-6A3516261E7E}"/>
              </a:ext>
            </a:extLst>
          </p:cNvPr>
          <p:cNvSpPr/>
          <p:nvPr/>
        </p:nvSpPr>
        <p:spPr>
          <a:xfrm>
            <a:off x="7045058" y="1460694"/>
            <a:ext cx="2727299"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Controller</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344E0A58-531B-4A9E-BD5B-1D6B7576613F}"/>
              </a:ext>
            </a:extLst>
          </p:cNvPr>
          <p:cNvCxnSpPr>
            <a:cxnSpLocks/>
            <a:endCxn id="6" idx="1"/>
          </p:cNvCxnSpPr>
          <p:nvPr/>
        </p:nvCxnSpPr>
        <p:spPr>
          <a:xfrm>
            <a:off x="1195754" y="1922583"/>
            <a:ext cx="19603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4C874E9-FB0B-49FA-96AD-DA82D350C021}"/>
              </a:ext>
            </a:extLst>
          </p:cNvPr>
          <p:cNvSpPr txBox="1"/>
          <p:nvPr/>
        </p:nvSpPr>
        <p:spPr>
          <a:xfrm>
            <a:off x="1410792" y="1614742"/>
            <a:ext cx="914400" cy="307841"/>
          </a:xfrm>
          <a:prstGeom prst="rect">
            <a:avLst/>
          </a:prstGeom>
          <a:noFill/>
        </p:spPr>
        <p:txBody>
          <a:bodyPr wrap="none" lIns="0" tIns="0" rIns="0" bIns="0" rtlCol="0">
            <a:noAutofit/>
          </a:bodyPr>
          <a:lstStyle/>
          <a:p>
            <a:pPr>
              <a:lnSpc>
                <a:spcPct val="90000"/>
              </a:lnSpc>
            </a:pPr>
            <a:r>
              <a:rPr lang="en-IN" dirty="0"/>
              <a:t>HTTP Request</a:t>
            </a:r>
            <a:endParaRPr lang="en-US" dirty="0"/>
          </a:p>
        </p:txBody>
      </p:sp>
      <p:cxnSp>
        <p:nvCxnSpPr>
          <p:cNvPr id="13" name="Straight Arrow Connector 12">
            <a:extLst>
              <a:ext uri="{FF2B5EF4-FFF2-40B4-BE49-F238E27FC236}">
                <a16:creationId xmlns:a16="http://schemas.microsoft.com/office/drawing/2014/main" id="{0033721A-9953-41ED-9135-86F5C5342431}"/>
              </a:ext>
            </a:extLst>
          </p:cNvPr>
          <p:cNvCxnSpPr>
            <a:cxnSpLocks/>
            <a:stCxn id="6" idx="3"/>
            <a:endCxn id="8" idx="1"/>
          </p:cNvCxnSpPr>
          <p:nvPr/>
        </p:nvCxnSpPr>
        <p:spPr>
          <a:xfrm flipV="1">
            <a:off x="5883401" y="1910861"/>
            <a:ext cx="1161657" cy="11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229AEA9-5D27-4A56-9D7F-22A3EFA11430}"/>
              </a:ext>
            </a:extLst>
          </p:cNvPr>
          <p:cNvSpPr txBox="1"/>
          <p:nvPr/>
        </p:nvSpPr>
        <p:spPr>
          <a:xfrm>
            <a:off x="6010013" y="1583440"/>
            <a:ext cx="914400" cy="307841"/>
          </a:xfrm>
          <a:prstGeom prst="rect">
            <a:avLst/>
          </a:prstGeom>
          <a:noFill/>
        </p:spPr>
        <p:txBody>
          <a:bodyPr wrap="none" lIns="0" tIns="0" rIns="0" bIns="0" rtlCol="0">
            <a:noAutofit/>
          </a:bodyPr>
          <a:lstStyle/>
          <a:p>
            <a:pPr>
              <a:lnSpc>
                <a:spcPct val="90000"/>
              </a:lnSpc>
            </a:pPr>
            <a:r>
              <a:rPr lang="en-IN" dirty="0"/>
              <a:t>Chooses</a:t>
            </a:r>
            <a:endParaRPr lang="en-US" dirty="0"/>
          </a:p>
        </p:txBody>
      </p:sp>
      <p:cxnSp>
        <p:nvCxnSpPr>
          <p:cNvPr id="18" name="Connector: Elbow 17">
            <a:extLst>
              <a:ext uri="{FF2B5EF4-FFF2-40B4-BE49-F238E27FC236}">
                <a16:creationId xmlns:a16="http://schemas.microsoft.com/office/drawing/2014/main" id="{1343FF34-4AB2-484C-B011-7F04835E044F}"/>
              </a:ext>
            </a:extLst>
          </p:cNvPr>
          <p:cNvCxnSpPr>
            <a:cxnSpLocks/>
            <a:stCxn id="16" idx="2"/>
          </p:cNvCxnSpPr>
          <p:nvPr/>
        </p:nvCxnSpPr>
        <p:spPr>
          <a:xfrm rot="16200000" flipH="1">
            <a:off x="7230966" y="1127528"/>
            <a:ext cx="795648" cy="23231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E85FA0FC-B8B0-4BD7-8735-20572FD8F377}"/>
              </a:ext>
            </a:extLst>
          </p:cNvPr>
          <p:cNvSpPr txBox="1"/>
          <p:nvPr/>
        </p:nvSpPr>
        <p:spPr>
          <a:xfrm>
            <a:off x="4352981" y="2952573"/>
            <a:ext cx="914400" cy="365760"/>
          </a:xfrm>
          <a:prstGeom prst="rect">
            <a:avLst/>
          </a:prstGeom>
          <a:noFill/>
        </p:spPr>
        <p:txBody>
          <a:bodyPr wrap="none" lIns="0" tIns="0" rIns="0" bIns="0" rtlCol="0">
            <a:noAutofit/>
          </a:bodyPr>
          <a:lstStyle/>
          <a:p>
            <a:pPr>
              <a:lnSpc>
                <a:spcPct val="90000"/>
              </a:lnSpc>
            </a:pPr>
            <a:r>
              <a:rPr lang="en-IN" dirty="0"/>
              <a:t>Mapping the incoming request</a:t>
            </a:r>
            <a:endParaRPr lang="en-US" dirty="0"/>
          </a:p>
        </p:txBody>
      </p:sp>
      <p:sp>
        <p:nvSpPr>
          <p:cNvPr id="21" name="Rectangle 20">
            <a:extLst>
              <a:ext uri="{FF2B5EF4-FFF2-40B4-BE49-F238E27FC236}">
                <a16:creationId xmlns:a16="http://schemas.microsoft.com/office/drawing/2014/main" id="{24C2D03B-3F2C-412F-9E42-34A213F6BB57}"/>
              </a:ext>
            </a:extLst>
          </p:cNvPr>
          <p:cNvSpPr/>
          <p:nvPr/>
        </p:nvSpPr>
        <p:spPr>
          <a:xfrm>
            <a:off x="1679730" y="4520472"/>
            <a:ext cx="1986265"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Action</a:t>
            </a:r>
          </a:p>
          <a:p>
            <a:pPr algn="ctr">
              <a:lnSpc>
                <a:spcPct val="90000"/>
              </a:lnSpc>
            </a:pPr>
            <a:r>
              <a:rPr lang="en-IN" dirty="0">
                <a:solidFill>
                  <a:schemeClr val="tx1"/>
                </a:solidFill>
              </a:rPr>
              <a:t>{list}</a:t>
            </a:r>
            <a:endParaRPr lang="en-US" dirty="0">
              <a:solidFill>
                <a:schemeClr val="tx1"/>
              </a:solidFill>
            </a:endParaRPr>
          </a:p>
        </p:txBody>
      </p:sp>
      <p:sp>
        <p:nvSpPr>
          <p:cNvPr id="22" name="Rectangle 21">
            <a:extLst>
              <a:ext uri="{FF2B5EF4-FFF2-40B4-BE49-F238E27FC236}">
                <a16:creationId xmlns:a16="http://schemas.microsoft.com/office/drawing/2014/main" id="{B5F6E498-8345-4146-B3AC-AC40F2621DE1}"/>
              </a:ext>
            </a:extLst>
          </p:cNvPr>
          <p:cNvSpPr/>
          <p:nvPr/>
        </p:nvSpPr>
        <p:spPr>
          <a:xfrm>
            <a:off x="6787115" y="4520470"/>
            <a:ext cx="2103668"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Routing</a:t>
            </a:r>
            <a:endParaRPr lang="en-US" dirty="0">
              <a:solidFill>
                <a:schemeClr val="tx1"/>
              </a:solidFill>
            </a:endParaRPr>
          </a:p>
        </p:txBody>
      </p:sp>
      <p:sp>
        <p:nvSpPr>
          <p:cNvPr id="23" name="Rectangle 22">
            <a:extLst>
              <a:ext uri="{FF2B5EF4-FFF2-40B4-BE49-F238E27FC236}">
                <a16:creationId xmlns:a16="http://schemas.microsoft.com/office/drawing/2014/main" id="{3B0BC0B1-4EA0-4DF7-9DD1-2BD6D75DFBF7}"/>
              </a:ext>
            </a:extLst>
          </p:cNvPr>
          <p:cNvSpPr/>
          <p:nvPr/>
        </p:nvSpPr>
        <p:spPr>
          <a:xfrm>
            <a:off x="4633817" y="4520471"/>
            <a:ext cx="1435561"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View</a:t>
            </a:r>
            <a:endParaRPr lang="en-US" dirty="0">
              <a:solidFill>
                <a:schemeClr val="tx1"/>
              </a:solidFill>
            </a:endParaRPr>
          </a:p>
        </p:txBody>
      </p:sp>
      <p:sp>
        <p:nvSpPr>
          <p:cNvPr id="24" name="Rectangle 23">
            <a:extLst>
              <a:ext uri="{FF2B5EF4-FFF2-40B4-BE49-F238E27FC236}">
                <a16:creationId xmlns:a16="http://schemas.microsoft.com/office/drawing/2014/main" id="{87006EE1-C719-4D26-9BD0-2464340145B0}"/>
              </a:ext>
            </a:extLst>
          </p:cNvPr>
          <p:cNvSpPr/>
          <p:nvPr/>
        </p:nvSpPr>
        <p:spPr>
          <a:xfrm>
            <a:off x="961543" y="3723305"/>
            <a:ext cx="1711320" cy="900333"/>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Controller</a:t>
            </a:r>
          </a:p>
          <a:p>
            <a:pPr algn="ctr">
              <a:lnSpc>
                <a:spcPct val="90000"/>
              </a:lnSpc>
            </a:pPr>
            <a:r>
              <a:rPr lang="en-IN" dirty="0">
                <a:solidFill>
                  <a:schemeClr val="tx1"/>
                </a:solidFill>
              </a:rPr>
              <a:t>{customer}</a:t>
            </a:r>
            <a:endParaRPr lang="en-US" dirty="0">
              <a:solidFill>
                <a:schemeClr val="tx1"/>
              </a:solidFill>
            </a:endParaRPr>
          </a:p>
        </p:txBody>
      </p:sp>
      <p:cxnSp>
        <p:nvCxnSpPr>
          <p:cNvPr id="26" name="Straight Arrow Connector 25">
            <a:extLst>
              <a:ext uri="{FF2B5EF4-FFF2-40B4-BE49-F238E27FC236}">
                <a16:creationId xmlns:a16="http://schemas.microsoft.com/office/drawing/2014/main" id="{15221ADF-D35E-4C65-B7F1-8672787214A6}"/>
              </a:ext>
            </a:extLst>
          </p:cNvPr>
          <p:cNvCxnSpPr>
            <a:stCxn id="21" idx="3"/>
            <a:endCxn id="23" idx="1"/>
          </p:cNvCxnSpPr>
          <p:nvPr/>
        </p:nvCxnSpPr>
        <p:spPr>
          <a:xfrm flipV="1">
            <a:off x="3665995" y="4970638"/>
            <a:ext cx="9678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992B9E6-E644-4D50-B838-879F13929B59}"/>
              </a:ext>
            </a:extLst>
          </p:cNvPr>
          <p:cNvCxnSpPr>
            <a:cxnSpLocks/>
            <a:endCxn id="22" idx="1"/>
          </p:cNvCxnSpPr>
          <p:nvPr/>
        </p:nvCxnSpPr>
        <p:spPr>
          <a:xfrm flipV="1">
            <a:off x="6063990" y="4970637"/>
            <a:ext cx="72312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6DDCDE9-CEA8-4608-9095-C81F24FF879B}"/>
              </a:ext>
            </a:extLst>
          </p:cNvPr>
          <p:cNvCxnSpPr/>
          <p:nvPr/>
        </p:nvCxnSpPr>
        <p:spPr>
          <a:xfrm flipV="1">
            <a:off x="8892822" y="4970635"/>
            <a:ext cx="9678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4C4A1592-0CF7-4EE5-BDB2-E2E7B793E090}"/>
              </a:ext>
            </a:extLst>
          </p:cNvPr>
          <p:cNvSpPr txBox="1"/>
          <p:nvPr/>
        </p:nvSpPr>
        <p:spPr>
          <a:xfrm>
            <a:off x="9132752" y="4623685"/>
            <a:ext cx="914400" cy="346950"/>
          </a:xfrm>
          <a:prstGeom prst="rect">
            <a:avLst/>
          </a:prstGeom>
          <a:noFill/>
        </p:spPr>
        <p:txBody>
          <a:bodyPr wrap="none" lIns="0" tIns="0" rIns="0" bIns="0" rtlCol="0">
            <a:noAutofit/>
          </a:bodyPr>
          <a:lstStyle/>
          <a:p>
            <a:pPr>
              <a:lnSpc>
                <a:spcPct val="90000"/>
              </a:lnSpc>
            </a:pPr>
            <a:r>
              <a:rPr lang="en-IN" dirty="0"/>
              <a:t>Customer List</a:t>
            </a:r>
            <a:endParaRPr lang="en-US" dirty="0"/>
          </a:p>
        </p:txBody>
      </p:sp>
      <p:sp>
        <p:nvSpPr>
          <p:cNvPr id="31" name="TextBox 30">
            <a:extLst>
              <a:ext uri="{FF2B5EF4-FFF2-40B4-BE49-F238E27FC236}">
                <a16:creationId xmlns:a16="http://schemas.microsoft.com/office/drawing/2014/main" id="{B795611A-706C-4077-A38A-58AE0D5B3C42}"/>
              </a:ext>
            </a:extLst>
          </p:cNvPr>
          <p:cNvSpPr txBox="1"/>
          <p:nvPr/>
        </p:nvSpPr>
        <p:spPr>
          <a:xfrm>
            <a:off x="4519751" y="5559110"/>
            <a:ext cx="914400" cy="346950"/>
          </a:xfrm>
          <a:prstGeom prst="rect">
            <a:avLst/>
          </a:prstGeom>
          <a:noFill/>
        </p:spPr>
        <p:txBody>
          <a:bodyPr wrap="none" lIns="0" tIns="0" rIns="0" bIns="0" rtlCol="0">
            <a:noAutofit/>
          </a:bodyPr>
          <a:lstStyle/>
          <a:p>
            <a:pPr>
              <a:lnSpc>
                <a:spcPct val="90000"/>
              </a:lnSpc>
            </a:pPr>
            <a:r>
              <a:rPr lang="en-IN" dirty="0"/>
              <a:t>Constructing the URLs</a:t>
            </a:r>
            <a:endParaRPr lang="en-US" dirty="0"/>
          </a:p>
        </p:txBody>
      </p:sp>
    </p:spTree>
    <p:extLst>
      <p:ext uri="{BB962C8B-B14F-4D97-AF65-F5344CB8AC3E}">
        <p14:creationId xmlns:p14="http://schemas.microsoft.com/office/powerpoint/2010/main" val="216271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4FFB-FDDA-4283-9D9C-07A453349A24}"/>
              </a:ext>
            </a:extLst>
          </p:cNvPr>
          <p:cNvSpPr>
            <a:spLocks noGrp="1"/>
          </p:cNvSpPr>
          <p:nvPr>
            <p:ph type="title"/>
          </p:nvPr>
        </p:nvSpPr>
        <p:spPr>
          <a:xfrm>
            <a:off x="320802" y="310426"/>
            <a:ext cx="11125199" cy="418044"/>
          </a:xfrm>
        </p:spPr>
        <p:txBody>
          <a:bodyPr>
            <a:normAutofit fontScale="90000"/>
          </a:bodyPr>
          <a:lstStyle/>
          <a:p>
            <a:r>
              <a:rPr lang="en-IN" dirty="0"/>
              <a:t>How Routing Works</a:t>
            </a:r>
            <a:endParaRPr lang="en-US" dirty="0"/>
          </a:p>
        </p:txBody>
      </p:sp>
      <p:sp>
        <p:nvSpPr>
          <p:cNvPr id="3" name="Content Placeholder 2">
            <a:extLst>
              <a:ext uri="{FF2B5EF4-FFF2-40B4-BE49-F238E27FC236}">
                <a16:creationId xmlns:a16="http://schemas.microsoft.com/office/drawing/2014/main" id="{C4A9D21D-2F27-421B-B3EB-ACBC8957930A}"/>
              </a:ext>
            </a:extLst>
          </p:cNvPr>
          <p:cNvSpPr>
            <a:spLocks noGrp="1"/>
          </p:cNvSpPr>
          <p:nvPr>
            <p:ph idx="1"/>
          </p:nvPr>
        </p:nvSpPr>
        <p:spPr>
          <a:xfrm>
            <a:off x="488947" y="817567"/>
            <a:ext cx="11126522" cy="4419600"/>
          </a:xfrm>
        </p:spPr>
        <p:txBody>
          <a:bodyPr/>
          <a:lstStyle/>
          <a:p>
            <a:r>
              <a:rPr lang="en-US" dirty="0"/>
              <a:t>The following diagram shows how the Routing Works in ASP.NET Core apps.</a:t>
            </a:r>
          </a:p>
        </p:txBody>
      </p:sp>
      <p:sp>
        <p:nvSpPr>
          <p:cNvPr id="4" name="Slide Number Placeholder 3">
            <a:extLst>
              <a:ext uri="{FF2B5EF4-FFF2-40B4-BE49-F238E27FC236}">
                <a16:creationId xmlns:a16="http://schemas.microsoft.com/office/drawing/2014/main" id="{3C772992-849C-4370-8750-1B4ACA84B19E}"/>
              </a:ext>
            </a:extLst>
          </p:cNvPr>
          <p:cNvSpPr>
            <a:spLocks noGrp="1"/>
          </p:cNvSpPr>
          <p:nvPr>
            <p:ph type="sldNum" sz="quarter" idx="12"/>
          </p:nvPr>
        </p:nvSpPr>
        <p:spPr>
          <a:xfrm>
            <a:off x="9132752" y="6181810"/>
            <a:ext cx="381661" cy="182880"/>
          </a:xfrm>
        </p:spPr>
        <p:txBody>
          <a:bodyPr/>
          <a:lstStyle/>
          <a:p>
            <a:fld id="{C51EAA63-D034-42AE-91FA-B13B9518C7BE}" type="slidenum">
              <a:rPr lang="en-US" smtClean="0"/>
              <a:pPr/>
              <a:t>172</a:t>
            </a:fld>
            <a:endParaRPr lang="en-US" dirty="0"/>
          </a:p>
        </p:txBody>
      </p:sp>
      <p:sp>
        <p:nvSpPr>
          <p:cNvPr id="5" name="Rectangle 4">
            <a:extLst>
              <a:ext uri="{FF2B5EF4-FFF2-40B4-BE49-F238E27FC236}">
                <a16:creationId xmlns:a16="http://schemas.microsoft.com/office/drawing/2014/main" id="{8F106586-D5ED-4299-80CC-C687A178CC14}"/>
              </a:ext>
            </a:extLst>
          </p:cNvPr>
          <p:cNvSpPr/>
          <p:nvPr/>
        </p:nvSpPr>
        <p:spPr>
          <a:xfrm>
            <a:off x="3530991" y="1834190"/>
            <a:ext cx="3516923" cy="44196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 name="Rectangle 5">
            <a:extLst>
              <a:ext uri="{FF2B5EF4-FFF2-40B4-BE49-F238E27FC236}">
                <a16:creationId xmlns:a16="http://schemas.microsoft.com/office/drawing/2014/main" id="{E101619C-3C1D-499E-8B4C-DABE696FBB4E}"/>
              </a:ext>
            </a:extLst>
          </p:cNvPr>
          <p:cNvSpPr/>
          <p:nvPr/>
        </p:nvSpPr>
        <p:spPr>
          <a:xfrm>
            <a:off x="4164037" y="2031137"/>
            <a:ext cx="2166424" cy="59084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Parse URL</a:t>
            </a:r>
            <a:endParaRPr lang="en-US" dirty="0">
              <a:solidFill>
                <a:schemeClr val="tx1"/>
              </a:solidFill>
            </a:endParaRPr>
          </a:p>
        </p:txBody>
      </p:sp>
      <p:sp>
        <p:nvSpPr>
          <p:cNvPr id="7" name="Rectangle 6">
            <a:extLst>
              <a:ext uri="{FF2B5EF4-FFF2-40B4-BE49-F238E27FC236}">
                <a16:creationId xmlns:a16="http://schemas.microsoft.com/office/drawing/2014/main" id="{C2AB9FD0-77C0-4841-81A7-B1B4B474C3DB}"/>
              </a:ext>
            </a:extLst>
          </p:cNvPr>
          <p:cNvSpPr/>
          <p:nvPr/>
        </p:nvSpPr>
        <p:spPr>
          <a:xfrm>
            <a:off x="3860754" y="3054562"/>
            <a:ext cx="2990211" cy="81779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Locate the matching route in the Route Collection</a:t>
            </a:r>
            <a:endParaRPr lang="en-US" dirty="0">
              <a:solidFill>
                <a:schemeClr val="tx1"/>
              </a:solidFill>
            </a:endParaRPr>
          </a:p>
        </p:txBody>
      </p:sp>
      <p:sp>
        <p:nvSpPr>
          <p:cNvPr id="8" name="Diamond 7">
            <a:extLst>
              <a:ext uri="{FF2B5EF4-FFF2-40B4-BE49-F238E27FC236}">
                <a16:creationId xmlns:a16="http://schemas.microsoft.com/office/drawing/2014/main" id="{570E2FF2-E601-4339-B92D-E9317ABE7897}"/>
              </a:ext>
            </a:extLst>
          </p:cNvPr>
          <p:cNvSpPr/>
          <p:nvPr/>
        </p:nvSpPr>
        <p:spPr>
          <a:xfrm>
            <a:off x="4459458" y="4085020"/>
            <a:ext cx="1575581" cy="1350971"/>
          </a:xfrm>
          <a:prstGeom prst="diamond">
            <a:avLst/>
          </a:prstGeom>
          <a:solidFill>
            <a:schemeClr val="accent6">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Route found?</a:t>
            </a:r>
            <a:endParaRPr lang="en-US" dirty="0">
              <a:solidFill>
                <a:schemeClr val="tx1"/>
              </a:solidFill>
            </a:endParaRPr>
          </a:p>
        </p:txBody>
      </p:sp>
      <p:sp>
        <p:nvSpPr>
          <p:cNvPr id="9" name="Rectangle 8">
            <a:extLst>
              <a:ext uri="{FF2B5EF4-FFF2-40B4-BE49-F238E27FC236}">
                <a16:creationId xmlns:a16="http://schemas.microsoft.com/office/drawing/2014/main" id="{82A585E8-AE19-4AFD-9F38-7F8569EE59D0}"/>
              </a:ext>
            </a:extLst>
          </p:cNvPr>
          <p:cNvSpPr/>
          <p:nvPr/>
        </p:nvSpPr>
        <p:spPr>
          <a:xfrm>
            <a:off x="4114799" y="5718048"/>
            <a:ext cx="2349305" cy="463762"/>
          </a:xfrm>
          <a:prstGeom prst="rect">
            <a:avLst/>
          </a:prstGeom>
          <a:solidFill>
            <a:schemeClr val="accent6">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solidFill>
                  <a:schemeClr val="tx1"/>
                </a:solidFill>
              </a:rPr>
              <a:t>ToRouteHandler</a:t>
            </a:r>
            <a:endParaRPr lang="en-US" dirty="0">
              <a:solidFill>
                <a:schemeClr val="tx1"/>
              </a:solidFill>
            </a:endParaRPr>
          </a:p>
        </p:txBody>
      </p:sp>
      <p:sp>
        <p:nvSpPr>
          <p:cNvPr id="10" name="Rectangle 9">
            <a:extLst>
              <a:ext uri="{FF2B5EF4-FFF2-40B4-BE49-F238E27FC236}">
                <a16:creationId xmlns:a16="http://schemas.microsoft.com/office/drawing/2014/main" id="{4749FCA0-156F-4392-BFA5-54B6FFA04AC6}"/>
              </a:ext>
            </a:extLst>
          </p:cNvPr>
          <p:cNvSpPr/>
          <p:nvPr/>
        </p:nvSpPr>
        <p:spPr>
          <a:xfrm>
            <a:off x="8251585" y="4528624"/>
            <a:ext cx="2349305" cy="463762"/>
          </a:xfrm>
          <a:prstGeom prst="rect">
            <a:avLst/>
          </a:prstGeom>
          <a:solidFill>
            <a:schemeClr val="accent6">
              <a:lumMod val="60000"/>
              <a:lumOff val="4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Next Middleware</a:t>
            </a:r>
            <a:endParaRPr lang="en-US" dirty="0">
              <a:solidFill>
                <a:schemeClr val="tx1"/>
              </a:solidFill>
            </a:endParaRPr>
          </a:p>
        </p:txBody>
      </p:sp>
      <p:sp>
        <p:nvSpPr>
          <p:cNvPr id="11" name="Rectangle 10">
            <a:extLst>
              <a:ext uri="{FF2B5EF4-FFF2-40B4-BE49-F238E27FC236}">
                <a16:creationId xmlns:a16="http://schemas.microsoft.com/office/drawing/2014/main" id="{E881DF37-1D86-4CD5-A15F-633D5F9E4A3F}"/>
              </a:ext>
            </a:extLst>
          </p:cNvPr>
          <p:cNvSpPr/>
          <p:nvPr/>
        </p:nvSpPr>
        <p:spPr>
          <a:xfrm>
            <a:off x="4072595" y="1264099"/>
            <a:ext cx="2349305" cy="463762"/>
          </a:xfrm>
          <a:prstGeom prst="rect">
            <a:avLst/>
          </a:prstGeom>
          <a:solidFill>
            <a:schemeClr val="accent6">
              <a:lumMod val="40000"/>
              <a:lumOff val="6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solidFill>
                  <a:schemeClr val="tx1"/>
                </a:solidFill>
              </a:rPr>
              <a:t>Previous Middleware</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A52A060D-1105-425F-8940-F9C48454A1B4}"/>
              </a:ext>
            </a:extLst>
          </p:cNvPr>
          <p:cNvCxnSpPr>
            <a:stCxn id="11" idx="2"/>
            <a:endCxn id="6" idx="0"/>
          </p:cNvCxnSpPr>
          <p:nvPr/>
        </p:nvCxnSpPr>
        <p:spPr>
          <a:xfrm>
            <a:off x="5247248" y="1727861"/>
            <a:ext cx="1" cy="303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C5A7CDC-E4C7-4081-A5EF-03486AD9381B}"/>
              </a:ext>
            </a:extLst>
          </p:cNvPr>
          <p:cNvCxnSpPr>
            <a:stCxn id="6" idx="2"/>
          </p:cNvCxnSpPr>
          <p:nvPr/>
        </p:nvCxnSpPr>
        <p:spPr>
          <a:xfrm flipH="1">
            <a:off x="5247247" y="2621980"/>
            <a:ext cx="2" cy="446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C8C693F-872D-4F70-A8E2-F26ED6B0A9AA}"/>
              </a:ext>
            </a:extLst>
          </p:cNvPr>
          <p:cNvCxnSpPr>
            <a:cxnSpLocks/>
            <a:endCxn id="8" idx="0"/>
          </p:cNvCxnSpPr>
          <p:nvPr/>
        </p:nvCxnSpPr>
        <p:spPr>
          <a:xfrm>
            <a:off x="5247247" y="3842352"/>
            <a:ext cx="2" cy="242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2277A95-8441-4F8B-9BBE-AE107D94DD90}"/>
              </a:ext>
            </a:extLst>
          </p:cNvPr>
          <p:cNvCxnSpPr>
            <a:cxnSpLocks/>
            <a:stCxn id="8" idx="2"/>
          </p:cNvCxnSpPr>
          <p:nvPr/>
        </p:nvCxnSpPr>
        <p:spPr>
          <a:xfrm flipH="1">
            <a:off x="5247247" y="5435991"/>
            <a:ext cx="2" cy="264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C097D5E-7756-42A2-8884-B9B233C0747C}"/>
              </a:ext>
            </a:extLst>
          </p:cNvPr>
          <p:cNvCxnSpPr>
            <a:stCxn id="8" idx="3"/>
            <a:endCxn id="10" idx="1"/>
          </p:cNvCxnSpPr>
          <p:nvPr/>
        </p:nvCxnSpPr>
        <p:spPr>
          <a:xfrm flipV="1">
            <a:off x="6035039" y="4760505"/>
            <a:ext cx="22165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B41257C-691A-4434-B70F-EA909C732CD6}"/>
              </a:ext>
            </a:extLst>
          </p:cNvPr>
          <p:cNvSpPr txBox="1"/>
          <p:nvPr/>
        </p:nvSpPr>
        <p:spPr>
          <a:xfrm>
            <a:off x="5549704" y="1749080"/>
            <a:ext cx="914400" cy="207385"/>
          </a:xfrm>
          <a:prstGeom prst="rect">
            <a:avLst/>
          </a:prstGeom>
          <a:noFill/>
        </p:spPr>
        <p:txBody>
          <a:bodyPr wrap="none" lIns="0" tIns="0" rIns="0" bIns="0" rtlCol="0">
            <a:noAutofit/>
          </a:bodyPr>
          <a:lstStyle/>
          <a:p>
            <a:pPr>
              <a:lnSpc>
                <a:spcPct val="90000"/>
              </a:lnSpc>
            </a:pPr>
            <a:r>
              <a:rPr lang="en-IN" dirty="0"/>
              <a:t>HTTP Request</a:t>
            </a:r>
            <a:endParaRPr lang="en-US" dirty="0"/>
          </a:p>
        </p:txBody>
      </p:sp>
      <p:sp>
        <p:nvSpPr>
          <p:cNvPr id="30" name="TextBox 29">
            <a:extLst>
              <a:ext uri="{FF2B5EF4-FFF2-40B4-BE49-F238E27FC236}">
                <a16:creationId xmlns:a16="http://schemas.microsoft.com/office/drawing/2014/main" id="{0B0DDF7D-073A-43E5-9657-23DF0A824531}"/>
              </a:ext>
            </a:extLst>
          </p:cNvPr>
          <p:cNvSpPr txBox="1"/>
          <p:nvPr/>
        </p:nvSpPr>
        <p:spPr>
          <a:xfrm>
            <a:off x="6074166" y="4276980"/>
            <a:ext cx="914400" cy="207385"/>
          </a:xfrm>
          <a:prstGeom prst="rect">
            <a:avLst/>
          </a:prstGeom>
          <a:noFill/>
        </p:spPr>
        <p:txBody>
          <a:bodyPr wrap="none" lIns="0" tIns="0" rIns="0" bIns="0" rtlCol="0">
            <a:noAutofit/>
          </a:bodyPr>
          <a:lstStyle/>
          <a:p>
            <a:pPr>
              <a:lnSpc>
                <a:spcPct val="90000"/>
              </a:lnSpc>
            </a:pPr>
            <a:r>
              <a:rPr lang="en-IN" dirty="0"/>
              <a:t>No</a:t>
            </a:r>
            <a:endParaRPr lang="en-US" dirty="0"/>
          </a:p>
        </p:txBody>
      </p:sp>
      <p:sp>
        <p:nvSpPr>
          <p:cNvPr id="31" name="TextBox 30">
            <a:extLst>
              <a:ext uri="{FF2B5EF4-FFF2-40B4-BE49-F238E27FC236}">
                <a16:creationId xmlns:a16="http://schemas.microsoft.com/office/drawing/2014/main" id="{7868CAE8-65B7-4380-B601-98051DC1990D}"/>
              </a:ext>
            </a:extLst>
          </p:cNvPr>
          <p:cNvSpPr txBox="1"/>
          <p:nvPr/>
        </p:nvSpPr>
        <p:spPr>
          <a:xfrm>
            <a:off x="4661015" y="5319837"/>
            <a:ext cx="407964" cy="241444"/>
          </a:xfrm>
          <a:prstGeom prst="rect">
            <a:avLst/>
          </a:prstGeom>
          <a:noFill/>
        </p:spPr>
        <p:txBody>
          <a:bodyPr wrap="none" lIns="0" tIns="0" rIns="0" bIns="0" rtlCol="0">
            <a:noAutofit/>
          </a:bodyPr>
          <a:lstStyle/>
          <a:p>
            <a:pPr>
              <a:lnSpc>
                <a:spcPct val="90000"/>
              </a:lnSpc>
            </a:pPr>
            <a:r>
              <a:rPr lang="en-IN" dirty="0"/>
              <a:t>Yes</a:t>
            </a:r>
            <a:endParaRPr lang="en-US" dirty="0"/>
          </a:p>
        </p:txBody>
      </p:sp>
      <p:sp>
        <p:nvSpPr>
          <p:cNvPr id="32" name="TextBox 31">
            <a:extLst>
              <a:ext uri="{FF2B5EF4-FFF2-40B4-BE49-F238E27FC236}">
                <a16:creationId xmlns:a16="http://schemas.microsoft.com/office/drawing/2014/main" id="{85EE6D3E-EA13-47A6-92A6-3E7E3E7A215C}"/>
              </a:ext>
            </a:extLst>
          </p:cNvPr>
          <p:cNvSpPr txBox="1"/>
          <p:nvPr/>
        </p:nvSpPr>
        <p:spPr>
          <a:xfrm rot="16200000">
            <a:off x="3688809" y="5158620"/>
            <a:ext cx="914400" cy="914400"/>
          </a:xfrm>
          <a:prstGeom prst="rect">
            <a:avLst/>
          </a:prstGeom>
          <a:noFill/>
        </p:spPr>
        <p:txBody>
          <a:bodyPr wrap="none" lIns="0" tIns="0" rIns="0" bIns="0" rtlCol="0">
            <a:noAutofit/>
          </a:bodyPr>
          <a:lstStyle/>
          <a:p>
            <a:pPr>
              <a:lnSpc>
                <a:spcPct val="90000"/>
              </a:lnSpc>
            </a:pPr>
            <a:r>
              <a:rPr lang="en-IN" dirty="0"/>
              <a:t>Routing Middleware</a:t>
            </a:r>
            <a:endParaRPr lang="en-US" dirty="0"/>
          </a:p>
        </p:txBody>
      </p:sp>
    </p:spTree>
    <p:extLst>
      <p:ext uri="{BB962C8B-B14F-4D97-AF65-F5344CB8AC3E}">
        <p14:creationId xmlns:p14="http://schemas.microsoft.com/office/powerpoint/2010/main" val="222968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E9D6-EA85-42D1-B535-6566DC1A30DD}"/>
              </a:ext>
            </a:extLst>
          </p:cNvPr>
          <p:cNvSpPr>
            <a:spLocks noGrp="1"/>
          </p:cNvSpPr>
          <p:nvPr>
            <p:ph type="title"/>
          </p:nvPr>
        </p:nvSpPr>
        <p:spPr>
          <a:xfrm>
            <a:off x="334870" y="389676"/>
            <a:ext cx="11125199" cy="521678"/>
          </a:xfrm>
        </p:spPr>
        <p:txBody>
          <a:bodyPr>
            <a:normAutofit fontScale="90000"/>
          </a:bodyPr>
          <a:lstStyle/>
          <a:p>
            <a:r>
              <a:rPr lang="en-IN" dirty="0"/>
              <a:t>How Routing Works</a:t>
            </a:r>
            <a:endParaRPr lang="en-US" dirty="0"/>
          </a:p>
        </p:txBody>
      </p:sp>
      <p:sp>
        <p:nvSpPr>
          <p:cNvPr id="3" name="Content Placeholder 2">
            <a:extLst>
              <a:ext uri="{FF2B5EF4-FFF2-40B4-BE49-F238E27FC236}">
                <a16:creationId xmlns:a16="http://schemas.microsoft.com/office/drawing/2014/main" id="{F0D21469-3184-4FE9-BBBF-09E59DFED036}"/>
              </a:ext>
            </a:extLst>
          </p:cNvPr>
          <p:cNvSpPr>
            <a:spLocks noGrp="1"/>
          </p:cNvSpPr>
          <p:nvPr>
            <p:ph idx="1"/>
          </p:nvPr>
        </p:nvSpPr>
        <p:spPr/>
        <p:txBody>
          <a:bodyPr/>
          <a:lstStyle/>
          <a:p>
            <a:r>
              <a:rPr lang="en-US" dirty="0"/>
              <a:t>When the Request arrives at the Routing Middleware it does the following. </a:t>
            </a:r>
          </a:p>
          <a:p>
            <a:pPr lvl="1"/>
            <a:r>
              <a:rPr lang="en-US" dirty="0"/>
              <a:t>It Parses the URL. </a:t>
            </a:r>
          </a:p>
          <a:p>
            <a:pPr lvl="1"/>
            <a:r>
              <a:rPr lang="en-US" dirty="0"/>
              <a:t>Searches for the Matching Route in the </a:t>
            </a:r>
            <a:r>
              <a:rPr lang="en-US" dirty="0" err="1"/>
              <a:t>RouteCollection</a:t>
            </a:r>
            <a:r>
              <a:rPr lang="en-US" dirty="0"/>
              <a:t>.</a:t>
            </a:r>
          </a:p>
          <a:p>
            <a:pPr lvl="1"/>
            <a:r>
              <a:rPr lang="en-US" dirty="0"/>
              <a:t>If the Route found then it passes the control to </a:t>
            </a:r>
            <a:r>
              <a:rPr lang="en-US" dirty="0" err="1"/>
              <a:t>RouteHandler</a:t>
            </a:r>
            <a:r>
              <a:rPr lang="en-US" dirty="0"/>
              <a:t>.</a:t>
            </a:r>
          </a:p>
          <a:p>
            <a:pPr lvl="1"/>
            <a:r>
              <a:rPr lang="en-US" dirty="0"/>
              <a:t>If Route not found, it gives up and invokes the next Middleware.</a:t>
            </a:r>
          </a:p>
        </p:txBody>
      </p:sp>
      <p:sp>
        <p:nvSpPr>
          <p:cNvPr id="4" name="Slide Number Placeholder 3">
            <a:extLst>
              <a:ext uri="{FF2B5EF4-FFF2-40B4-BE49-F238E27FC236}">
                <a16:creationId xmlns:a16="http://schemas.microsoft.com/office/drawing/2014/main" id="{E8B6A8C7-545C-43AB-ACAD-B50D17F2ACC5}"/>
              </a:ext>
            </a:extLst>
          </p:cNvPr>
          <p:cNvSpPr>
            <a:spLocks noGrp="1"/>
          </p:cNvSpPr>
          <p:nvPr>
            <p:ph type="sldNum" sz="quarter" idx="12"/>
          </p:nvPr>
        </p:nvSpPr>
        <p:spPr/>
        <p:txBody>
          <a:bodyPr/>
          <a:lstStyle/>
          <a:p>
            <a:fld id="{C51EAA63-D034-42AE-91FA-B13B9518C7BE}" type="slidenum">
              <a:rPr lang="en-US" smtClean="0"/>
              <a:pPr/>
              <a:t>173</a:t>
            </a:fld>
            <a:endParaRPr lang="en-US" dirty="0"/>
          </a:p>
        </p:txBody>
      </p:sp>
    </p:spTree>
    <p:extLst>
      <p:ext uri="{BB962C8B-B14F-4D97-AF65-F5344CB8AC3E}">
        <p14:creationId xmlns:p14="http://schemas.microsoft.com/office/powerpoint/2010/main" val="400233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62F8-D248-43DA-8364-CAB363715677}"/>
              </a:ext>
            </a:extLst>
          </p:cNvPr>
          <p:cNvSpPr>
            <a:spLocks noGrp="1"/>
          </p:cNvSpPr>
          <p:nvPr>
            <p:ph type="title"/>
          </p:nvPr>
        </p:nvSpPr>
        <p:spPr>
          <a:xfrm>
            <a:off x="306735" y="347473"/>
            <a:ext cx="11125199" cy="563881"/>
          </a:xfrm>
        </p:spPr>
        <p:txBody>
          <a:bodyPr>
            <a:normAutofit fontScale="90000"/>
          </a:bodyPr>
          <a:lstStyle/>
          <a:p>
            <a:r>
              <a:rPr lang="en-IN" dirty="0"/>
              <a:t>What is a Route</a:t>
            </a:r>
            <a:endParaRPr lang="en-US" dirty="0"/>
          </a:p>
        </p:txBody>
      </p:sp>
      <p:sp>
        <p:nvSpPr>
          <p:cNvPr id="3" name="Content Placeholder 2">
            <a:extLst>
              <a:ext uri="{FF2B5EF4-FFF2-40B4-BE49-F238E27FC236}">
                <a16:creationId xmlns:a16="http://schemas.microsoft.com/office/drawing/2014/main" id="{352500F7-D4DE-405D-9D73-75DCA2769FDB}"/>
              </a:ext>
            </a:extLst>
          </p:cNvPr>
          <p:cNvSpPr>
            <a:spLocks noGrp="1"/>
          </p:cNvSpPr>
          <p:nvPr>
            <p:ph idx="1"/>
          </p:nvPr>
        </p:nvSpPr>
        <p:spPr>
          <a:xfrm>
            <a:off x="531151" y="1087902"/>
            <a:ext cx="11126522" cy="4419600"/>
          </a:xfrm>
        </p:spPr>
        <p:txBody>
          <a:bodyPr/>
          <a:lstStyle/>
          <a:p>
            <a:pPr algn="just"/>
            <a:r>
              <a:rPr lang="en-US" sz="2600" dirty="0"/>
              <a:t>The Route is similar to a roadmap. We use a roadmap to go to our destination. Similarly, the ASP.NET Core Apps uses the Route to go to the controller action.</a:t>
            </a:r>
          </a:p>
          <a:p>
            <a:pPr algn="just"/>
            <a:endParaRPr lang="en-US" sz="2600" dirty="0"/>
          </a:p>
          <a:p>
            <a:pPr algn="just"/>
            <a:r>
              <a:rPr lang="en-US" sz="2600" dirty="0"/>
              <a:t>The Each Route contains a Name, URL Pattern (Template), Defaults and Constraints. The URL Pattern is compared to the incoming URLs for a match. An example of URL Pattern is {controller=Home}/{action=Index}/{id?}</a:t>
            </a:r>
          </a:p>
          <a:p>
            <a:pPr algn="just"/>
            <a:endParaRPr lang="en-US" sz="2600" dirty="0"/>
          </a:p>
          <a:p>
            <a:pPr algn="just"/>
            <a:r>
              <a:rPr lang="en-US" sz="2600" dirty="0"/>
              <a:t>The Route is defined in the </a:t>
            </a:r>
            <a:r>
              <a:rPr lang="en-US" sz="2600" dirty="0" err="1"/>
              <a:t>Microsoft.AspNetCore.routing</a:t>
            </a:r>
            <a:r>
              <a:rPr lang="en-US" sz="2600" dirty="0"/>
              <a:t> namespace. </a:t>
            </a:r>
          </a:p>
        </p:txBody>
      </p:sp>
      <p:sp>
        <p:nvSpPr>
          <p:cNvPr id="4" name="Slide Number Placeholder 3">
            <a:extLst>
              <a:ext uri="{FF2B5EF4-FFF2-40B4-BE49-F238E27FC236}">
                <a16:creationId xmlns:a16="http://schemas.microsoft.com/office/drawing/2014/main" id="{943D9C1C-34F2-453F-A644-8303273EE886}"/>
              </a:ext>
            </a:extLst>
          </p:cNvPr>
          <p:cNvSpPr>
            <a:spLocks noGrp="1"/>
          </p:cNvSpPr>
          <p:nvPr>
            <p:ph type="sldNum" sz="quarter" idx="12"/>
          </p:nvPr>
        </p:nvSpPr>
        <p:spPr/>
        <p:txBody>
          <a:bodyPr/>
          <a:lstStyle/>
          <a:p>
            <a:fld id="{C51EAA63-D034-42AE-91FA-B13B9518C7BE}" type="slidenum">
              <a:rPr lang="en-US" smtClean="0"/>
              <a:pPr/>
              <a:t>174</a:t>
            </a:fld>
            <a:endParaRPr lang="en-US" dirty="0"/>
          </a:p>
        </p:txBody>
      </p:sp>
    </p:spTree>
    <p:extLst>
      <p:ext uri="{BB962C8B-B14F-4D97-AF65-F5344CB8AC3E}">
        <p14:creationId xmlns:p14="http://schemas.microsoft.com/office/powerpoint/2010/main" val="36509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3756-21A1-4AFD-9A26-0A955D978DD8}"/>
              </a:ext>
            </a:extLst>
          </p:cNvPr>
          <p:cNvSpPr>
            <a:spLocks noGrp="1"/>
          </p:cNvSpPr>
          <p:nvPr>
            <p:ph type="title"/>
          </p:nvPr>
        </p:nvSpPr>
        <p:spPr>
          <a:xfrm>
            <a:off x="334870" y="319338"/>
            <a:ext cx="11125199" cy="592016"/>
          </a:xfrm>
        </p:spPr>
        <p:txBody>
          <a:bodyPr/>
          <a:lstStyle/>
          <a:p>
            <a:r>
              <a:rPr lang="en-IN" dirty="0"/>
              <a:t>What is Route Collection</a:t>
            </a:r>
            <a:endParaRPr lang="en-US" dirty="0"/>
          </a:p>
        </p:txBody>
      </p:sp>
      <p:sp>
        <p:nvSpPr>
          <p:cNvPr id="3" name="Content Placeholder 2">
            <a:extLst>
              <a:ext uri="{FF2B5EF4-FFF2-40B4-BE49-F238E27FC236}">
                <a16:creationId xmlns:a16="http://schemas.microsoft.com/office/drawing/2014/main" id="{F533919D-08B0-44D5-B098-6C001A789246}"/>
              </a:ext>
            </a:extLst>
          </p:cNvPr>
          <p:cNvSpPr>
            <a:spLocks noGrp="1"/>
          </p:cNvSpPr>
          <p:nvPr>
            <p:ph idx="1"/>
          </p:nvPr>
        </p:nvSpPr>
        <p:spPr>
          <a:xfrm>
            <a:off x="531151" y="1087902"/>
            <a:ext cx="11126522" cy="4419600"/>
          </a:xfrm>
        </p:spPr>
        <p:txBody>
          <a:bodyPr/>
          <a:lstStyle/>
          <a:p>
            <a:r>
              <a:rPr lang="en-US" sz="2600" dirty="0"/>
              <a:t>The Route Collection is the collection of all the Routes in the Application. An app maintains a single in-memory collection of Routes. The Routes are added to this collection when the application starts. The Routing Module looks for a Route that matches the incoming request URL on each available Route in the Route collection. </a:t>
            </a:r>
          </a:p>
          <a:p>
            <a:endParaRPr lang="en-US" sz="2600" dirty="0"/>
          </a:p>
          <a:p>
            <a:r>
              <a:rPr lang="en-US" sz="2600" dirty="0"/>
              <a:t>The Route  Collection is defined in the namespace </a:t>
            </a:r>
            <a:r>
              <a:rPr lang="en-US" sz="2600" dirty="0" err="1"/>
              <a:t>Microsoft.AspNetcore.routing</a:t>
            </a:r>
            <a:r>
              <a:rPr lang="en-US" sz="2600" dirty="0"/>
              <a:t>. </a:t>
            </a:r>
          </a:p>
        </p:txBody>
      </p:sp>
      <p:sp>
        <p:nvSpPr>
          <p:cNvPr id="4" name="Slide Number Placeholder 3">
            <a:extLst>
              <a:ext uri="{FF2B5EF4-FFF2-40B4-BE49-F238E27FC236}">
                <a16:creationId xmlns:a16="http://schemas.microsoft.com/office/drawing/2014/main" id="{B79D1950-1039-4856-B2F5-8CEB18891193}"/>
              </a:ext>
            </a:extLst>
          </p:cNvPr>
          <p:cNvSpPr>
            <a:spLocks noGrp="1"/>
          </p:cNvSpPr>
          <p:nvPr>
            <p:ph type="sldNum" sz="quarter" idx="12"/>
          </p:nvPr>
        </p:nvSpPr>
        <p:spPr/>
        <p:txBody>
          <a:bodyPr/>
          <a:lstStyle/>
          <a:p>
            <a:fld id="{C51EAA63-D034-42AE-91FA-B13B9518C7BE}" type="slidenum">
              <a:rPr lang="en-US" smtClean="0"/>
              <a:pPr/>
              <a:t>175</a:t>
            </a:fld>
            <a:endParaRPr lang="en-US" dirty="0"/>
          </a:p>
        </p:txBody>
      </p:sp>
    </p:spTree>
    <p:extLst>
      <p:ext uri="{BB962C8B-B14F-4D97-AF65-F5344CB8AC3E}">
        <p14:creationId xmlns:p14="http://schemas.microsoft.com/office/powerpoint/2010/main" val="408361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3F83-B9E3-4B19-B16B-119BD91B1B20}"/>
              </a:ext>
            </a:extLst>
          </p:cNvPr>
          <p:cNvSpPr>
            <a:spLocks noGrp="1"/>
          </p:cNvSpPr>
          <p:nvPr>
            <p:ph type="title"/>
          </p:nvPr>
        </p:nvSpPr>
        <p:spPr>
          <a:xfrm>
            <a:off x="320803" y="319338"/>
            <a:ext cx="11125199" cy="592016"/>
          </a:xfrm>
        </p:spPr>
        <p:txBody>
          <a:bodyPr/>
          <a:lstStyle/>
          <a:p>
            <a:r>
              <a:rPr lang="en-IN" dirty="0"/>
              <a:t>What is Route Handler 	 	</a:t>
            </a:r>
            <a:endParaRPr lang="en-US" dirty="0"/>
          </a:p>
        </p:txBody>
      </p:sp>
      <p:sp>
        <p:nvSpPr>
          <p:cNvPr id="3" name="Content Placeholder 2">
            <a:extLst>
              <a:ext uri="{FF2B5EF4-FFF2-40B4-BE49-F238E27FC236}">
                <a16:creationId xmlns:a16="http://schemas.microsoft.com/office/drawing/2014/main" id="{4BE08913-A7F2-4784-B1E1-4B610EC62A2E}"/>
              </a:ext>
            </a:extLst>
          </p:cNvPr>
          <p:cNvSpPr>
            <a:spLocks noGrp="1"/>
          </p:cNvSpPr>
          <p:nvPr>
            <p:ph idx="1"/>
          </p:nvPr>
        </p:nvSpPr>
        <p:spPr>
          <a:xfrm>
            <a:off x="531151" y="1219200"/>
            <a:ext cx="11126522" cy="4419600"/>
          </a:xfrm>
        </p:spPr>
        <p:txBody>
          <a:bodyPr/>
          <a:lstStyle/>
          <a:p>
            <a:pPr algn="just"/>
            <a:r>
              <a:rPr lang="en-US" sz="2600" dirty="0"/>
              <a:t>The Route Handler is the Component that decides what to do with the route.</a:t>
            </a:r>
          </a:p>
          <a:p>
            <a:pPr algn="just"/>
            <a:endParaRPr lang="en-US" sz="2600" dirty="0"/>
          </a:p>
          <a:p>
            <a:pPr algn="just"/>
            <a:r>
              <a:rPr lang="en-US" sz="2600" dirty="0"/>
              <a:t>When the routing Engine locates the Route for an incoming request, it invokes the associated </a:t>
            </a:r>
            <a:r>
              <a:rPr lang="en-US" sz="2600" dirty="0" err="1"/>
              <a:t>RouteHandler</a:t>
            </a:r>
            <a:r>
              <a:rPr lang="en-US" sz="2600" dirty="0"/>
              <a:t> and passes the Route for further processing. The Route handler is the class which implements the </a:t>
            </a:r>
            <a:r>
              <a:rPr lang="en-US" sz="2600" dirty="0" err="1"/>
              <a:t>IRouteHandler</a:t>
            </a:r>
            <a:r>
              <a:rPr lang="en-US" sz="2600" dirty="0"/>
              <a:t> interface.</a:t>
            </a:r>
          </a:p>
          <a:p>
            <a:pPr algn="just"/>
            <a:endParaRPr lang="en-US" sz="2600" dirty="0"/>
          </a:p>
          <a:p>
            <a:pPr algn="just"/>
            <a:r>
              <a:rPr lang="en-US" sz="2600" dirty="0"/>
              <a:t>In the ASP.NET Core, the Routes are handled the </a:t>
            </a:r>
            <a:r>
              <a:rPr lang="en-US" sz="2600" dirty="0" err="1"/>
              <a:t>MvcRouteHandler</a:t>
            </a:r>
            <a:r>
              <a:rPr lang="en-US" sz="2600" dirty="0"/>
              <a:t>.</a:t>
            </a:r>
          </a:p>
        </p:txBody>
      </p:sp>
      <p:sp>
        <p:nvSpPr>
          <p:cNvPr id="4" name="Slide Number Placeholder 3">
            <a:extLst>
              <a:ext uri="{FF2B5EF4-FFF2-40B4-BE49-F238E27FC236}">
                <a16:creationId xmlns:a16="http://schemas.microsoft.com/office/drawing/2014/main" id="{7E05E363-D0EC-4713-AA08-69C31F41D5F2}"/>
              </a:ext>
            </a:extLst>
          </p:cNvPr>
          <p:cNvSpPr>
            <a:spLocks noGrp="1"/>
          </p:cNvSpPr>
          <p:nvPr>
            <p:ph type="sldNum" sz="quarter" idx="12"/>
          </p:nvPr>
        </p:nvSpPr>
        <p:spPr/>
        <p:txBody>
          <a:bodyPr/>
          <a:lstStyle/>
          <a:p>
            <a:fld id="{C51EAA63-D034-42AE-91FA-B13B9518C7BE}" type="slidenum">
              <a:rPr lang="en-US" smtClean="0"/>
              <a:pPr/>
              <a:t>176</a:t>
            </a:fld>
            <a:endParaRPr lang="en-US" dirty="0"/>
          </a:p>
        </p:txBody>
      </p:sp>
    </p:spTree>
    <p:extLst>
      <p:ext uri="{BB962C8B-B14F-4D97-AF65-F5344CB8AC3E}">
        <p14:creationId xmlns:p14="http://schemas.microsoft.com/office/powerpoint/2010/main" val="38872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D2B7-C7A6-4750-BEAE-0C880C1E6C52}"/>
              </a:ext>
            </a:extLst>
          </p:cNvPr>
          <p:cNvSpPr>
            <a:spLocks noGrp="1"/>
          </p:cNvSpPr>
          <p:nvPr>
            <p:ph type="title"/>
          </p:nvPr>
        </p:nvSpPr>
        <p:spPr>
          <a:xfrm>
            <a:off x="250464" y="333405"/>
            <a:ext cx="11125199" cy="577949"/>
          </a:xfrm>
        </p:spPr>
        <p:txBody>
          <a:bodyPr>
            <a:normAutofit fontScale="90000"/>
          </a:bodyPr>
          <a:lstStyle/>
          <a:p>
            <a:r>
              <a:rPr lang="en-IN" dirty="0" err="1"/>
              <a:t>MVCRouteHandler</a:t>
            </a:r>
            <a:endParaRPr lang="en-US" dirty="0"/>
          </a:p>
        </p:txBody>
      </p:sp>
      <p:sp>
        <p:nvSpPr>
          <p:cNvPr id="3" name="Content Placeholder 2">
            <a:extLst>
              <a:ext uri="{FF2B5EF4-FFF2-40B4-BE49-F238E27FC236}">
                <a16:creationId xmlns:a16="http://schemas.microsoft.com/office/drawing/2014/main" id="{11606519-8CA6-42F6-821B-4A6CEB1493A6}"/>
              </a:ext>
            </a:extLst>
          </p:cNvPr>
          <p:cNvSpPr>
            <a:spLocks noGrp="1"/>
          </p:cNvSpPr>
          <p:nvPr>
            <p:ph idx="1"/>
          </p:nvPr>
        </p:nvSpPr>
        <p:spPr>
          <a:xfrm>
            <a:off x="404542" y="1219200"/>
            <a:ext cx="11126522" cy="4419600"/>
          </a:xfrm>
        </p:spPr>
        <p:txBody>
          <a:bodyPr/>
          <a:lstStyle/>
          <a:p>
            <a:pPr algn="just"/>
            <a:r>
              <a:rPr lang="en-US" sz="2600" dirty="0"/>
              <a:t>This is the Default Route Handler for the ASP.NET Core MVC Middleware.</a:t>
            </a:r>
          </a:p>
          <a:p>
            <a:pPr algn="just"/>
            <a:r>
              <a:rPr lang="en-US" sz="2600" dirty="0"/>
              <a:t>The </a:t>
            </a:r>
            <a:r>
              <a:rPr lang="en-US" sz="2600" dirty="0" err="1"/>
              <a:t>MVCRouteHandler</a:t>
            </a:r>
            <a:r>
              <a:rPr lang="en-US" sz="2600" dirty="0"/>
              <a:t> is registered when we register the MVC Middleware in the Request Pipeline. You can override this and create your own implementation of the Route Handler. </a:t>
            </a:r>
          </a:p>
          <a:p>
            <a:pPr algn="just"/>
            <a:r>
              <a:rPr lang="en-US" sz="2600" dirty="0"/>
              <a:t>The </a:t>
            </a:r>
            <a:r>
              <a:rPr lang="en-US" sz="2600" dirty="0" err="1"/>
              <a:t>MVCRouteHandler</a:t>
            </a:r>
            <a:r>
              <a:rPr lang="en-US" sz="2600" dirty="0"/>
              <a:t> is defined in the namespace </a:t>
            </a:r>
            <a:r>
              <a:rPr lang="en-US" sz="2600" dirty="0" err="1"/>
              <a:t>Microsoft.AspnetCore.mvc</a:t>
            </a:r>
            <a:r>
              <a:rPr lang="en-US" sz="2600" dirty="0"/>
              <a:t>. </a:t>
            </a:r>
          </a:p>
          <a:p>
            <a:pPr algn="just"/>
            <a:r>
              <a:rPr lang="en-US" sz="2600" dirty="0"/>
              <a:t>The </a:t>
            </a:r>
            <a:r>
              <a:rPr lang="en-US" sz="2600" dirty="0" err="1"/>
              <a:t>MVCRouteHandler</a:t>
            </a:r>
            <a:r>
              <a:rPr lang="en-US" sz="2600" dirty="0"/>
              <a:t> is responsible for invoking the Controller Factory, which in turn creates the instance of the Controller associated the Route. The Controller then takes over and invokes the Action method to generate the View and Complete the Request.</a:t>
            </a:r>
          </a:p>
        </p:txBody>
      </p:sp>
      <p:sp>
        <p:nvSpPr>
          <p:cNvPr id="4" name="Slide Number Placeholder 3">
            <a:extLst>
              <a:ext uri="{FF2B5EF4-FFF2-40B4-BE49-F238E27FC236}">
                <a16:creationId xmlns:a16="http://schemas.microsoft.com/office/drawing/2014/main" id="{2F6E8558-FC65-427E-AF42-4E37C7B70DA4}"/>
              </a:ext>
            </a:extLst>
          </p:cNvPr>
          <p:cNvSpPr>
            <a:spLocks noGrp="1"/>
          </p:cNvSpPr>
          <p:nvPr>
            <p:ph type="sldNum" sz="quarter" idx="12"/>
          </p:nvPr>
        </p:nvSpPr>
        <p:spPr/>
        <p:txBody>
          <a:bodyPr/>
          <a:lstStyle/>
          <a:p>
            <a:fld id="{C51EAA63-D034-42AE-91FA-B13B9518C7BE}" type="slidenum">
              <a:rPr lang="en-US" smtClean="0"/>
              <a:pPr/>
              <a:t>177</a:t>
            </a:fld>
            <a:endParaRPr lang="en-US" dirty="0"/>
          </a:p>
        </p:txBody>
      </p:sp>
    </p:spTree>
    <p:extLst>
      <p:ext uri="{BB962C8B-B14F-4D97-AF65-F5344CB8AC3E}">
        <p14:creationId xmlns:p14="http://schemas.microsoft.com/office/powerpoint/2010/main" val="21753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BE80-A61B-48D4-AA62-03A44CB8BBA6}"/>
              </a:ext>
            </a:extLst>
          </p:cNvPr>
          <p:cNvSpPr>
            <a:spLocks noGrp="1"/>
          </p:cNvSpPr>
          <p:nvPr>
            <p:ph type="title"/>
          </p:nvPr>
        </p:nvSpPr>
        <p:spPr>
          <a:xfrm>
            <a:off x="334870" y="361541"/>
            <a:ext cx="11125199" cy="549813"/>
          </a:xfrm>
        </p:spPr>
        <p:txBody>
          <a:bodyPr>
            <a:normAutofit fontScale="90000"/>
          </a:bodyPr>
          <a:lstStyle/>
          <a:p>
            <a:r>
              <a:rPr lang="en-IN" dirty="0"/>
              <a:t>How to setup the Routes</a:t>
            </a:r>
            <a:endParaRPr lang="en-US" dirty="0"/>
          </a:p>
        </p:txBody>
      </p:sp>
      <p:sp>
        <p:nvSpPr>
          <p:cNvPr id="3" name="Content Placeholder 2">
            <a:extLst>
              <a:ext uri="{FF2B5EF4-FFF2-40B4-BE49-F238E27FC236}">
                <a16:creationId xmlns:a16="http://schemas.microsoft.com/office/drawing/2014/main" id="{9E478666-2921-4BCB-882D-DE75EF84AF8E}"/>
              </a:ext>
            </a:extLst>
          </p:cNvPr>
          <p:cNvSpPr>
            <a:spLocks noGrp="1"/>
          </p:cNvSpPr>
          <p:nvPr>
            <p:ph idx="1"/>
          </p:nvPr>
        </p:nvSpPr>
        <p:spPr>
          <a:xfrm>
            <a:off x="531151" y="1073835"/>
            <a:ext cx="11126522" cy="4419600"/>
          </a:xfrm>
        </p:spPr>
        <p:txBody>
          <a:bodyPr/>
          <a:lstStyle/>
          <a:p>
            <a:r>
              <a:rPr lang="en-US" dirty="0"/>
              <a:t>There are two different ways by which we can set up routes.</a:t>
            </a:r>
          </a:p>
          <a:p>
            <a:pPr lvl="1"/>
            <a:r>
              <a:rPr lang="en-US" dirty="0"/>
              <a:t>Convention-based routing </a:t>
            </a:r>
          </a:p>
          <a:p>
            <a:pPr lvl="1"/>
            <a:r>
              <a:rPr lang="en-US" dirty="0"/>
              <a:t>Attribute routing </a:t>
            </a:r>
          </a:p>
        </p:txBody>
      </p:sp>
      <p:sp>
        <p:nvSpPr>
          <p:cNvPr id="4" name="Slide Number Placeholder 3">
            <a:extLst>
              <a:ext uri="{FF2B5EF4-FFF2-40B4-BE49-F238E27FC236}">
                <a16:creationId xmlns:a16="http://schemas.microsoft.com/office/drawing/2014/main" id="{7435C3C1-E42E-4AD4-8392-F761D46DB433}"/>
              </a:ext>
            </a:extLst>
          </p:cNvPr>
          <p:cNvSpPr>
            <a:spLocks noGrp="1"/>
          </p:cNvSpPr>
          <p:nvPr>
            <p:ph type="sldNum" sz="quarter" idx="12"/>
          </p:nvPr>
        </p:nvSpPr>
        <p:spPr/>
        <p:txBody>
          <a:bodyPr/>
          <a:lstStyle/>
          <a:p>
            <a:fld id="{C51EAA63-D034-42AE-91FA-B13B9518C7BE}" type="slidenum">
              <a:rPr lang="en-US" smtClean="0"/>
              <a:pPr/>
              <a:t>178</a:t>
            </a:fld>
            <a:endParaRPr lang="en-US" dirty="0"/>
          </a:p>
        </p:txBody>
      </p:sp>
    </p:spTree>
    <p:extLst>
      <p:ext uri="{BB962C8B-B14F-4D97-AF65-F5344CB8AC3E}">
        <p14:creationId xmlns:p14="http://schemas.microsoft.com/office/powerpoint/2010/main" val="329030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2139-5164-4F33-A790-DC91A4AF94A0}"/>
              </a:ext>
            </a:extLst>
          </p:cNvPr>
          <p:cNvSpPr>
            <a:spLocks noGrp="1"/>
          </p:cNvSpPr>
          <p:nvPr>
            <p:ph type="title"/>
          </p:nvPr>
        </p:nvSpPr>
        <p:spPr>
          <a:xfrm>
            <a:off x="250464" y="333405"/>
            <a:ext cx="11125199" cy="577949"/>
          </a:xfrm>
        </p:spPr>
        <p:txBody>
          <a:bodyPr>
            <a:normAutofit fontScale="90000"/>
          </a:bodyPr>
          <a:lstStyle/>
          <a:p>
            <a:r>
              <a:rPr lang="en-IN" dirty="0"/>
              <a:t>Convention-based Routing</a:t>
            </a:r>
            <a:endParaRPr lang="en-US" dirty="0"/>
          </a:p>
        </p:txBody>
      </p:sp>
      <p:sp>
        <p:nvSpPr>
          <p:cNvPr id="3" name="Content Placeholder 2">
            <a:extLst>
              <a:ext uri="{FF2B5EF4-FFF2-40B4-BE49-F238E27FC236}">
                <a16:creationId xmlns:a16="http://schemas.microsoft.com/office/drawing/2014/main" id="{2D20FBD4-596B-4567-BBAB-858249BB413D}"/>
              </a:ext>
            </a:extLst>
          </p:cNvPr>
          <p:cNvSpPr>
            <a:spLocks noGrp="1"/>
          </p:cNvSpPr>
          <p:nvPr>
            <p:ph idx="1"/>
          </p:nvPr>
        </p:nvSpPr>
        <p:spPr>
          <a:xfrm>
            <a:off x="531151" y="1101971"/>
            <a:ext cx="11126522" cy="4419600"/>
          </a:xfrm>
        </p:spPr>
        <p:txBody>
          <a:bodyPr/>
          <a:lstStyle/>
          <a:p>
            <a:r>
              <a:rPr lang="en-US" dirty="0"/>
              <a:t>The Convention based Routing creates routes based on a series of conventions, defined in the ASP.NET Core </a:t>
            </a:r>
            <a:r>
              <a:rPr lang="en-US" dirty="0" err="1"/>
              <a:t>Startup.cs</a:t>
            </a:r>
            <a:r>
              <a:rPr lang="en-US" dirty="0"/>
              <a:t> file.</a:t>
            </a:r>
          </a:p>
        </p:txBody>
      </p:sp>
      <p:sp>
        <p:nvSpPr>
          <p:cNvPr id="4" name="Slide Number Placeholder 3">
            <a:extLst>
              <a:ext uri="{FF2B5EF4-FFF2-40B4-BE49-F238E27FC236}">
                <a16:creationId xmlns:a16="http://schemas.microsoft.com/office/drawing/2014/main" id="{12234782-0F00-4D3F-9333-47AF15B5903C}"/>
              </a:ext>
            </a:extLst>
          </p:cNvPr>
          <p:cNvSpPr>
            <a:spLocks noGrp="1"/>
          </p:cNvSpPr>
          <p:nvPr>
            <p:ph type="sldNum" sz="quarter" idx="12"/>
          </p:nvPr>
        </p:nvSpPr>
        <p:spPr/>
        <p:txBody>
          <a:bodyPr/>
          <a:lstStyle/>
          <a:p>
            <a:fld id="{C51EAA63-D034-42AE-91FA-B13B9518C7BE}" type="slidenum">
              <a:rPr lang="en-US" smtClean="0"/>
              <a:pPr/>
              <a:t>179</a:t>
            </a:fld>
            <a:endParaRPr lang="en-US" dirty="0"/>
          </a:p>
        </p:txBody>
      </p:sp>
    </p:spTree>
    <p:extLst>
      <p:ext uri="{BB962C8B-B14F-4D97-AF65-F5344CB8AC3E}">
        <p14:creationId xmlns:p14="http://schemas.microsoft.com/office/powerpoint/2010/main" val="262449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3576642"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24B111-0BCA-4910-8062-54F187124643}"/>
              </a:ext>
            </a:extLst>
          </p:cNvPr>
          <p:cNvSpPr>
            <a:spLocks noGrp="1"/>
          </p:cNvSpPr>
          <p:nvPr>
            <p:ph type="title"/>
          </p:nvPr>
        </p:nvSpPr>
        <p:spPr>
          <a:xfrm>
            <a:off x="252853" y="1123837"/>
            <a:ext cx="2946714" cy="1038177"/>
          </a:xfrm>
        </p:spPr>
        <p:txBody>
          <a:bodyPr anchor="b">
            <a:normAutofit/>
          </a:bodyPr>
          <a:lstStyle/>
          <a:p>
            <a:r>
              <a:rPr lang="en-IN" sz="2400"/>
              <a:t>Dependency Injection Example</a:t>
            </a:r>
            <a:endParaRPr lang="en-US" sz="2400"/>
          </a:p>
        </p:txBody>
      </p:sp>
      <p:sp>
        <p:nvSpPr>
          <p:cNvPr id="3" name="Content Placeholder 2">
            <a:extLst>
              <a:ext uri="{FF2B5EF4-FFF2-40B4-BE49-F238E27FC236}">
                <a16:creationId xmlns:a16="http://schemas.microsoft.com/office/drawing/2014/main" id="{121737A9-83BC-49D0-A523-A690C948CEDD}"/>
              </a:ext>
            </a:extLst>
          </p:cNvPr>
          <p:cNvSpPr>
            <a:spLocks noGrp="1"/>
          </p:cNvSpPr>
          <p:nvPr>
            <p:ph idx="1"/>
          </p:nvPr>
        </p:nvSpPr>
        <p:spPr>
          <a:xfrm>
            <a:off x="252854" y="2162014"/>
            <a:ext cx="2946714" cy="3744264"/>
          </a:xfrm>
        </p:spPr>
        <p:txBody>
          <a:bodyPr anchor="t">
            <a:normAutofit/>
          </a:bodyPr>
          <a:lstStyle/>
          <a:p>
            <a:r>
              <a:rPr lang="en-US" sz="1000">
                <a:solidFill>
                  <a:srgbClr val="FFFFFF"/>
                </a:solidFill>
              </a:rPr>
              <a:t>The reason we need an interface here is because our MVC controllers will reference the interface, not the class. Speaking of the controller, let's define one now:</a:t>
            </a:r>
          </a:p>
          <a:p>
            <a:endParaRPr lang="en-US" sz="1000">
              <a:solidFill>
                <a:srgbClr val="FFFFFF"/>
              </a:solidFill>
            </a:endParaRPr>
          </a:p>
          <a:p>
            <a:endParaRPr lang="en-US" sz="1000">
              <a:solidFill>
                <a:srgbClr val="FFFFFF"/>
              </a:solidFill>
            </a:endParaRPr>
          </a:p>
          <a:p>
            <a:endParaRPr lang="en-US" sz="1000">
              <a:solidFill>
                <a:srgbClr val="FFFFFF"/>
              </a:solidFill>
            </a:endParaRPr>
          </a:p>
          <a:p>
            <a:endParaRPr lang="en-US" sz="1000">
              <a:solidFill>
                <a:srgbClr val="FFFFFF"/>
              </a:solidFill>
            </a:endParaRPr>
          </a:p>
          <a:p>
            <a:endParaRPr lang="en-US" sz="1000">
              <a:solidFill>
                <a:srgbClr val="FFFFFF"/>
              </a:solidFill>
            </a:endParaRPr>
          </a:p>
          <a:p>
            <a:endParaRPr lang="en-US" sz="1000">
              <a:solidFill>
                <a:srgbClr val="FFFFFF"/>
              </a:solidFill>
            </a:endParaRPr>
          </a:p>
          <a:p>
            <a:endParaRPr lang="en-US" sz="1000">
              <a:solidFill>
                <a:srgbClr val="FFFFFF"/>
              </a:solidFill>
            </a:endParaRPr>
          </a:p>
          <a:p>
            <a:r>
              <a:rPr lang="en-US" sz="1000">
                <a:solidFill>
                  <a:srgbClr val="FFFFFF"/>
                </a:solidFill>
              </a:rPr>
              <a:t>Notice the setup here. We have a private readonly instance of our interface IUserRepository, and the constructor takes an instance of IUserRepository and sets our private instance to the passed-in instance. This is constructor injection at its simplest.</a:t>
            </a:r>
          </a:p>
        </p:txBody>
      </p:sp>
      <p:pic>
        <p:nvPicPr>
          <p:cNvPr id="5" name="Picture 4">
            <a:extLst>
              <a:ext uri="{FF2B5EF4-FFF2-40B4-BE49-F238E27FC236}">
                <a16:creationId xmlns:a16="http://schemas.microsoft.com/office/drawing/2014/main" id="{F0B707DD-9631-47E9-885A-534A67A004A6}"/>
              </a:ext>
            </a:extLst>
          </p:cNvPr>
          <p:cNvPicPr>
            <a:picLocks noChangeAspect="1"/>
          </p:cNvPicPr>
          <p:nvPr/>
        </p:nvPicPr>
        <p:blipFill>
          <a:blip r:embed="rId2"/>
          <a:stretch>
            <a:fillRect/>
          </a:stretch>
        </p:blipFill>
        <p:spPr>
          <a:xfrm>
            <a:off x="4058877" y="971278"/>
            <a:ext cx="7489412" cy="4898480"/>
          </a:xfrm>
          <a:prstGeom prst="rect">
            <a:avLst/>
          </a:prstGeom>
        </p:spPr>
      </p:pic>
      <p:sp>
        <p:nvSpPr>
          <p:cNvPr id="9" name="Rectangle 1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2786" y="758952"/>
            <a:ext cx="3839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41B1919-ECC6-4506-99EB-63D1776485AF}"/>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18</a:t>
            </a:fld>
            <a:endParaRPr lang="en-US"/>
          </a:p>
        </p:txBody>
      </p:sp>
    </p:spTree>
    <p:extLst>
      <p:ext uri="{BB962C8B-B14F-4D97-AF65-F5344CB8AC3E}">
        <p14:creationId xmlns:p14="http://schemas.microsoft.com/office/powerpoint/2010/main" val="186260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22CF-46BE-465F-A1C8-8336161FEDCA}"/>
              </a:ext>
            </a:extLst>
          </p:cNvPr>
          <p:cNvSpPr>
            <a:spLocks noGrp="1"/>
          </p:cNvSpPr>
          <p:nvPr>
            <p:ph type="title"/>
          </p:nvPr>
        </p:nvSpPr>
        <p:spPr>
          <a:xfrm>
            <a:off x="320802" y="361541"/>
            <a:ext cx="11125199" cy="549813"/>
          </a:xfrm>
        </p:spPr>
        <p:txBody>
          <a:bodyPr>
            <a:normAutofit fontScale="90000"/>
          </a:bodyPr>
          <a:lstStyle/>
          <a:p>
            <a:r>
              <a:rPr lang="en-IN" dirty="0"/>
              <a:t>Convention based Routing Configuration &amp; Mapping</a:t>
            </a:r>
            <a:endParaRPr lang="en-US" dirty="0"/>
          </a:p>
        </p:txBody>
      </p:sp>
      <p:sp>
        <p:nvSpPr>
          <p:cNvPr id="4" name="Slide Number Placeholder 3">
            <a:extLst>
              <a:ext uri="{FF2B5EF4-FFF2-40B4-BE49-F238E27FC236}">
                <a16:creationId xmlns:a16="http://schemas.microsoft.com/office/drawing/2014/main" id="{F5CFD1B4-0542-4887-A4D4-BE6B0C4F4B5C}"/>
              </a:ext>
            </a:extLst>
          </p:cNvPr>
          <p:cNvSpPr>
            <a:spLocks noGrp="1"/>
          </p:cNvSpPr>
          <p:nvPr>
            <p:ph type="sldNum" sz="quarter" idx="12"/>
          </p:nvPr>
        </p:nvSpPr>
        <p:spPr/>
        <p:txBody>
          <a:bodyPr/>
          <a:lstStyle/>
          <a:p>
            <a:fld id="{C51EAA63-D034-42AE-91FA-B13B9518C7BE}" type="slidenum">
              <a:rPr lang="en-US" smtClean="0"/>
              <a:pPr/>
              <a:t>180</a:t>
            </a:fld>
            <a:endParaRPr lang="en-US" dirty="0"/>
          </a:p>
        </p:txBody>
      </p:sp>
      <p:pic>
        <p:nvPicPr>
          <p:cNvPr id="5" name="Picture 4">
            <a:extLst>
              <a:ext uri="{FF2B5EF4-FFF2-40B4-BE49-F238E27FC236}">
                <a16:creationId xmlns:a16="http://schemas.microsoft.com/office/drawing/2014/main" id="{1189DF4C-AF43-49BA-87D6-7A990FDA3E54}"/>
              </a:ext>
            </a:extLst>
          </p:cNvPr>
          <p:cNvPicPr>
            <a:picLocks noChangeAspect="1"/>
          </p:cNvPicPr>
          <p:nvPr/>
        </p:nvPicPr>
        <p:blipFill>
          <a:blip r:embed="rId2"/>
          <a:stretch>
            <a:fillRect/>
          </a:stretch>
        </p:blipFill>
        <p:spPr>
          <a:xfrm>
            <a:off x="2982350" y="1181686"/>
            <a:ext cx="5534099" cy="5134873"/>
          </a:xfrm>
          <a:prstGeom prst="rect">
            <a:avLst/>
          </a:prstGeom>
        </p:spPr>
      </p:pic>
    </p:spTree>
    <p:extLst>
      <p:ext uri="{BB962C8B-B14F-4D97-AF65-F5344CB8AC3E}">
        <p14:creationId xmlns:p14="http://schemas.microsoft.com/office/powerpoint/2010/main" val="20425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B440-4CD8-4B8A-BB10-3BF54F2D132A}"/>
              </a:ext>
            </a:extLst>
          </p:cNvPr>
          <p:cNvSpPr>
            <a:spLocks noGrp="1"/>
          </p:cNvSpPr>
          <p:nvPr>
            <p:ph type="title"/>
          </p:nvPr>
        </p:nvSpPr>
        <p:spPr>
          <a:xfrm>
            <a:off x="264532" y="239151"/>
            <a:ext cx="11125199" cy="521678"/>
          </a:xfrm>
        </p:spPr>
        <p:txBody>
          <a:bodyPr>
            <a:normAutofit fontScale="90000"/>
          </a:bodyPr>
          <a:lstStyle/>
          <a:p>
            <a:r>
              <a:rPr lang="en-IN" dirty="0"/>
              <a:t>Attribute Routing</a:t>
            </a:r>
            <a:endParaRPr lang="en-US" dirty="0"/>
          </a:p>
        </p:txBody>
      </p:sp>
      <p:sp>
        <p:nvSpPr>
          <p:cNvPr id="3" name="Content Placeholder 2">
            <a:extLst>
              <a:ext uri="{FF2B5EF4-FFF2-40B4-BE49-F238E27FC236}">
                <a16:creationId xmlns:a16="http://schemas.microsoft.com/office/drawing/2014/main" id="{2F69EA92-67C6-4EB2-AE28-A2DEB2DD3BDC}"/>
              </a:ext>
            </a:extLst>
          </p:cNvPr>
          <p:cNvSpPr>
            <a:spLocks noGrp="1"/>
          </p:cNvSpPr>
          <p:nvPr>
            <p:ph idx="1"/>
          </p:nvPr>
        </p:nvSpPr>
        <p:spPr>
          <a:xfrm>
            <a:off x="531151" y="947226"/>
            <a:ext cx="11398252" cy="4419600"/>
          </a:xfrm>
        </p:spPr>
        <p:txBody>
          <a:bodyPr/>
          <a:lstStyle/>
          <a:p>
            <a:r>
              <a:rPr lang="en-US" dirty="0"/>
              <a:t>It creates routes based on attributes placed on controller or action level. Attribute routing provides us more control over the URLs generation patterns which helps us in SEO.</a:t>
            </a:r>
          </a:p>
        </p:txBody>
      </p:sp>
      <p:sp>
        <p:nvSpPr>
          <p:cNvPr id="4" name="Slide Number Placeholder 3">
            <a:extLst>
              <a:ext uri="{FF2B5EF4-FFF2-40B4-BE49-F238E27FC236}">
                <a16:creationId xmlns:a16="http://schemas.microsoft.com/office/drawing/2014/main" id="{3493D049-79C5-429E-8C0A-21363A9F2439}"/>
              </a:ext>
            </a:extLst>
          </p:cNvPr>
          <p:cNvSpPr>
            <a:spLocks noGrp="1"/>
          </p:cNvSpPr>
          <p:nvPr>
            <p:ph type="sldNum" sz="quarter" idx="12"/>
          </p:nvPr>
        </p:nvSpPr>
        <p:spPr/>
        <p:txBody>
          <a:bodyPr/>
          <a:lstStyle/>
          <a:p>
            <a:fld id="{C51EAA63-D034-42AE-91FA-B13B9518C7BE}" type="slidenum">
              <a:rPr lang="en-US" smtClean="0"/>
              <a:pPr/>
              <a:t>181</a:t>
            </a:fld>
            <a:endParaRPr lang="en-US" dirty="0"/>
          </a:p>
        </p:txBody>
      </p:sp>
      <p:pic>
        <p:nvPicPr>
          <p:cNvPr id="5" name="Picture 4">
            <a:extLst>
              <a:ext uri="{FF2B5EF4-FFF2-40B4-BE49-F238E27FC236}">
                <a16:creationId xmlns:a16="http://schemas.microsoft.com/office/drawing/2014/main" id="{66659945-819E-4175-A5B1-31B82271A69F}"/>
              </a:ext>
            </a:extLst>
          </p:cNvPr>
          <p:cNvPicPr>
            <a:picLocks noChangeAspect="1"/>
          </p:cNvPicPr>
          <p:nvPr/>
        </p:nvPicPr>
        <p:blipFill>
          <a:blip r:embed="rId2"/>
          <a:stretch>
            <a:fillRect/>
          </a:stretch>
        </p:blipFill>
        <p:spPr>
          <a:xfrm>
            <a:off x="4135903" y="2088539"/>
            <a:ext cx="3861020" cy="4169365"/>
          </a:xfrm>
          <a:prstGeom prst="rect">
            <a:avLst/>
          </a:prstGeom>
        </p:spPr>
      </p:pic>
    </p:spTree>
    <p:extLst>
      <p:ext uri="{BB962C8B-B14F-4D97-AF65-F5344CB8AC3E}">
        <p14:creationId xmlns:p14="http://schemas.microsoft.com/office/powerpoint/2010/main" val="373627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C67C-7381-4CBC-984A-7225EF99ACEF}"/>
              </a:ext>
            </a:extLst>
          </p:cNvPr>
          <p:cNvSpPr>
            <a:spLocks noGrp="1"/>
          </p:cNvSpPr>
          <p:nvPr>
            <p:ph type="title"/>
          </p:nvPr>
        </p:nvSpPr>
        <p:spPr>
          <a:xfrm>
            <a:off x="236396" y="291202"/>
            <a:ext cx="11125199" cy="620152"/>
          </a:xfrm>
        </p:spPr>
        <p:txBody>
          <a:bodyPr/>
          <a:lstStyle/>
          <a:p>
            <a:r>
              <a:rPr lang="en-IN" dirty="0"/>
              <a:t>Attribute Routing Tokens</a:t>
            </a:r>
            <a:endParaRPr lang="en-US" dirty="0"/>
          </a:p>
        </p:txBody>
      </p:sp>
      <p:sp>
        <p:nvSpPr>
          <p:cNvPr id="3" name="Content Placeholder 2">
            <a:extLst>
              <a:ext uri="{FF2B5EF4-FFF2-40B4-BE49-F238E27FC236}">
                <a16:creationId xmlns:a16="http://schemas.microsoft.com/office/drawing/2014/main" id="{5AAA7B54-0988-41A0-8406-14AE401738A8}"/>
              </a:ext>
            </a:extLst>
          </p:cNvPr>
          <p:cNvSpPr>
            <a:spLocks noGrp="1"/>
          </p:cNvSpPr>
          <p:nvPr>
            <p:ph idx="1"/>
          </p:nvPr>
        </p:nvSpPr>
        <p:spPr>
          <a:xfrm>
            <a:off x="531151" y="1036320"/>
            <a:ext cx="11126522" cy="4419600"/>
          </a:xfrm>
        </p:spPr>
        <p:txBody>
          <a:bodyPr/>
          <a:lstStyle/>
          <a:p>
            <a:r>
              <a:rPr lang="en-US" dirty="0"/>
              <a:t>ASP.NET Core routing is it's more flexible as compared to ASP.NET MVC5 routing since it provides tokens for [area], [controller], and [action]. These tokens get replaced by their values in the route table.</a:t>
            </a:r>
          </a:p>
        </p:txBody>
      </p:sp>
      <p:sp>
        <p:nvSpPr>
          <p:cNvPr id="4" name="Slide Number Placeholder 3">
            <a:extLst>
              <a:ext uri="{FF2B5EF4-FFF2-40B4-BE49-F238E27FC236}">
                <a16:creationId xmlns:a16="http://schemas.microsoft.com/office/drawing/2014/main" id="{986425EC-C3C5-4575-AF13-6FFE30381748}"/>
              </a:ext>
            </a:extLst>
          </p:cNvPr>
          <p:cNvSpPr>
            <a:spLocks noGrp="1"/>
          </p:cNvSpPr>
          <p:nvPr>
            <p:ph type="sldNum" sz="quarter" idx="12"/>
          </p:nvPr>
        </p:nvSpPr>
        <p:spPr/>
        <p:txBody>
          <a:bodyPr/>
          <a:lstStyle/>
          <a:p>
            <a:fld id="{C51EAA63-D034-42AE-91FA-B13B9518C7BE}" type="slidenum">
              <a:rPr lang="en-US" smtClean="0"/>
              <a:pPr/>
              <a:t>182</a:t>
            </a:fld>
            <a:endParaRPr lang="en-US" dirty="0"/>
          </a:p>
        </p:txBody>
      </p:sp>
      <p:pic>
        <p:nvPicPr>
          <p:cNvPr id="5" name="Picture 4">
            <a:extLst>
              <a:ext uri="{FF2B5EF4-FFF2-40B4-BE49-F238E27FC236}">
                <a16:creationId xmlns:a16="http://schemas.microsoft.com/office/drawing/2014/main" id="{7D1BA662-26E7-42AE-B5E6-5FA08ECF5CED}"/>
              </a:ext>
            </a:extLst>
          </p:cNvPr>
          <p:cNvPicPr>
            <a:picLocks noChangeAspect="1"/>
          </p:cNvPicPr>
          <p:nvPr/>
        </p:nvPicPr>
        <p:blipFill>
          <a:blip r:embed="rId2"/>
          <a:stretch>
            <a:fillRect/>
          </a:stretch>
        </p:blipFill>
        <p:spPr>
          <a:xfrm>
            <a:off x="2940148" y="2297210"/>
            <a:ext cx="5317588" cy="3709018"/>
          </a:xfrm>
          <a:prstGeom prst="rect">
            <a:avLst/>
          </a:prstGeom>
        </p:spPr>
      </p:pic>
    </p:spTree>
    <p:extLst>
      <p:ext uri="{BB962C8B-B14F-4D97-AF65-F5344CB8AC3E}">
        <p14:creationId xmlns:p14="http://schemas.microsoft.com/office/powerpoint/2010/main" val="81587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A075-D5E8-403F-9144-52A2EA1D650A}"/>
              </a:ext>
            </a:extLst>
          </p:cNvPr>
          <p:cNvSpPr>
            <a:spLocks noGrp="1"/>
          </p:cNvSpPr>
          <p:nvPr>
            <p:ph type="title"/>
          </p:nvPr>
        </p:nvSpPr>
        <p:spPr>
          <a:xfrm>
            <a:off x="348938" y="347473"/>
            <a:ext cx="11125199" cy="563881"/>
          </a:xfrm>
        </p:spPr>
        <p:txBody>
          <a:bodyPr>
            <a:normAutofit fontScale="90000"/>
          </a:bodyPr>
          <a:lstStyle/>
          <a:p>
            <a:r>
              <a:rPr lang="en-IN" dirty="0"/>
              <a:t>Route Constraints </a:t>
            </a:r>
            <a:endParaRPr lang="en-US" dirty="0"/>
          </a:p>
        </p:txBody>
      </p:sp>
      <p:sp>
        <p:nvSpPr>
          <p:cNvPr id="3" name="Content Placeholder 2">
            <a:extLst>
              <a:ext uri="{FF2B5EF4-FFF2-40B4-BE49-F238E27FC236}">
                <a16:creationId xmlns:a16="http://schemas.microsoft.com/office/drawing/2014/main" id="{119A7D26-EA7C-418C-8038-A1DD37086328}"/>
              </a:ext>
            </a:extLst>
          </p:cNvPr>
          <p:cNvSpPr>
            <a:spLocks noGrp="1"/>
          </p:cNvSpPr>
          <p:nvPr>
            <p:ph idx="1"/>
          </p:nvPr>
        </p:nvSpPr>
        <p:spPr>
          <a:xfrm>
            <a:off x="531151" y="1116038"/>
            <a:ext cx="11126522" cy="4419600"/>
          </a:xfrm>
        </p:spPr>
        <p:txBody>
          <a:bodyPr/>
          <a:lstStyle/>
          <a:p>
            <a:r>
              <a:rPr lang="en-US" sz="2600" dirty="0"/>
              <a:t>Route Constraints are used to restrict the type of passed value to an action. For example, if we expect an argument id as an integer type, then we have to restrict it to an integer type by using datatype in the curly brackets as {</a:t>
            </a:r>
            <a:r>
              <a:rPr lang="en-US" sz="2600" dirty="0" err="1"/>
              <a:t>id:int</a:t>
            </a:r>
            <a:r>
              <a:rPr lang="en-US" sz="2600" dirty="0"/>
              <a:t>}.</a:t>
            </a:r>
          </a:p>
          <a:p>
            <a:r>
              <a:rPr lang="en-US" sz="2600" dirty="0"/>
              <a:t>Following are the main route constraints we can use:</a:t>
            </a:r>
          </a:p>
          <a:p>
            <a:pPr lvl="1"/>
            <a:r>
              <a:rPr lang="en-US" dirty="0"/>
              <a:t>:int</a:t>
            </a:r>
          </a:p>
          <a:p>
            <a:pPr lvl="1"/>
            <a:r>
              <a:rPr lang="en-US" dirty="0"/>
              <a:t>:bool</a:t>
            </a:r>
          </a:p>
          <a:p>
            <a:pPr lvl="1"/>
            <a:r>
              <a:rPr lang="en-US" dirty="0"/>
              <a:t>:datetime</a:t>
            </a:r>
          </a:p>
          <a:p>
            <a:pPr lvl="1"/>
            <a:r>
              <a:rPr lang="en-US" dirty="0"/>
              <a:t>:decimal</a:t>
            </a:r>
          </a:p>
          <a:p>
            <a:pPr lvl="1"/>
            <a:r>
              <a:rPr lang="en-US" dirty="0"/>
              <a:t>:</a:t>
            </a:r>
            <a:r>
              <a:rPr lang="en-US" dirty="0" err="1"/>
              <a:t>guid</a:t>
            </a:r>
            <a:endParaRPr lang="en-US" dirty="0"/>
          </a:p>
          <a:p>
            <a:pPr lvl="1"/>
            <a:r>
              <a:rPr lang="en-US" dirty="0"/>
              <a:t>:length(</a:t>
            </a:r>
            <a:r>
              <a:rPr lang="en-US" dirty="0" err="1"/>
              <a:t>min,max</a:t>
            </a:r>
            <a:r>
              <a:rPr lang="en-US" dirty="0"/>
              <a:t>)</a:t>
            </a:r>
          </a:p>
          <a:p>
            <a:pPr lvl="1"/>
            <a:r>
              <a:rPr lang="en-US" dirty="0"/>
              <a:t>:alpha</a:t>
            </a:r>
          </a:p>
          <a:p>
            <a:pPr lvl="1"/>
            <a:r>
              <a:rPr lang="en-US" dirty="0"/>
              <a:t>:range(</a:t>
            </a:r>
            <a:r>
              <a:rPr lang="en-US" dirty="0" err="1"/>
              <a:t>min,max</a:t>
            </a:r>
            <a:r>
              <a:rPr lang="en-US" dirty="0"/>
              <a:t>)</a:t>
            </a:r>
          </a:p>
        </p:txBody>
      </p:sp>
      <p:sp>
        <p:nvSpPr>
          <p:cNvPr id="4" name="Slide Number Placeholder 3">
            <a:extLst>
              <a:ext uri="{FF2B5EF4-FFF2-40B4-BE49-F238E27FC236}">
                <a16:creationId xmlns:a16="http://schemas.microsoft.com/office/drawing/2014/main" id="{0AE1A4E9-E89E-4798-8334-AE4CDBE53A64}"/>
              </a:ext>
            </a:extLst>
          </p:cNvPr>
          <p:cNvSpPr>
            <a:spLocks noGrp="1"/>
          </p:cNvSpPr>
          <p:nvPr>
            <p:ph type="sldNum" sz="quarter" idx="12"/>
          </p:nvPr>
        </p:nvSpPr>
        <p:spPr/>
        <p:txBody>
          <a:bodyPr/>
          <a:lstStyle/>
          <a:p>
            <a:fld id="{C51EAA63-D034-42AE-91FA-B13B9518C7BE}" type="slidenum">
              <a:rPr lang="en-US" smtClean="0"/>
              <a:pPr/>
              <a:t>183</a:t>
            </a:fld>
            <a:endParaRPr lang="en-US" dirty="0"/>
          </a:p>
        </p:txBody>
      </p:sp>
    </p:spTree>
    <p:extLst>
      <p:ext uri="{BB962C8B-B14F-4D97-AF65-F5344CB8AC3E}">
        <p14:creationId xmlns:p14="http://schemas.microsoft.com/office/powerpoint/2010/main" val="5371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E460-71E6-4C05-A71C-3381AD96ED8C}"/>
              </a:ext>
            </a:extLst>
          </p:cNvPr>
          <p:cNvSpPr>
            <a:spLocks noGrp="1"/>
          </p:cNvSpPr>
          <p:nvPr>
            <p:ph type="title"/>
          </p:nvPr>
        </p:nvSpPr>
        <p:spPr>
          <a:xfrm>
            <a:off x="348938" y="263066"/>
            <a:ext cx="11125199" cy="535746"/>
          </a:xfrm>
        </p:spPr>
        <p:txBody>
          <a:bodyPr>
            <a:normAutofit fontScale="90000"/>
          </a:bodyPr>
          <a:lstStyle/>
          <a:p>
            <a:r>
              <a:rPr lang="en-IN" dirty="0"/>
              <a:t>Custom Route Constraints</a:t>
            </a:r>
            <a:endParaRPr lang="en-US" dirty="0"/>
          </a:p>
        </p:txBody>
      </p:sp>
      <p:sp>
        <p:nvSpPr>
          <p:cNvPr id="3" name="Content Placeholder 2">
            <a:extLst>
              <a:ext uri="{FF2B5EF4-FFF2-40B4-BE49-F238E27FC236}">
                <a16:creationId xmlns:a16="http://schemas.microsoft.com/office/drawing/2014/main" id="{5D23A3AB-3167-4A74-89A5-53E1924202BB}"/>
              </a:ext>
            </a:extLst>
          </p:cNvPr>
          <p:cNvSpPr>
            <a:spLocks noGrp="1"/>
          </p:cNvSpPr>
          <p:nvPr>
            <p:ph idx="1"/>
          </p:nvPr>
        </p:nvSpPr>
        <p:spPr>
          <a:xfrm>
            <a:off x="474879" y="919088"/>
            <a:ext cx="11126522" cy="4419600"/>
          </a:xfrm>
        </p:spPr>
        <p:txBody>
          <a:bodyPr>
            <a:normAutofit lnSpcReduction="10000"/>
          </a:bodyPr>
          <a:lstStyle/>
          <a:p>
            <a:pPr algn="just"/>
            <a:r>
              <a:rPr lang="en-US" sz="2600" dirty="0"/>
              <a:t>Custom route constraints can be created by implementing the </a:t>
            </a:r>
            <a:r>
              <a:rPr lang="en-US" sz="2600" dirty="0" err="1"/>
              <a:t>IRouteConstraint</a:t>
            </a:r>
            <a:r>
              <a:rPr lang="en-US" sz="2600" dirty="0"/>
              <a:t> interface. The </a:t>
            </a:r>
            <a:r>
              <a:rPr lang="en-US" sz="2600" dirty="0" err="1"/>
              <a:t>IRouteConstraint</a:t>
            </a:r>
            <a:r>
              <a:rPr lang="en-US" sz="2600" dirty="0"/>
              <a:t> interface contains a single method, Match, which returns true if the constraint is satisfied and false otherwise.</a:t>
            </a:r>
          </a:p>
          <a:p>
            <a:pPr algn="just"/>
            <a:r>
              <a:rPr lang="en-US" sz="2600" dirty="0"/>
              <a:t>To use a custom </a:t>
            </a:r>
            <a:r>
              <a:rPr lang="en-US" sz="2600" dirty="0" err="1"/>
              <a:t>IRouteConstraint</a:t>
            </a:r>
            <a:r>
              <a:rPr lang="en-US" sz="2600" dirty="0"/>
              <a:t>, the route constraint type must be registered with the app's </a:t>
            </a:r>
            <a:r>
              <a:rPr lang="en-US" sz="2600" dirty="0" err="1"/>
              <a:t>ConstraintMap</a:t>
            </a:r>
            <a:r>
              <a:rPr lang="en-US" sz="2600" dirty="0"/>
              <a:t> in the app's service container. </a:t>
            </a:r>
          </a:p>
          <a:p>
            <a:pPr algn="just"/>
            <a:r>
              <a:rPr lang="en-US" sz="2600" dirty="0"/>
              <a:t>A </a:t>
            </a:r>
            <a:r>
              <a:rPr lang="en-US" sz="2600" dirty="0" err="1"/>
              <a:t>ConstraintMap</a:t>
            </a:r>
            <a:r>
              <a:rPr lang="en-US" sz="2600" dirty="0"/>
              <a:t> is a dictionary that maps route constraint keys to </a:t>
            </a:r>
            <a:r>
              <a:rPr lang="en-US" sz="2600" dirty="0" err="1"/>
              <a:t>IRouteConstraint</a:t>
            </a:r>
            <a:r>
              <a:rPr lang="en-US" sz="2600" dirty="0"/>
              <a:t> implementations that validate those constraints. </a:t>
            </a:r>
          </a:p>
          <a:p>
            <a:pPr algn="just"/>
            <a:r>
              <a:rPr lang="en-US" sz="2600" dirty="0"/>
              <a:t>An app's </a:t>
            </a:r>
            <a:r>
              <a:rPr lang="en-US" sz="2600" dirty="0" err="1"/>
              <a:t>ConstraintMap</a:t>
            </a:r>
            <a:r>
              <a:rPr lang="en-US" sz="2600" dirty="0"/>
              <a:t> can be updated in </a:t>
            </a:r>
            <a:r>
              <a:rPr lang="en-US" sz="2600" dirty="0" err="1"/>
              <a:t>Startup.ConfigureServices</a:t>
            </a:r>
            <a:r>
              <a:rPr lang="en-US" sz="2600" dirty="0"/>
              <a:t> either as part of a </a:t>
            </a:r>
            <a:r>
              <a:rPr lang="en-US" sz="2600" dirty="0" err="1"/>
              <a:t>services.AddRouting</a:t>
            </a:r>
            <a:r>
              <a:rPr lang="en-US" sz="2600" dirty="0"/>
              <a:t> call or by configuring </a:t>
            </a:r>
            <a:r>
              <a:rPr lang="en-US" sz="2600" dirty="0" err="1"/>
              <a:t>RouteOptions</a:t>
            </a:r>
            <a:r>
              <a:rPr lang="en-US" sz="2600" dirty="0"/>
              <a:t> directly with </a:t>
            </a:r>
            <a:r>
              <a:rPr lang="en-US" sz="2600" dirty="0" err="1"/>
              <a:t>services.Configure</a:t>
            </a:r>
            <a:r>
              <a:rPr lang="en-US" sz="2600" dirty="0"/>
              <a:t>&lt;</a:t>
            </a:r>
            <a:r>
              <a:rPr lang="en-US" sz="2600" dirty="0" err="1"/>
              <a:t>RouteOptions</a:t>
            </a:r>
            <a:r>
              <a:rPr lang="en-US" sz="2600" dirty="0"/>
              <a:t>&gt;. For example</a:t>
            </a:r>
          </a:p>
        </p:txBody>
      </p:sp>
      <p:sp>
        <p:nvSpPr>
          <p:cNvPr id="4" name="Slide Number Placeholder 3">
            <a:extLst>
              <a:ext uri="{FF2B5EF4-FFF2-40B4-BE49-F238E27FC236}">
                <a16:creationId xmlns:a16="http://schemas.microsoft.com/office/drawing/2014/main" id="{C7891F58-62F1-4956-A480-F727CF94BE3D}"/>
              </a:ext>
            </a:extLst>
          </p:cNvPr>
          <p:cNvSpPr>
            <a:spLocks noGrp="1"/>
          </p:cNvSpPr>
          <p:nvPr>
            <p:ph type="sldNum" sz="quarter" idx="12"/>
          </p:nvPr>
        </p:nvSpPr>
        <p:spPr/>
        <p:txBody>
          <a:bodyPr/>
          <a:lstStyle/>
          <a:p>
            <a:fld id="{C51EAA63-D034-42AE-91FA-B13B9518C7BE}" type="slidenum">
              <a:rPr lang="en-US" smtClean="0"/>
              <a:pPr/>
              <a:t>184</a:t>
            </a:fld>
            <a:endParaRPr lang="en-US" dirty="0"/>
          </a:p>
        </p:txBody>
      </p:sp>
      <p:pic>
        <p:nvPicPr>
          <p:cNvPr id="5" name="Picture 4">
            <a:extLst>
              <a:ext uri="{FF2B5EF4-FFF2-40B4-BE49-F238E27FC236}">
                <a16:creationId xmlns:a16="http://schemas.microsoft.com/office/drawing/2014/main" id="{D2C974ED-89C5-4606-ACFE-AE09E843EC60}"/>
              </a:ext>
            </a:extLst>
          </p:cNvPr>
          <p:cNvPicPr>
            <a:picLocks noChangeAspect="1"/>
          </p:cNvPicPr>
          <p:nvPr/>
        </p:nvPicPr>
        <p:blipFill>
          <a:blip r:embed="rId2"/>
          <a:stretch>
            <a:fillRect/>
          </a:stretch>
        </p:blipFill>
        <p:spPr>
          <a:xfrm>
            <a:off x="2114198" y="5074922"/>
            <a:ext cx="7594678" cy="1194967"/>
          </a:xfrm>
          <a:prstGeom prst="rect">
            <a:avLst/>
          </a:prstGeom>
        </p:spPr>
      </p:pic>
    </p:spTree>
    <p:extLst>
      <p:ext uri="{BB962C8B-B14F-4D97-AF65-F5344CB8AC3E}">
        <p14:creationId xmlns:p14="http://schemas.microsoft.com/office/powerpoint/2010/main" val="138877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2AD8-BBF5-4BE9-B5A4-D999BAABAEB6}"/>
              </a:ext>
            </a:extLst>
          </p:cNvPr>
          <p:cNvSpPr>
            <a:spLocks noGrp="1"/>
          </p:cNvSpPr>
          <p:nvPr>
            <p:ph type="title"/>
          </p:nvPr>
        </p:nvSpPr>
        <p:spPr>
          <a:xfrm>
            <a:off x="278599" y="277135"/>
            <a:ext cx="11125199" cy="634219"/>
          </a:xfrm>
        </p:spPr>
        <p:txBody>
          <a:bodyPr/>
          <a:lstStyle/>
          <a:p>
            <a:r>
              <a:rPr lang="en-IN" dirty="0"/>
              <a:t>Custom Route Constraints</a:t>
            </a:r>
            <a:endParaRPr lang="en-US" dirty="0"/>
          </a:p>
        </p:txBody>
      </p:sp>
      <p:sp>
        <p:nvSpPr>
          <p:cNvPr id="3" name="Content Placeholder 2">
            <a:extLst>
              <a:ext uri="{FF2B5EF4-FFF2-40B4-BE49-F238E27FC236}">
                <a16:creationId xmlns:a16="http://schemas.microsoft.com/office/drawing/2014/main" id="{3D6CA0A1-ACF4-4015-986B-594B3AE24DA6}"/>
              </a:ext>
            </a:extLst>
          </p:cNvPr>
          <p:cNvSpPr>
            <a:spLocks noGrp="1"/>
          </p:cNvSpPr>
          <p:nvPr>
            <p:ph idx="1"/>
          </p:nvPr>
        </p:nvSpPr>
        <p:spPr>
          <a:xfrm>
            <a:off x="531151" y="1087903"/>
            <a:ext cx="11126522" cy="4419600"/>
          </a:xfrm>
        </p:spPr>
        <p:txBody>
          <a:bodyPr/>
          <a:lstStyle/>
          <a:p>
            <a:r>
              <a:rPr lang="en-US" dirty="0"/>
              <a:t>The constraint can then be applied to routes in the usual manner, using the name specified when registering the constraint type. For example:</a:t>
            </a:r>
          </a:p>
        </p:txBody>
      </p:sp>
      <p:sp>
        <p:nvSpPr>
          <p:cNvPr id="4" name="Slide Number Placeholder 3">
            <a:extLst>
              <a:ext uri="{FF2B5EF4-FFF2-40B4-BE49-F238E27FC236}">
                <a16:creationId xmlns:a16="http://schemas.microsoft.com/office/drawing/2014/main" id="{E34B4D5B-17EE-4912-A49A-AC453824F078}"/>
              </a:ext>
            </a:extLst>
          </p:cNvPr>
          <p:cNvSpPr>
            <a:spLocks noGrp="1"/>
          </p:cNvSpPr>
          <p:nvPr>
            <p:ph type="sldNum" sz="quarter" idx="12"/>
          </p:nvPr>
        </p:nvSpPr>
        <p:spPr/>
        <p:txBody>
          <a:bodyPr/>
          <a:lstStyle/>
          <a:p>
            <a:fld id="{C51EAA63-D034-42AE-91FA-B13B9518C7BE}" type="slidenum">
              <a:rPr lang="en-US" smtClean="0"/>
              <a:pPr/>
              <a:t>185</a:t>
            </a:fld>
            <a:endParaRPr lang="en-US" dirty="0"/>
          </a:p>
        </p:txBody>
      </p:sp>
      <p:pic>
        <p:nvPicPr>
          <p:cNvPr id="6" name="Picture 5">
            <a:extLst>
              <a:ext uri="{FF2B5EF4-FFF2-40B4-BE49-F238E27FC236}">
                <a16:creationId xmlns:a16="http://schemas.microsoft.com/office/drawing/2014/main" id="{95A819AD-2133-494B-A02F-FCBF75744CD1}"/>
              </a:ext>
            </a:extLst>
          </p:cNvPr>
          <p:cNvPicPr>
            <a:picLocks noChangeAspect="1"/>
          </p:cNvPicPr>
          <p:nvPr/>
        </p:nvPicPr>
        <p:blipFill>
          <a:blip r:embed="rId2"/>
          <a:stretch>
            <a:fillRect/>
          </a:stretch>
        </p:blipFill>
        <p:spPr>
          <a:xfrm>
            <a:off x="3292401" y="2478447"/>
            <a:ext cx="5097593" cy="819256"/>
          </a:xfrm>
          <a:prstGeom prst="rect">
            <a:avLst/>
          </a:prstGeom>
        </p:spPr>
      </p:pic>
    </p:spTree>
    <p:extLst>
      <p:ext uri="{BB962C8B-B14F-4D97-AF65-F5344CB8AC3E}">
        <p14:creationId xmlns:p14="http://schemas.microsoft.com/office/powerpoint/2010/main" val="111889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BCD8-1D79-4CCE-A014-2F5DE025243E}"/>
              </a:ext>
            </a:extLst>
          </p:cNvPr>
          <p:cNvSpPr>
            <a:spLocks noGrp="1"/>
          </p:cNvSpPr>
          <p:nvPr>
            <p:ph type="title"/>
          </p:nvPr>
        </p:nvSpPr>
        <p:spPr>
          <a:xfrm>
            <a:off x="419276" y="305270"/>
            <a:ext cx="11125199" cy="606084"/>
          </a:xfrm>
        </p:spPr>
        <p:txBody>
          <a:bodyPr/>
          <a:lstStyle/>
          <a:p>
            <a:r>
              <a:rPr lang="en-IN" dirty="0"/>
              <a:t>Optional Parameters</a:t>
            </a:r>
            <a:endParaRPr lang="en-US" dirty="0"/>
          </a:p>
        </p:txBody>
      </p:sp>
      <p:sp>
        <p:nvSpPr>
          <p:cNvPr id="3" name="Content Placeholder 2">
            <a:extLst>
              <a:ext uri="{FF2B5EF4-FFF2-40B4-BE49-F238E27FC236}">
                <a16:creationId xmlns:a16="http://schemas.microsoft.com/office/drawing/2014/main" id="{5B110E63-A2EA-41ED-983F-A903BFEC5CD3}"/>
              </a:ext>
            </a:extLst>
          </p:cNvPr>
          <p:cNvSpPr>
            <a:spLocks noGrp="1"/>
          </p:cNvSpPr>
          <p:nvPr>
            <p:ph idx="1"/>
          </p:nvPr>
        </p:nvSpPr>
        <p:spPr>
          <a:xfrm>
            <a:off x="531151" y="1219200"/>
            <a:ext cx="11126522" cy="4419600"/>
          </a:xfrm>
        </p:spPr>
        <p:txBody>
          <a:bodyPr/>
          <a:lstStyle/>
          <a:p>
            <a:r>
              <a:rPr lang="en-US" dirty="0"/>
              <a:t>We can define route parameter as optional in routes by adding a question mark (?) to the parameter's constraint as given below:</a:t>
            </a:r>
          </a:p>
        </p:txBody>
      </p:sp>
      <p:sp>
        <p:nvSpPr>
          <p:cNvPr id="4" name="Slide Number Placeholder 3">
            <a:extLst>
              <a:ext uri="{FF2B5EF4-FFF2-40B4-BE49-F238E27FC236}">
                <a16:creationId xmlns:a16="http://schemas.microsoft.com/office/drawing/2014/main" id="{DD1516B9-9DD2-4F82-BABD-70C032D440AA}"/>
              </a:ext>
            </a:extLst>
          </p:cNvPr>
          <p:cNvSpPr>
            <a:spLocks noGrp="1"/>
          </p:cNvSpPr>
          <p:nvPr>
            <p:ph type="sldNum" sz="quarter" idx="12"/>
          </p:nvPr>
        </p:nvSpPr>
        <p:spPr/>
        <p:txBody>
          <a:bodyPr/>
          <a:lstStyle/>
          <a:p>
            <a:fld id="{C51EAA63-D034-42AE-91FA-B13B9518C7BE}" type="slidenum">
              <a:rPr lang="en-US" smtClean="0"/>
              <a:pPr/>
              <a:t>186</a:t>
            </a:fld>
            <a:endParaRPr lang="en-US" dirty="0"/>
          </a:p>
        </p:txBody>
      </p:sp>
      <p:pic>
        <p:nvPicPr>
          <p:cNvPr id="5" name="Picture 4">
            <a:extLst>
              <a:ext uri="{FF2B5EF4-FFF2-40B4-BE49-F238E27FC236}">
                <a16:creationId xmlns:a16="http://schemas.microsoft.com/office/drawing/2014/main" id="{E4B6EA98-58B2-43BA-AFD3-01FDD625412C}"/>
              </a:ext>
            </a:extLst>
          </p:cNvPr>
          <p:cNvPicPr>
            <a:picLocks noChangeAspect="1"/>
          </p:cNvPicPr>
          <p:nvPr/>
        </p:nvPicPr>
        <p:blipFill>
          <a:blip r:embed="rId2"/>
          <a:stretch>
            <a:fillRect/>
          </a:stretch>
        </p:blipFill>
        <p:spPr>
          <a:xfrm>
            <a:off x="3572632" y="2795331"/>
            <a:ext cx="4455281" cy="1267338"/>
          </a:xfrm>
          <a:prstGeom prst="rect">
            <a:avLst/>
          </a:prstGeom>
        </p:spPr>
      </p:pic>
    </p:spTree>
    <p:extLst>
      <p:ext uri="{BB962C8B-B14F-4D97-AF65-F5344CB8AC3E}">
        <p14:creationId xmlns:p14="http://schemas.microsoft.com/office/powerpoint/2010/main" val="339589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00C9-71E5-4BCA-885C-02EDF66AF153}"/>
              </a:ext>
            </a:extLst>
          </p:cNvPr>
          <p:cNvSpPr>
            <a:spLocks noGrp="1"/>
          </p:cNvSpPr>
          <p:nvPr>
            <p:ph type="title"/>
          </p:nvPr>
        </p:nvSpPr>
        <p:spPr>
          <a:xfrm>
            <a:off x="405209" y="347473"/>
            <a:ext cx="11125199" cy="563881"/>
          </a:xfrm>
        </p:spPr>
        <p:txBody>
          <a:bodyPr>
            <a:normAutofit fontScale="90000"/>
          </a:bodyPr>
          <a:lstStyle/>
          <a:p>
            <a:r>
              <a:rPr lang="en-IN" dirty="0"/>
              <a:t>Default Values</a:t>
            </a:r>
            <a:endParaRPr lang="en-US" dirty="0"/>
          </a:p>
        </p:txBody>
      </p:sp>
      <p:sp>
        <p:nvSpPr>
          <p:cNvPr id="3" name="Content Placeholder 2">
            <a:extLst>
              <a:ext uri="{FF2B5EF4-FFF2-40B4-BE49-F238E27FC236}">
                <a16:creationId xmlns:a16="http://schemas.microsoft.com/office/drawing/2014/main" id="{0D017DEB-AE64-475B-9A47-5371FF708265}"/>
              </a:ext>
            </a:extLst>
          </p:cNvPr>
          <p:cNvSpPr>
            <a:spLocks noGrp="1"/>
          </p:cNvSpPr>
          <p:nvPr>
            <p:ph idx="1"/>
          </p:nvPr>
        </p:nvSpPr>
        <p:spPr>
          <a:xfrm>
            <a:off x="531151" y="1219200"/>
            <a:ext cx="11126522" cy="4419600"/>
          </a:xfrm>
        </p:spPr>
        <p:txBody>
          <a:bodyPr/>
          <a:lstStyle/>
          <a:p>
            <a:r>
              <a:rPr lang="en-US" dirty="0"/>
              <a:t>In addition to route constraints and optional parameters, we can also specify the default values for route parameters which will be used if values are not provided.</a:t>
            </a:r>
          </a:p>
        </p:txBody>
      </p:sp>
      <p:sp>
        <p:nvSpPr>
          <p:cNvPr id="4" name="Slide Number Placeholder 3">
            <a:extLst>
              <a:ext uri="{FF2B5EF4-FFF2-40B4-BE49-F238E27FC236}">
                <a16:creationId xmlns:a16="http://schemas.microsoft.com/office/drawing/2014/main" id="{F5ED6150-2F5B-4D32-BA17-4EF9FC1AA558}"/>
              </a:ext>
            </a:extLst>
          </p:cNvPr>
          <p:cNvSpPr>
            <a:spLocks noGrp="1"/>
          </p:cNvSpPr>
          <p:nvPr>
            <p:ph type="sldNum" sz="quarter" idx="12"/>
          </p:nvPr>
        </p:nvSpPr>
        <p:spPr/>
        <p:txBody>
          <a:bodyPr/>
          <a:lstStyle/>
          <a:p>
            <a:fld id="{C51EAA63-D034-42AE-91FA-B13B9518C7BE}" type="slidenum">
              <a:rPr lang="en-US" smtClean="0"/>
              <a:pPr/>
              <a:t>187</a:t>
            </a:fld>
            <a:endParaRPr lang="en-US" dirty="0"/>
          </a:p>
        </p:txBody>
      </p:sp>
      <p:pic>
        <p:nvPicPr>
          <p:cNvPr id="5" name="Picture 4">
            <a:extLst>
              <a:ext uri="{FF2B5EF4-FFF2-40B4-BE49-F238E27FC236}">
                <a16:creationId xmlns:a16="http://schemas.microsoft.com/office/drawing/2014/main" id="{3721B245-E676-488E-9524-E031CB903250}"/>
              </a:ext>
            </a:extLst>
          </p:cNvPr>
          <p:cNvPicPr>
            <a:picLocks noChangeAspect="1"/>
          </p:cNvPicPr>
          <p:nvPr/>
        </p:nvPicPr>
        <p:blipFill>
          <a:blip r:embed="rId2"/>
          <a:stretch>
            <a:fillRect/>
          </a:stretch>
        </p:blipFill>
        <p:spPr>
          <a:xfrm>
            <a:off x="2964661" y="2750636"/>
            <a:ext cx="5655268" cy="1356727"/>
          </a:xfrm>
          <a:prstGeom prst="rect">
            <a:avLst/>
          </a:prstGeom>
        </p:spPr>
      </p:pic>
    </p:spTree>
    <p:extLst>
      <p:ext uri="{BB962C8B-B14F-4D97-AF65-F5344CB8AC3E}">
        <p14:creationId xmlns:p14="http://schemas.microsoft.com/office/powerpoint/2010/main" val="1092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9C82-8802-4565-AC44-02F884BE27F0}"/>
              </a:ext>
            </a:extLst>
          </p:cNvPr>
          <p:cNvSpPr>
            <a:spLocks noGrp="1"/>
          </p:cNvSpPr>
          <p:nvPr>
            <p:ph type="title"/>
          </p:nvPr>
        </p:nvSpPr>
        <p:spPr>
          <a:xfrm>
            <a:off x="278600" y="234928"/>
            <a:ext cx="11125199" cy="535746"/>
          </a:xfrm>
        </p:spPr>
        <p:txBody>
          <a:bodyPr>
            <a:normAutofit fontScale="90000"/>
          </a:bodyPr>
          <a:lstStyle/>
          <a:p>
            <a:r>
              <a:rPr lang="en-IN" dirty="0"/>
              <a:t>Exception Handling</a:t>
            </a:r>
            <a:endParaRPr lang="en-US" dirty="0"/>
          </a:p>
        </p:txBody>
      </p:sp>
      <p:sp>
        <p:nvSpPr>
          <p:cNvPr id="3" name="Content Placeholder 2">
            <a:extLst>
              <a:ext uri="{FF2B5EF4-FFF2-40B4-BE49-F238E27FC236}">
                <a16:creationId xmlns:a16="http://schemas.microsoft.com/office/drawing/2014/main" id="{FF70FF8B-21FE-421E-8DCE-42F2DEB674B0}"/>
              </a:ext>
            </a:extLst>
          </p:cNvPr>
          <p:cNvSpPr>
            <a:spLocks noGrp="1"/>
          </p:cNvSpPr>
          <p:nvPr>
            <p:ph idx="1"/>
          </p:nvPr>
        </p:nvSpPr>
        <p:spPr>
          <a:xfrm>
            <a:off x="531151" y="876888"/>
            <a:ext cx="11126522" cy="4419600"/>
          </a:xfrm>
        </p:spPr>
        <p:txBody>
          <a:bodyPr/>
          <a:lstStyle/>
          <a:p>
            <a:r>
              <a:rPr lang="en-US" sz="2600" dirty="0"/>
              <a:t>ASP.NET Core includes a middleware that makes exception handling easy.</a:t>
            </a:r>
          </a:p>
          <a:p>
            <a:r>
              <a:rPr lang="en-US" sz="2600" dirty="0"/>
              <a:t>By default, ASP.NET Core returns a simple status code for any exception that occurs in an application. Consider the following example of Configure method which throws an error.</a:t>
            </a:r>
          </a:p>
          <a:p>
            <a:endParaRPr lang="en-US" sz="2600" dirty="0"/>
          </a:p>
          <a:p>
            <a:endParaRPr lang="en-US" sz="2600" dirty="0"/>
          </a:p>
          <a:p>
            <a:endParaRPr lang="en-US" sz="2600" dirty="0"/>
          </a:p>
          <a:p>
            <a:pPr>
              <a:spcBef>
                <a:spcPts val="0"/>
              </a:spcBef>
            </a:pPr>
            <a:endParaRPr lang="en-US" sz="2600" dirty="0"/>
          </a:p>
          <a:p>
            <a:pPr>
              <a:spcBef>
                <a:spcPts val="0"/>
              </a:spcBef>
            </a:pPr>
            <a:endParaRPr lang="en-US" sz="2600" dirty="0"/>
          </a:p>
          <a:p>
            <a:pPr>
              <a:spcBef>
                <a:spcPts val="0"/>
              </a:spcBef>
            </a:pPr>
            <a:r>
              <a:rPr lang="en-US" sz="2600" dirty="0"/>
              <a:t>The above code will display the following result.</a:t>
            </a:r>
          </a:p>
        </p:txBody>
      </p:sp>
      <p:sp>
        <p:nvSpPr>
          <p:cNvPr id="4" name="Slide Number Placeholder 3">
            <a:extLst>
              <a:ext uri="{FF2B5EF4-FFF2-40B4-BE49-F238E27FC236}">
                <a16:creationId xmlns:a16="http://schemas.microsoft.com/office/drawing/2014/main" id="{0F1047E8-F50A-4BFA-98DB-A99F723B5026}"/>
              </a:ext>
            </a:extLst>
          </p:cNvPr>
          <p:cNvSpPr>
            <a:spLocks noGrp="1"/>
          </p:cNvSpPr>
          <p:nvPr>
            <p:ph type="sldNum" sz="quarter" idx="12"/>
          </p:nvPr>
        </p:nvSpPr>
        <p:spPr/>
        <p:txBody>
          <a:bodyPr/>
          <a:lstStyle/>
          <a:p>
            <a:fld id="{C51EAA63-D034-42AE-91FA-B13B9518C7BE}" type="slidenum">
              <a:rPr lang="en-US" smtClean="0"/>
              <a:pPr/>
              <a:t>188</a:t>
            </a:fld>
            <a:endParaRPr lang="en-US" dirty="0"/>
          </a:p>
        </p:txBody>
      </p:sp>
      <p:pic>
        <p:nvPicPr>
          <p:cNvPr id="5" name="Picture 4">
            <a:extLst>
              <a:ext uri="{FF2B5EF4-FFF2-40B4-BE49-F238E27FC236}">
                <a16:creationId xmlns:a16="http://schemas.microsoft.com/office/drawing/2014/main" id="{17179051-676F-4C5C-8668-721DFECAB293}"/>
              </a:ext>
            </a:extLst>
          </p:cNvPr>
          <p:cNvPicPr>
            <a:picLocks noChangeAspect="1"/>
          </p:cNvPicPr>
          <p:nvPr/>
        </p:nvPicPr>
        <p:blipFill>
          <a:blip r:embed="rId2"/>
          <a:stretch>
            <a:fillRect/>
          </a:stretch>
        </p:blipFill>
        <p:spPr>
          <a:xfrm>
            <a:off x="4072367" y="2146736"/>
            <a:ext cx="7275817" cy="1771308"/>
          </a:xfrm>
          <a:prstGeom prst="rect">
            <a:avLst/>
          </a:prstGeom>
        </p:spPr>
      </p:pic>
      <p:pic>
        <p:nvPicPr>
          <p:cNvPr id="6" name="Picture 5">
            <a:extLst>
              <a:ext uri="{FF2B5EF4-FFF2-40B4-BE49-F238E27FC236}">
                <a16:creationId xmlns:a16="http://schemas.microsoft.com/office/drawing/2014/main" id="{DA2F9547-56B8-4264-8C49-29546585D0FC}"/>
              </a:ext>
            </a:extLst>
          </p:cNvPr>
          <p:cNvPicPr>
            <a:picLocks noChangeAspect="1"/>
          </p:cNvPicPr>
          <p:nvPr/>
        </p:nvPicPr>
        <p:blipFill>
          <a:blip r:embed="rId3"/>
          <a:stretch>
            <a:fillRect/>
          </a:stretch>
        </p:blipFill>
        <p:spPr>
          <a:xfrm>
            <a:off x="7386191" y="3938955"/>
            <a:ext cx="4131130" cy="2230622"/>
          </a:xfrm>
          <a:prstGeom prst="rect">
            <a:avLst/>
          </a:prstGeom>
        </p:spPr>
      </p:pic>
    </p:spTree>
    <p:extLst>
      <p:ext uri="{BB962C8B-B14F-4D97-AF65-F5344CB8AC3E}">
        <p14:creationId xmlns:p14="http://schemas.microsoft.com/office/powerpoint/2010/main" val="24959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4B12-3987-4287-BD64-8B6CED22D4E9}"/>
              </a:ext>
            </a:extLst>
          </p:cNvPr>
          <p:cNvSpPr>
            <a:spLocks noGrp="1"/>
          </p:cNvSpPr>
          <p:nvPr>
            <p:ph type="title"/>
          </p:nvPr>
        </p:nvSpPr>
        <p:spPr>
          <a:xfrm>
            <a:off x="348938" y="403744"/>
            <a:ext cx="11125199" cy="507610"/>
          </a:xfrm>
        </p:spPr>
        <p:txBody>
          <a:bodyPr>
            <a:normAutofit fontScale="90000"/>
          </a:bodyPr>
          <a:lstStyle/>
          <a:p>
            <a:r>
              <a:rPr lang="en-IN" dirty="0"/>
              <a:t>Install </a:t>
            </a:r>
            <a:r>
              <a:rPr lang="en-IN" dirty="0" err="1"/>
              <a:t>Microsoft.Asp.NetCore.Diagnostics</a:t>
            </a:r>
            <a:r>
              <a:rPr lang="en-IN" dirty="0"/>
              <a:t> Package</a:t>
            </a:r>
            <a:endParaRPr lang="en-US" dirty="0"/>
          </a:p>
        </p:txBody>
      </p:sp>
      <p:sp>
        <p:nvSpPr>
          <p:cNvPr id="3" name="Content Placeholder 2">
            <a:extLst>
              <a:ext uri="{FF2B5EF4-FFF2-40B4-BE49-F238E27FC236}">
                <a16:creationId xmlns:a16="http://schemas.microsoft.com/office/drawing/2014/main" id="{EBCC712C-1521-491F-97A2-3B7D69644C05}"/>
              </a:ext>
            </a:extLst>
          </p:cNvPr>
          <p:cNvSpPr>
            <a:spLocks noGrp="1"/>
          </p:cNvSpPr>
          <p:nvPr>
            <p:ph idx="1"/>
          </p:nvPr>
        </p:nvSpPr>
        <p:spPr>
          <a:xfrm>
            <a:off x="531151" y="1073834"/>
            <a:ext cx="11126522" cy="4419600"/>
          </a:xfrm>
        </p:spPr>
        <p:txBody>
          <a:bodyPr/>
          <a:lstStyle/>
          <a:p>
            <a:pPr algn="just"/>
            <a:r>
              <a:rPr lang="en-US" sz="2600" dirty="0"/>
              <a:t>To handle exceptions and display user friendly messages, we need to install </a:t>
            </a:r>
            <a:r>
              <a:rPr lang="en-US" sz="2600" dirty="0" err="1"/>
              <a:t>Microsoft.AspNetCore.Diagnostics</a:t>
            </a:r>
            <a:r>
              <a:rPr lang="en-US" sz="2600" dirty="0"/>
              <a:t> NuGet package and add middleware in the Configure() method. </a:t>
            </a:r>
          </a:p>
          <a:p>
            <a:pPr algn="just"/>
            <a:r>
              <a:rPr lang="en-US" sz="2600" dirty="0"/>
              <a:t>If using Visual Studio templates to create ASP.NET Core application then this package might be already installed. If not then you can add </a:t>
            </a:r>
            <a:r>
              <a:rPr lang="en-US" sz="2600" dirty="0" err="1"/>
              <a:t>Microsoft.AspNetCore.Diagnostics</a:t>
            </a:r>
            <a:r>
              <a:rPr lang="en-US" sz="2600" dirty="0"/>
              <a:t> package via NuGet manager.</a:t>
            </a:r>
          </a:p>
          <a:p>
            <a:pPr algn="just"/>
            <a:endParaRPr lang="en-US" sz="2600" dirty="0"/>
          </a:p>
          <a:p>
            <a:pPr algn="just"/>
            <a:r>
              <a:rPr lang="en-US" sz="2600" dirty="0"/>
              <a:t>The </a:t>
            </a:r>
            <a:r>
              <a:rPr lang="en-US" sz="2600" dirty="0" err="1"/>
              <a:t>Microsoft.AspNetCore.Diagnostics</a:t>
            </a:r>
            <a:r>
              <a:rPr lang="en-US" sz="2600" dirty="0"/>
              <a:t> package includes following extension methods to handle exceptions in different scenario:</a:t>
            </a:r>
          </a:p>
          <a:p>
            <a:pPr lvl="1"/>
            <a:r>
              <a:rPr lang="en-US" dirty="0" err="1"/>
              <a:t>UseDeveloperExceptionPage</a:t>
            </a:r>
            <a:endParaRPr lang="en-US" dirty="0"/>
          </a:p>
          <a:p>
            <a:pPr lvl="1"/>
            <a:r>
              <a:rPr lang="en-US" dirty="0" err="1"/>
              <a:t>UseExceptionHandler</a:t>
            </a:r>
            <a:endParaRPr lang="en-US" dirty="0"/>
          </a:p>
        </p:txBody>
      </p:sp>
      <p:sp>
        <p:nvSpPr>
          <p:cNvPr id="4" name="Slide Number Placeholder 3">
            <a:extLst>
              <a:ext uri="{FF2B5EF4-FFF2-40B4-BE49-F238E27FC236}">
                <a16:creationId xmlns:a16="http://schemas.microsoft.com/office/drawing/2014/main" id="{E753B9AE-C044-43A7-A59F-56BB98FA1F6A}"/>
              </a:ext>
            </a:extLst>
          </p:cNvPr>
          <p:cNvSpPr>
            <a:spLocks noGrp="1"/>
          </p:cNvSpPr>
          <p:nvPr>
            <p:ph type="sldNum" sz="quarter" idx="12"/>
          </p:nvPr>
        </p:nvSpPr>
        <p:spPr/>
        <p:txBody>
          <a:bodyPr/>
          <a:lstStyle/>
          <a:p>
            <a:fld id="{C51EAA63-D034-42AE-91FA-B13B9518C7BE}" type="slidenum">
              <a:rPr lang="en-US" smtClean="0"/>
              <a:pPr/>
              <a:t>189</a:t>
            </a:fld>
            <a:endParaRPr lang="en-US" dirty="0"/>
          </a:p>
        </p:txBody>
      </p:sp>
    </p:spTree>
    <p:extLst>
      <p:ext uri="{BB962C8B-B14F-4D97-AF65-F5344CB8AC3E}">
        <p14:creationId xmlns:p14="http://schemas.microsoft.com/office/powerpoint/2010/main" val="4650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BC11-2900-4F28-87FC-B966ED8E841D}"/>
              </a:ext>
            </a:extLst>
          </p:cNvPr>
          <p:cNvSpPr>
            <a:spLocks noGrp="1"/>
          </p:cNvSpPr>
          <p:nvPr>
            <p:ph type="title"/>
          </p:nvPr>
        </p:nvSpPr>
        <p:spPr>
          <a:xfrm>
            <a:off x="252853" y="1123837"/>
            <a:ext cx="2946714" cy="4601183"/>
          </a:xfrm>
        </p:spPr>
        <p:txBody>
          <a:bodyPr>
            <a:normAutofit/>
          </a:bodyPr>
          <a:lstStyle/>
          <a:p>
            <a:r>
              <a:rPr lang="en-IN"/>
              <a:t>Dependency Injection Example</a:t>
            </a:r>
            <a:endParaRPr lang="en-US" dirty="0"/>
          </a:p>
        </p:txBody>
      </p:sp>
      <p:sp>
        <p:nvSpPr>
          <p:cNvPr id="3" name="Content Placeholder 2">
            <a:extLst>
              <a:ext uri="{FF2B5EF4-FFF2-40B4-BE49-F238E27FC236}">
                <a16:creationId xmlns:a16="http://schemas.microsoft.com/office/drawing/2014/main" id="{74521E7D-8BCB-4E75-AB1F-A4E2100B0535}"/>
              </a:ext>
            </a:extLst>
          </p:cNvPr>
          <p:cNvSpPr>
            <a:spLocks noGrp="1"/>
          </p:cNvSpPr>
          <p:nvPr>
            <p:ph idx="1"/>
          </p:nvPr>
        </p:nvSpPr>
        <p:spPr>
          <a:xfrm>
            <a:off x="3868259" y="761999"/>
            <a:ext cx="3584957" cy="5333999"/>
          </a:xfrm>
        </p:spPr>
        <p:txBody>
          <a:bodyPr>
            <a:normAutofit/>
          </a:bodyPr>
          <a:lstStyle/>
          <a:p>
            <a:r>
              <a:rPr lang="en-US" sz="1900"/>
              <a:t>ASP.NET Core projects have a </a:t>
            </a:r>
            <a:r>
              <a:rPr lang="en-US" sz="1900" err="1"/>
              <a:t>Startup.cs</a:t>
            </a:r>
            <a:r>
              <a:rPr lang="en-US" sz="1900"/>
              <a:t> file, which configures the environment in which our app will run. The </a:t>
            </a:r>
            <a:r>
              <a:rPr lang="en-US" sz="1900" err="1"/>
              <a:t>Startup.cs</a:t>
            </a:r>
            <a:r>
              <a:rPr lang="en-US" sz="1900"/>
              <a:t> file also places services into ASP.NET Core's Services layer, which is what enables dependency injection.</a:t>
            </a:r>
          </a:p>
          <a:p>
            <a:r>
              <a:rPr lang="en-US" sz="1900"/>
              <a:t>Here's how we must modify our </a:t>
            </a:r>
            <a:r>
              <a:rPr lang="en-US" sz="1900" err="1"/>
              <a:t>Startup.cs</a:t>
            </a:r>
            <a:r>
              <a:rPr lang="en-US" sz="1900"/>
              <a:t> file to inject </a:t>
            </a:r>
            <a:r>
              <a:rPr lang="en-US" sz="1900" err="1"/>
              <a:t>IUserRepository</a:t>
            </a:r>
            <a:r>
              <a:rPr lang="en-US" sz="1900"/>
              <a:t> into our controller:</a:t>
            </a:r>
          </a:p>
          <a:p>
            <a:endParaRPr lang="en-US" sz="1900"/>
          </a:p>
          <a:p>
            <a:endParaRPr lang="en-US" sz="1900"/>
          </a:p>
          <a:p>
            <a:endParaRPr lang="en-US" sz="1900"/>
          </a:p>
          <a:p>
            <a:r>
              <a:rPr lang="en-US" sz="1900"/>
              <a:t>Here's what our page looks like when we get there:</a:t>
            </a:r>
          </a:p>
          <a:p>
            <a:endParaRPr lang="en-US" sz="1900"/>
          </a:p>
        </p:txBody>
      </p:sp>
      <p:pic>
        <p:nvPicPr>
          <p:cNvPr id="5" name="Picture 4">
            <a:extLst>
              <a:ext uri="{FF2B5EF4-FFF2-40B4-BE49-F238E27FC236}">
                <a16:creationId xmlns:a16="http://schemas.microsoft.com/office/drawing/2014/main" id="{26BF4232-A959-4C72-A673-8A1F7430EEA3}"/>
              </a:ext>
            </a:extLst>
          </p:cNvPr>
          <p:cNvPicPr>
            <a:picLocks noChangeAspect="1"/>
          </p:cNvPicPr>
          <p:nvPr/>
        </p:nvPicPr>
        <p:blipFill>
          <a:blip r:embed="rId2"/>
          <a:stretch>
            <a:fillRect/>
          </a:stretch>
        </p:blipFill>
        <p:spPr>
          <a:xfrm>
            <a:off x="7816084" y="2268821"/>
            <a:ext cx="3616489" cy="1075172"/>
          </a:xfrm>
          <a:prstGeom prst="rect">
            <a:avLst/>
          </a:prstGeom>
        </p:spPr>
      </p:pic>
      <p:pic>
        <p:nvPicPr>
          <p:cNvPr id="6" name="Picture 5">
            <a:extLst>
              <a:ext uri="{FF2B5EF4-FFF2-40B4-BE49-F238E27FC236}">
                <a16:creationId xmlns:a16="http://schemas.microsoft.com/office/drawing/2014/main" id="{8D6BDBAC-1052-4127-ABA4-DD24BB2746C7}"/>
              </a:ext>
            </a:extLst>
          </p:cNvPr>
          <p:cNvPicPr>
            <a:picLocks noChangeAspect="1"/>
          </p:cNvPicPr>
          <p:nvPr/>
        </p:nvPicPr>
        <p:blipFill>
          <a:blip r:embed="rId3"/>
          <a:stretch>
            <a:fillRect/>
          </a:stretch>
        </p:blipFill>
        <p:spPr>
          <a:xfrm>
            <a:off x="7816084" y="3504142"/>
            <a:ext cx="3616489" cy="2004421"/>
          </a:xfrm>
          <a:prstGeom prst="rect">
            <a:avLst/>
          </a:prstGeom>
        </p:spPr>
      </p:pic>
      <p:sp>
        <p:nvSpPr>
          <p:cNvPr id="4" name="Slide Number Placeholder 3">
            <a:extLst>
              <a:ext uri="{FF2B5EF4-FFF2-40B4-BE49-F238E27FC236}">
                <a16:creationId xmlns:a16="http://schemas.microsoft.com/office/drawing/2014/main" id="{2E338C48-A2C9-4E75-A01A-FFBB67BD40DF}"/>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19</a:t>
            </a:fld>
            <a:endParaRPr lang="en-US"/>
          </a:p>
        </p:txBody>
      </p:sp>
    </p:spTree>
    <p:extLst>
      <p:ext uri="{BB962C8B-B14F-4D97-AF65-F5344CB8AC3E}">
        <p14:creationId xmlns:p14="http://schemas.microsoft.com/office/powerpoint/2010/main" val="41688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9D9D-1AB8-48B3-BAA3-4014281B5DA6}"/>
              </a:ext>
            </a:extLst>
          </p:cNvPr>
          <p:cNvSpPr>
            <a:spLocks noGrp="1"/>
          </p:cNvSpPr>
          <p:nvPr>
            <p:ph type="title"/>
          </p:nvPr>
        </p:nvSpPr>
        <p:spPr>
          <a:xfrm>
            <a:off x="278600" y="389676"/>
            <a:ext cx="11125199" cy="521678"/>
          </a:xfrm>
        </p:spPr>
        <p:txBody>
          <a:bodyPr>
            <a:normAutofit fontScale="90000"/>
          </a:bodyPr>
          <a:lstStyle/>
          <a:p>
            <a:r>
              <a:rPr lang="en-IN" dirty="0" err="1"/>
              <a:t>UseDeveloperExceptionPage</a:t>
            </a:r>
            <a:endParaRPr lang="en-US" dirty="0"/>
          </a:p>
        </p:txBody>
      </p:sp>
      <p:sp>
        <p:nvSpPr>
          <p:cNvPr id="3" name="Content Placeholder 2">
            <a:extLst>
              <a:ext uri="{FF2B5EF4-FFF2-40B4-BE49-F238E27FC236}">
                <a16:creationId xmlns:a16="http://schemas.microsoft.com/office/drawing/2014/main" id="{895EF98F-7336-4D20-82F5-1BB9B1A8AECD}"/>
              </a:ext>
            </a:extLst>
          </p:cNvPr>
          <p:cNvSpPr>
            <a:spLocks noGrp="1"/>
          </p:cNvSpPr>
          <p:nvPr>
            <p:ph idx="1"/>
          </p:nvPr>
        </p:nvSpPr>
        <p:spPr>
          <a:xfrm>
            <a:off x="531151" y="1116038"/>
            <a:ext cx="11126522" cy="4419600"/>
          </a:xfrm>
        </p:spPr>
        <p:txBody>
          <a:bodyPr/>
          <a:lstStyle/>
          <a:p>
            <a:pPr algn="just"/>
            <a:r>
              <a:rPr lang="en-US" sz="2600" dirty="0"/>
              <a:t>The </a:t>
            </a:r>
            <a:r>
              <a:rPr lang="en-US" sz="2600" dirty="0" err="1"/>
              <a:t>UseDeveloperExceptionPage</a:t>
            </a:r>
            <a:r>
              <a:rPr lang="en-US" sz="2600" dirty="0"/>
              <a:t> extension method adds middleware into the request pipeline which displays developer friendly exception detail page. This helps developers in tracing errors that occur during development phase.</a:t>
            </a:r>
          </a:p>
          <a:p>
            <a:pPr algn="just"/>
            <a:r>
              <a:rPr lang="en-US" sz="2600" dirty="0"/>
              <a:t>As this middleware displays sensitive information, it is advisable to add it only in development environment.</a:t>
            </a:r>
          </a:p>
        </p:txBody>
      </p:sp>
      <p:sp>
        <p:nvSpPr>
          <p:cNvPr id="4" name="Slide Number Placeholder 3">
            <a:extLst>
              <a:ext uri="{FF2B5EF4-FFF2-40B4-BE49-F238E27FC236}">
                <a16:creationId xmlns:a16="http://schemas.microsoft.com/office/drawing/2014/main" id="{5486CD14-2432-4936-BEDA-97D9A8C4A223}"/>
              </a:ext>
            </a:extLst>
          </p:cNvPr>
          <p:cNvSpPr>
            <a:spLocks noGrp="1"/>
          </p:cNvSpPr>
          <p:nvPr>
            <p:ph type="sldNum" sz="quarter" idx="12"/>
          </p:nvPr>
        </p:nvSpPr>
        <p:spPr/>
        <p:txBody>
          <a:bodyPr/>
          <a:lstStyle/>
          <a:p>
            <a:fld id="{C51EAA63-D034-42AE-91FA-B13B9518C7BE}" type="slidenum">
              <a:rPr lang="en-US" smtClean="0"/>
              <a:pPr/>
              <a:t>190</a:t>
            </a:fld>
            <a:endParaRPr lang="en-US" dirty="0"/>
          </a:p>
        </p:txBody>
      </p:sp>
      <p:pic>
        <p:nvPicPr>
          <p:cNvPr id="5" name="Picture 4">
            <a:extLst>
              <a:ext uri="{FF2B5EF4-FFF2-40B4-BE49-F238E27FC236}">
                <a16:creationId xmlns:a16="http://schemas.microsoft.com/office/drawing/2014/main" id="{6FD3EC19-C558-4C75-9C68-8C98FADB4BDC}"/>
              </a:ext>
            </a:extLst>
          </p:cNvPr>
          <p:cNvPicPr>
            <a:picLocks noChangeAspect="1"/>
          </p:cNvPicPr>
          <p:nvPr/>
        </p:nvPicPr>
        <p:blipFill>
          <a:blip r:embed="rId2"/>
          <a:stretch>
            <a:fillRect/>
          </a:stretch>
        </p:blipFill>
        <p:spPr>
          <a:xfrm>
            <a:off x="2222695" y="3131350"/>
            <a:ext cx="7291718" cy="3082304"/>
          </a:xfrm>
          <a:prstGeom prst="rect">
            <a:avLst/>
          </a:prstGeom>
        </p:spPr>
      </p:pic>
    </p:spTree>
    <p:extLst>
      <p:ext uri="{BB962C8B-B14F-4D97-AF65-F5344CB8AC3E}">
        <p14:creationId xmlns:p14="http://schemas.microsoft.com/office/powerpoint/2010/main" val="87761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B4D5-9891-4061-928D-3DCED9A0167D}"/>
              </a:ext>
            </a:extLst>
          </p:cNvPr>
          <p:cNvSpPr>
            <a:spLocks noGrp="1"/>
          </p:cNvSpPr>
          <p:nvPr>
            <p:ph type="title"/>
          </p:nvPr>
        </p:nvSpPr>
        <p:spPr>
          <a:xfrm>
            <a:off x="320803" y="295422"/>
            <a:ext cx="11125199" cy="507610"/>
          </a:xfrm>
        </p:spPr>
        <p:txBody>
          <a:bodyPr>
            <a:normAutofit fontScale="90000"/>
          </a:bodyPr>
          <a:lstStyle/>
          <a:p>
            <a:r>
              <a:rPr lang="en-IN" dirty="0" err="1"/>
              <a:t>UseDeveloperExceptionPage</a:t>
            </a:r>
            <a:endParaRPr lang="en-US" dirty="0"/>
          </a:p>
        </p:txBody>
      </p:sp>
      <p:sp>
        <p:nvSpPr>
          <p:cNvPr id="3" name="Content Placeholder 2">
            <a:extLst>
              <a:ext uri="{FF2B5EF4-FFF2-40B4-BE49-F238E27FC236}">
                <a16:creationId xmlns:a16="http://schemas.microsoft.com/office/drawing/2014/main" id="{DBF53B15-A6A3-412D-9F14-E9713EEED2A3}"/>
              </a:ext>
            </a:extLst>
          </p:cNvPr>
          <p:cNvSpPr>
            <a:spLocks noGrp="1"/>
          </p:cNvSpPr>
          <p:nvPr>
            <p:ph idx="1"/>
          </p:nvPr>
        </p:nvSpPr>
        <p:spPr>
          <a:xfrm>
            <a:off x="531151" y="1045700"/>
            <a:ext cx="11126522" cy="4419600"/>
          </a:xfrm>
        </p:spPr>
        <p:txBody>
          <a:bodyPr>
            <a:normAutofit fontScale="92500" lnSpcReduction="20000"/>
          </a:bodyPr>
          <a:lstStyle/>
          <a:p>
            <a:r>
              <a:rPr lang="en-IN" sz="2400" dirty="0"/>
              <a:t>The above code show following result:</a:t>
            </a:r>
          </a:p>
          <a:p>
            <a:endParaRPr lang="en-IN" sz="2400" dirty="0"/>
          </a:p>
          <a:p>
            <a:endParaRPr lang="en-IN" sz="2400" dirty="0"/>
          </a:p>
          <a:p>
            <a:endParaRPr lang="en-IN" sz="2400" dirty="0"/>
          </a:p>
          <a:p>
            <a:endParaRPr lang="en-IN" sz="2400" dirty="0"/>
          </a:p>
          <a:p>
            <a:pPr>
              <a:spcBef>
                <a:spcPts val="3600"/>
              </a:spcBef>
            </a:pPr>
            <a:r>
              <a:rPr lang="en-US" sz="2400" dirty="0"/>
              <a:t>The developer exception page includes 4 tabs: Stack, Query, Cookies, and Headers. </a:t>
            </a:r>
          </a:p>
          <a:p>
            <a:r>
              <a:rPr lang="en-US" sz="2400" dirty="0"/>
              <a:t>Stack tab displays information of stack trace, which indicates where exactly an error occurred. </a:t>
            </a:r>
          </a:p>
          <a:p>
            <a:r>
              <a:rPr lang="en-US" sz="2400" dirty="0"/>
              <a:t>Query tab displays information about query string. </a:t>
            </a:r>
          </a:p>
          <a:p>
            <a:r>
              <a:rPr lang="en-US" sz="2400" dirty="0"/>
              <a:t>Cookies tab displays information about cookies set by the request.</a:t>
            </a:r>
          </a:p>
          <a:p>
            <a:r>
              <a:rPr lang="en-US" sz="2400" dirty="0"/>
              <a:t>Headers tab displays information about headers.</a:t>
            </a:r>
          </a:p>
        </p:txBody>
      </p:sp>
      <p:sp>
        <p:nvSpPr>
          <p:cNvPr id="4" name="Slide Number Placeholder 3">
            <a:extLst>
              <a:ext uri="{FF2B5EF4-FFF2-40B4-BE49-F238E27FC236}">
                <a16:creationId xmlns:a16="http://schemas.microsoft.com/office/drawing/2014/main" id="{B051957D-DE59-4721-9729-1855EC20A297}"/>
              </a:ext>
            </a:extLst>
          </p:cNvPr>
          <p:cNvSpPr>
            <a:spLocks noGrp="1"/>
          </p:cNvSpPr>
          <p:nvPr>
            <p:ph type="sldNum" sz="quarter" idx="12"/>
          </p:nvPr>
        </p:nvSpPr>
        <p:spPr/>
        <p:txBody>
          <a:bodyPr/>
          <a:lstStyle/>
          <a:p>
            <a:fld id="{C51EAA63-D034-42AE-91FA-B13B9518C7BE}" type="slidenum">
              <a:rPr lang="en-US" smtClean="0"/>
              <a:pPr/>
              <a:t>191</a:t>
            </a:fld>
            <a:endParaRPr lang="en-US" dirty="0"/>
          </a:p>
        </p:txBody>
      </p:sp>
      <p:pic>
        <p:nvPicPr>
          <p:cNvPr id="5" name="Picture 4">
            <a:extLst>
              <a:ext uri="{FF2B5EF4-FFF2-40B4-BE49-F238E27FC236}">
                <a16:creationId xmlns:a16="http://schemas.microsoft.com/office/drawing/2014/main" id="{BA8C96ED-F8F0-48D3-BD82-22A43488160A}"/>
              </a:ext>
            </a:extLst>
          </p:cNvPr>
          <p:cNvPicPr>
            <a:picLocks noChangeAspect="1"/>
          </p:cNvPicPr>
          <p:nvPr/>
        </p:nvPicPr>
        <p:blipFill>
          <a:blip r:embed="rId2"/>
          <a:stretch>
            <a:fillRect/>
          </a:stretch>
        </p:blipFill>
        <p:spPr>
          <a:xfrm>
            <a:off x="5875186" y="450162"/>
            <a:ext cx="6161649" cy="3237667"/>
          </a:xfrm>
          <a:prstGeom prst="rect">
            <a:avLst/>
          </a:prstGeom>
        </p:spPr>
      </p:pic>
    </p:spTree>
    <p:extLst>
      <p:ext uri="{BB962C8B-B14F-4D97-AF65-F5344CB8AC3E}">
        <p14:creationId xmlns:p14="http://schemas.microsoft.com/office/powerpoint/2010/main" val="122238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08B9-761D-4E2D-9B07-3DBC709C05D9}"/>
              </a:ext>
            </a:extLst>
          </p:cNvPr>
          <p:cNvSpPr>
            <a:spLocks noGrp="1"/>
          </p:cNvSpPr>
          <p:nvPr>
            <p:ph type="title"/>
          </p:nvPr>
        </p:nvSpPr>
        <p:spPr>
          <a:xfrm>
            <a:off x="292667" y="333405"/>
            <a:ext cx="11125199" cy="577949"/>
          </a:xfrm>
        </p:spPr>
        <p:txBody>
          <a:bodyPr>
            <a:normAutofit fontScale="90000"/>
          </a:bodyPr>
          <a:lstStyle/>
          <a:p>
            <a:r>
              <a:rPr lang="en-IN" dirty="0" err="1"/>
              <a:t>UseExceptionHandler</a:t>
            </a:r>
            <a:endParaRPr lang="en-US" dirty="0"/>
          </a:p>
        </p:txBody>
      </p:sp>
      <p:sp>
        <p:nvSpPr>
          <p:cNvPr id="3" name="Content Placeholder 2">
            <a:extLst>
              <a:ext uri="{FF2B5EF4-FFF2-40B4-BE49-F238E27FC236}">
                <a16:creationId xmlns:a16="http://schemas.microsoft.com/office/drawing/2014/main" id="{68C4F5EF-A38F-48B3-B2A5-A1937F81655E}"/>
              </a:ext>
            </a:extLst>
          </p:cNvPr>
          <p:cNvSpPr>
            <a:spLocks noGrp="1"/>
          </p:cNvSpPr>
          <p:nvPr>
            <p:ph idx="1"/>
          </p:nvPr>
        </p:nvSpPr>
        <p:spPr>
          <a:xfrm>
            <a:off x="531151" y="1148860"/>
            <a:ext cx="11126522" cy="4419600"/>
          </a:xfrm>
        </p:spPr>
        <p:txBody>
          <a:bodyPr/>
          <a:lstStyle/>
          <a:p>
            <a:r>
              <a:rPr lang="en-US" dirty="0"/>
              <a:t>In MVC Core application, we might want some other controller to handle all exceptions and display custom user friendly error messages. </a:t>
            </a:r>
          </a:p>
          <a:p>
            <a:r>
              <a:rPr lang="en-US" dirty="0"/>
              <a:t>The </a:t>
            </a:r>
            <a:r>
              <a:rPr lang="en-US" dirty="0" err="1"/>
              <a:t>UseExceptionHandler</a:t>
            </a:r>
            <a:r>
              <a:rPr lang="en-US" dirty="0"/>
              <a:t> extension method allows us to configure custom error handling route. This is useful when an application runs under production environment.</a:t>
            </a:r>
          </a:p>
        </p:txBody>
      </p:sp>
      <p:sp>
        <p:nvSpPr>
          <p:cNvPr id="4" name="Slide Number Placeholder 3">
            <a:extLst>
              <a:ext uri="{FF2B5EF4-FFF2-40B4-BE49-F238E27FC236}">
                <a16:creationId xmlns:a16="http://schemas.microsoft.com/office/drawing/2014/main" id="{3BB02769-C24A-426F-811A-6BF7A946BDFB}"/>
              </a:ext>
            </a:extLst>
          </p:cNvPr>
          <p:cNvSpPr>
            <a:spLocks noGrp="1"/>
          </p:cNvSpPr>
          <p:nvPr>
            <p:ph type="sldNum" sz="quarter" idx="12"/>
          </p:nvPr>
        </p:nvSpPr>
        <p:spPr/>
        <p:txBody>
          <a:bodyPr/>
          <a:lstStyle/>
          <a:p>
            <a:fld id="{C51EAA63-D034-42AE-91FA-B13B9518C7BE}" type="slidenum">
              <a:rPr lang="en-US" smtClean="0"/>
              <a:pPr/>
              <a:t>192</a:t>
            </a:fld>
            <a:endParaRPr lang="en-US" dirty="0"/>
          </a:p>
        </p:txBody>
      </p:sp>
    </p:spTree>
    <p:extLst>
      <p:ext uri="{BB962C8B-B14F-4D97-AF65-F5344CB8AC3E}">
        <p14:creationId xmlns:p14="http://schemas.microsoft.com/office/powerpoint/2010/main" val="380506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E881-205B-44FD-9F07-84A6FD144F1D}"/>
              </a:ext>
            </a:extLst>
          </p:cNvPr>
          <p:cNvSpPr>
            <a:spLocks noGrp="1"/>
          </p:cNvSpPr>
          <p:nvPr>
            <p:ph type="title"/>
          </p:nvPr>
        </p:nvSpPr>
        <p:spPr>
          <a:xfrm>
            <a:off x="348938" y="319338"/>
            <a:ext cx="11125199" cy="592016"/>
          </a:xfrm>
        </p:spPr>
        <p:txBody>
          <a:bodyPr/>
          <a:lstStyle/>
          <a:p>
            <a:r>
              <a:rPr lang="en-IN" dirty="0"/>
              <a:t>Example: Exception Handler in MVC</a:t>
            </a:r>
            <a:endParaRPr lang="en-US" dirty="0"/>
          </a:p>
        </p:txBody>
      </p:sp>
      <p:sp>
        <p:nvSpPr>
          <p:cNvPr id="3" name="Content Placeholder 2">
            <a:extLst>
              <a:ext uri="{FF2B5EF4-FFF2-40B4-BE49-F238E27FC236}">
                <a16:creationId xmlns:a16="http://schemas.microsoft.com/office/drawing/2014/main" id="{18306885-3866-4E14-AE45-F46FE0D639D6}"/>
              </a:ext>
            </a:extLst>
          </p:cNvPr>
          <p:cNvSpPr>
            <a:spLocks noGrp="1"/>
          </p:cNvSpPr>
          <p:nvPr>
            <p:ph idx="1"/>
          </p:nvPr>
        </p:nvSpPr>
        <p:spPr>
          <a:xfrm>
            <a:off x="531151" y="1087903"/>
            <a:ext cx="11126522" cy="4419600"/>
          </a:xfrm>
        </p:spPr>
        <p:txBody>
          <a:bodyPr/>
          <a:lstStyle/>
          <a:p>
            <a:endParaRPr lang="en-US" dirty="0"/>
          </a:p>
          <a:p>
            <a:endParaRPr lang="en-US" dirty="0"/>
          </a:p>
          <a:p>
            <a:endParaRPr lang="en-US" dirty="0"/>
          </a:p>
          <a:p>
            <a:endParaRPr lang="en-US" dirty="0"/>
          </a:p>
          <a:p>
            <a:endParaRPr lang="en-US" dirty="0"/>
          </a:p>
          <a:p>
            <a:endParaRPr lang="en-US" dirty="0"/>
          </a:p>
          <a:p>
            <a:r>
              <a:rPr lang="en-US" dirty="0"/>
              <a:t>In the above example, the </a:t>
            </a:r>
            <a:r>
              <a:rPr lang="en-US" dirty="0" err="1"/>
              <a:t>UseExceptionHandler</a:t>
            </a:r>
            <a:r>
              <a:rPr lang="en-US" dirty="0"/>
              <a:t>("/Home/Error") sets the error handler path. If an error occurred in the MVC application then it will redirect the request to /home/error, which will execute the Error action method of </a:t>
            </a:r>
            <a:r>
              <a:rPr lang="en-US" dirty="0" err="1"/>
              <a:t>HomeController</a:t>
            </a:r>
            <a:r>
              <a:rPr lang="en-US" dirty="0"/>
              <a:t>.</a:t>
            </a:r>
          </a:p>
        </p:txBody>
      </p:sp>
      <p:sp>
        <p:nvSpPr>
          <p:cNvPr id="4" name="Slide Number Placeholder 3">
            <a:extLst>
              <a:ext uri="{FF2B5EF4-FFF2-40B4-BE49-F238E27FC236}">
                <a16:creationId xmlns:a16="http://schemas.microsoft.com/office/drawing/2014/main" id="{ECB9437C-D913-4AA5-985A-AA1F0C72CB04}"/>
              </a:ext>
            </a:extLst>
          </p:cNvPr>
          <p:cNvSpPr>
            <a:spLocks noGrp="1"/>
          </p:cNvSpPr>
          <p:nvPr>
            <p:ph type="sldNum" sz="quarter" idx="12"/>
          </p:nvPr>
        </p:nvSpPr>
        <p:spPr/>
        <p:txBody>
          <a:bodyPr/>
          <a:lstStyle/>
          <a:p>
            <a:fld id="{C51EAA63-D034-42AE-91FA-B13B9518C7BE}" type="slidenum">
              <a:rPr lang="en-US" smtClean="0"/>
              <a:pPr/>
              <a:t>193</a:t>
            </a:fld>
            <a:endParaRPr lang="en-US" dirty="0"/>
          </a:p>
        </p:txBody>
      </p:sp>
      <p:pic>
        <p:nvPicPr>
          <p:cNvPr id="5" name="Picture 4">
            <a:extLst>
              <a:ext uri="{FF2B5EF4-FFF2-40B4-BE49-F238E27FC236}">
                <a16:creationId xmlns:a16="http://schemas.microsoft.com/office/drawing/2014/main" id="{A0CDCD22-F4C1-4B3E-A4E0-36836656CAEE}"/>
              </a:ext>
            </a:extLst>
          </p:cNvPr>
          <p:cNvPicPr>
            <a:picLocks noChangeAspect="1"/>
          </p:cNvPicPr>
          <p:nvPr/>
        </p:nvPicPr>
        <p:blipFill>
          <a:blip r:embed="rId2"/>
          <a:stretch>
            <a:fillRect/>
          </a:stretch>
        </p:blipFill>
        <p:spPr>
          <a:xfrm>
            <a:off x="3251199" y="1087903"/>
            <a:ext cx="5686425" cy="3000375"/>
          </a:xfrm>
          <a:prstGeom prst="rect">
            <a:avLst/>
          </a:prstGeom>
        </p:spPr>
      </p:pic>
    </p:spTree>
    <p:extLst>
      <p:ext uri="{BB962C8B-B14F-4D97-AF65-F5344CB8AC3E}">
        <p14:creationId xmlns:p14="http://schemas.microsoft.com/office/powerpoint/2010/main" val="39331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AC4F-634B-4CA1-8EE3-D35A50090C4D}"/>
              </a:ext>
            </a:extLst>
          </p:cNvPr>
          <p:cNvSpPr>
            <a:spLocks noGrp="1"/>
          </p:cNvSpPr>
          <p:nvPr>
            <p:ph type="title"/>
          </p:nvPr>
        </p:nvSpPr>
        <p:spPr>
          <a:xfrm>
            <a:off x="405208" y="347473"/>
            <a:ext cx="11125199" cy="563881"/>
          </a:xfrm>
        </p:spPr>
        <p:txBody>
          <a:bodyPr>
            <a:normAutofit fontScale="90000"/>
          </a:bodyPr>
          <a:lstStyle/>
          <a:p>
            <a:r>
              <a:rPr lang="en-IN" dirty="0"/>
              <a:t>Example: Exception Handler in MVC</a:t>
            </a:r>
            <a:endParaRPr lang="en-US" dirty="0"/>
          </a:p>
        </p:txBody>
      </p:sp>
      <p:sp>
        <p:nvSpPr>
          <p:cNvPr id="3" name="Content Placeholder 2">
            <a:extLst>
              <a:ext uri="{FF2B5EF4-FFF2-40B4-BE49-F238E27FC236}">
                <a16:creationId xmlns:a16="http://schemas.microsoft.com/office/drawing/2014/main" id="{276C0D80-A9F9-4CA1-930F-E0816C0E5917}"/>
              </a:ext>
            </a:extLst>
          </p:cNvPr>
          <p:cNvSpPr>
            <a:spLocks noGrp="1"/>
          </p:cNvSpPr>
          <p:nvPr>
            <p:ph idx="1"/>
          </p:nvPr>
        </p:nvSpPr>
        <p:spPr>
          <a:xfrm>
            <a:off x="531151" y="1031632"/>
            <a:ext cx="11126522" cy="4419600"/>
          </a:xfrm>
        </p:spPr>
        <p:txBody>
          <a:bodyPr/>
          <a:lstStyle/>
          <a:p>
            <a:r>
              <a:rPr lang="en-US" dirty="0"/>
              <a:t>Create a simple Error action method in </a:t>
            </a:r>
            <a:r>
              <a:rPr lang="en-US" dirty="0" err="1"/>
              <a:t>HomeController</a:t>
            </a:r>
            <a:r>
              <a:rPr lang="en-US" dirty="0"/>
              <a:t> class as shown below.</a:t>
            </a:r>
          </a:p>
        </p:txBody>
      </p:sp>
      <p:sp>
        <p:nvSpPr>
          <p:cNvPr id="4" name="Slide Number Placeholder 3">
            <a:extLst>
              <a:ext uri="{FF2B5EF4-FFF2-40B4-BE49-F238E27FC236}">
                <a16:creationId xmlns:a16="http://schemas.microsoft.com/office/drawing/2014/main" id="{2458E7FD-DB78-43B3-A94D-12DC12312D14}"/>
              </a:ext>
            </a:extLst>
          </p:cNvPr>
          <p:cNvSpPr>
            <a:spLocks noGrp="1"/>
          </p:cNvSpPr>
          <p:nvPr>
            <p:ph type="sldNum" sz="quarter" idx="12"/>
          </p:nvPr>
        </p:nvSpPr>
        <p:spPr/>
        <p:txBody>
          <a:bodyPr/>
          <a:lstStyle/>
          <a:p>
            <a:fld id="{C51EAA63-D034-42AE-91FA-B13B9518C7BE}" type="slidenum">
              <a:rPr lang="en-US" smtClean="0"/>
              <a:pPr/>
              <a:t>194</a:t>
            </a:fld>
            <a:endParaRPr lang="en-US" dirty="0"/>
          </a:p>
        </p:txBody>
      </p:sp>
      <p:pic>
        <p:nvPicPr>
          <p:cNvPr id="5" name="Picture 4">
            <a:extLst>
              <a:ext uri="{FF2B5EF4-FFF2-40B4-BE49-F238E27FC236}">
                <a16:creationId xmlns:a16="http://schemas.microsoft.com/office/drawing/2014/main" id="{F51C06BA-955B-4E32-85FD-904137BB1F7E}"/>
              </a:ext>
            </a:extLst>
          </p:cNvPr>
          <p:cNvPicPr>
            <a:picLocks noChangeAspect="1"/>
          </p:cNvPicPr>
          <p:nvPr/>
        </p:nvPicPr>
        <p:blipFill>
          <a:blip r:embed="rId2"/>
          <a:stretch>
            <a:fillRect/>
          </a:stretch>
        </p:blipFill>
        <p:spPr>
          <a:xfrm>
            <a:off x="3410926" y="1837710"/>
            <a:ext cx="4153853" cy="3733800"/>
          </a:xfrm>
          <a:prstGeom prst="rect">
            <a:avLst/>
          </a:prstGeom>
        </p:spPr>
      </p:pic>
    </p:spTree>
    <p:extLst>
      <p:ext uri="{BB962C8B-B14F-4D97-AF65-F5344CB8AC3E}">
        <p14:creationId xmlns:p14="http://schemas.microsoft.com/office/powerpoint/2010/main" val="31707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A5D6-F7BF-417A-ACB9-89D889475B19}"/>
              </a:ext>
            </a:extLst>
          </p:cNvPr>
          <p:cNvSpPr>
            <a:spLocks noGrp="1"/>
          </p:cNvSpPr>
          <p:nvPr>
            <p:ph type="title"/>
          </p:nvPr>
        </p:nvSpPr>
        <p:spPr>
          <a:xfrm>
            <a:off x="292667" y="305270"/>
            <a:ext cx="11125199" cy="606084"/>
          </a:xfrm>
        </p:spPr>
        <p:txBody>
          <a:bodyPr/>
          <a:lstStyle/>
          <a:p>
            <a:r>
              <a:rPr lang="en-IN" dirty="0"/>
              <a:t>Example: Exception Handler in MVC</a:t>
            </a:r>
            <a:endParaRPr lang="en-US" dirty="0"/>
          </a:p>
        </p:txBody>
      </p:sp>
      <p:sp>
        <p:nvSpPr>
          <p:cNvPr id="3" name="Content Placeholder 2">
            <a:extLst>
              <a:ext uri="{FF2B5EF4-FFF2-40B4-BE49-F238E27FC236}">
                <a16:creationId xmlns:a16="http://schemas.microsoft.com/office/drawing/2014/main" id="{31FAFE9A-E2F3-498D-93E7-4E8CE6D82D48}"/>
              </a:ext>
            </a:extLst>
          </p:cNvPr>
          <p:cNvSpPr>
            <a:spLocks noGrp="1"/>
          </p:cNvSpPr>
          <p:nvPr>
            <p:ph idx="1"/>
          </p:nvPr>
        </p:nvSpPr>
        <p:spPr>
          <a:xfrm>
            <a:off x="531151" y="1073835"/>
            <a:ext cx="11126522" cy="4419600"/>
          </a:xfrm>
        </p:spPr>
        <p:txBody>
          <a:bodyPr/>
          <a:lstStyle/>
          <a:p>
            <a:r>
              <a:rPr lang="en-IN" dirty="0"/>
              <a:t>The following is the content of </a:t>
            </a:r>
            <a:r>
              <a:rPr lang="en-IN" dirty="0" err="1"/>
              <a:t>error.cshtml</a:t>
            </a:r>
            <a:endParaRPr lang="en-US" dirty="0"/>
          </a:p>
        </p:txBody>
      </p:sp>
      <p:sp>
        <p:nvSpPr>
          <p:cNvPr id="4" name="Slide Number Placeholder 3">
            <a:extLst>
              <a:ext uri="{FF2B5EF4-FFF2-40B4-BE49-F238E27FC236}">
                <a16:creationId xmlns:a16="http://schemas.microsoft.com/office/drawing/2014/main" id="{EA391272-9A1C-416D-94DD-39EA122457FF}"/>
              </a:ext>
            </a:extLst>
          </p:cNvPr>
          <p:cNvSpPr>
            <a:spLocks noGrp="1"/>
          </p:cNvSpPr>
          <p:nvPr>
            <p:ph type="sldNum" sz="quarter" idx="12"/>
          </p:nvPr>
        </p:nvSpPr>
        <p:spPr/>
        <p:txBody>
          <a:bodyPr/>
          <a:lstStyle/>
          <a:p>
            <a:fld id="{C51EAA63-D034-42AE-91FA-B13B9518C7BE}" type="slidenum">
              <a:rPr lang="en-US" smtClean="0"/>
              <a:pPr/>
              <a:t>195</a:t>
            </a:fld>
            <a:endParaRPr lang="en-US" dirty="0"/>
          </a:p>
        </p:txBody>
      </p:sp>
      <p:pic>
        <p:nvPicPr>
          <p:cNvPr id="5" name="Picture 4">
            <a:extLst>
              <a:ext uri="{FF2B5EF4-FFF2-40B4-BE49-F238E27FC236}">
                <a16:creationId xmlns:a16="http://schemas.microsoft.com/office/drawing/2014/main" id="{EE5E695D-522C-41D3-940F-E7D96EEC7B7F}"/>
              </a:ext>
            </a:extLst>
          </p:cNvPr>
          <p:cNvPicPr>
            <a:picLocks noChangeAspect="1"/>
          </p:cNvPicPr>
          <p:nvPr/>
        </p:nvPicPr>
        <p:blipFill>
          <a:blip r:embed="rId2"/>
          <a:stretch>
            <a:fillRect/>
          </a:stretch>
        </p:blipFill>
        <p:spPr>
          <a:xfrm>
            <a:off x="292667" y="1974167"/>
            <a:ext cx="11399442" cy="2775145"/>
          </a:xfrm>
          <a:prstGeom prst="rect">
            <a:avLst/>
          </a:prstGeom>
        </p:spPr>
      </p:pic>
    </p:spTree>
    <p:extLst>
      <p:ext uri="{BB962C8B-B14F-4D97-AF65-F5344CB8AC3E}">
        <p14:creationId xmlns:p14="http://schemas.microsoft.com/office/powerpoint/2010/main" val="234959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984A-C4C6-4509-8A70-7D611EF25A14}"/>
              </a:ext>
            </a:extLst>
          </p:cNvPr>
          <p:cNvSpPr>
            <a:spLocks noGrp="1"/>
          </p:cNvSpPr>
          <p:nvPr>
            <p:ph type="title"/>
          </p:nvPr>
        </p:nvSpPr>
        <p:spPr>
          <a:xfrm>
            <a:off x="292667" y="347473"/>
            <a:ext cx="11125199" cy="563881"/>
          </a:xfrm>
        </p:spPr>
        <p:txBody>
          <a:bodyPr>
            <a:normAutofit fontScale="90000"/>
          </a:bodyPr>
          <a:lstStyle/>
          <a:p>
            <a:r>
              <a:rPr lang="en-IN" dirty="0"/>
              <a:t>Example: Exception Handler in MVC</a:t>
            </a:r>
            <a:endParaRPr lang="en-US" dirty="0"/>
          </a:p>
        </p:txBody>
      </p:sp>
      <p:sp>
        <p:nvSpPr>
          <p:cNvPr id="3" name="Content Placeholder 2">
            <a:extLst>
              <a:ext uri="{FF2B5EF4-FFF2-40B4-BE49-F238E27FC236}">
                <a16:creationId xmlns:a16="http://schemas.microsoft.com/office/drawing/2014/main" id="{4C2365E7-63E9-4D5E-9114-2D20C54D6C07}"/>
              </a:ext>
            </a:extLst>
          </p:cNvPr>
          <p:cNvSpPr>
            <a:spLocks noGrp="1"/>
          </p:cNvSpPr>
          <p:nvPr>
            <p:ph idx="1"/>
          </p:nvPr>
        </p:nvSpPr>
        <p:spPr>
          <a:xfrm>
            <a:off x="531151" y="1101970"/>
            <a:ext cx="11126522" cy="4419600"/>
          </a:xfrm>
        </p:spPr>
        <p:txBody>
          <a:bodyPr/>
          <a:lstStyle/>
          <a:p>
            <a:r>
              <a:rPr lang="en-US" dirty="0"/>
              <a:t>Now, when an error occurs, it displays the page shown below.</a:t>
            </a:r>
          </a:p>
          <a:p>
            <a:endParaRPr lang="en-US" dirty="0"/>
          </a:p>
          <a:p>
            <a:endParaRPr lang="en-US" dirty="0"/>
          </a:p>
          <a:p>
            <a:endParaRPr lang="en-US" dirty="0"/>
          </a:p>
          <a:p>
            <a:endParaRPr lang="en-US" dirty="0"/>
          </a:p>
          <a:p>
            <a:endParaRPr lang="en-US" dirty="0"/>
          </a:p>
          <a:p>
            <a:endParaRPr lang="en-US" dirty="0"/>
          </a:p>
          <a:p>
            <a:r>
              <a:rPr lang="en-US" dirty="0"/>
              <a:t>Thus, we can configure middleware to handle exceptions in ASP.NET Core application.</a:t>
            </a:r>
          </a:p>
        </p:txBody>
      </p:sp>
      <p:sp>
        <p:nvSpPr>
          <p:cNvPr id="4" name="Slide Number Placeholder 3">
            <a:extLst>
              <a:ext uri="{FF2B5EF4-FFF2-40B4-BE49-F238E27FC236}">
                <a16:creationId xmlns:a16="http://schemas.microsoft.com/office/drawing/2014/main" id="{8EE7CC0C-68B0-4731-812F-811C2FD663E7}"/>
              </a:ext>
            </a:extLst>
          </p:cNvPr>
          <p:cNvSpPr>
            <a:spLocks noGrp="1"/>
          </p:cNvSpPr>
          <p:nvPr>
            <p:ph type="sldNum" sz="quarter" idx="12"/>
          </p:nvPr>
        </p:nvSpPr>
        <p:spPr/>
        <p:txBody>
          <a:bodyPr/>
          <a:lstStyle/>
          <a:p>
            <a:fld id="{C51EAA63-D034-42AE-91FA-B13B9518C7BE}" type="slidenum">
              <a:rPr lang="en-US" smtClean="0"/>
              <a:pPr/>
              <a:t>196</a:t>
            </a:fld>
            <a:endParaRPr lang="en-US" dirty="0"/>
          </a:p>
        </p:txBody>
      </p:sp>
      <p:pic>
        <p:nvPicPr>
          <p:cNvPr id="5" name="Picture 4">
            <a:extLst>
              <a:ext uri="{FF2B5EF4-FFF2-40B4-BE49-F238E27FC236}">
                <a16:creationId xmlns:a16="http://schemas.microsoft.com/office/drawing/2014/main" id="{9B193E87-069D-4B57-8DD4-312055A4FB11}"/>
              </a:ext>
            </a:extLst>
          </p:cNvPr>
          <p:cNvPicPr>
            <a:picLocks noChangeAspect="1"/>
          </p:cNvPicPr>
          <p:nvPr/>
        </p:nvPicPr>
        <p:blipFill>
          <a:blip r:embed="rId2"/>
          <a:stretch>
            <a:fillRect/>
          </a:stretch>
        </p:blipFill>
        <p:spPr>
          <a:xfrm>
            <a:off x="2919313" y="1828800"/>
            <a:ext cx="5823416" cy="2601204"/>
          </a:xfrm>
          <a:prstGeom prst="rect">
            <a:avLst/>
          </a:prstGeom>
        </p:spPr>
      </p:pic>
    </p:spTree>
    <p:extLst>
      <p:ext uri="{BB962C8B-B14F-4D97-AF65-F5344CB8AC3E}">
        <p14:creationId xmlns:p14="http://schemas.microsoft.com/office/powerpoint/2010/main" val="277454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FDFC-752A-4564-80AA-469690ED6975}"/>
              </a:ext>
            </a:extLst>
          </p:cNvPr>
          <p:cNvSpPr>
            <a:spLocks noGrp="1"/>
          </p:cNvSpPr>
          <p:nvPr>
            <p:ph type="title"/>
          </p:nvPr>
        </p:nvSpPr>
        <p:spPr>
          <a:xfrm>
            <a:off x="377074" y="417811"/>
            <a:ext cx="11125199" cy="493543"/>
          </a:xfrm>
        </p:spPr>
        <p:txBody>
          <a:bodyPr>
            <a:normAutofit fontScale="90000"/>
          </a:bodyPr>
          <a:lstStyle/>
          <a:p>
            <a:r>
              <a:rPr lang="en-IN" dirty="0"/>
              <a:t>Make HTTP requests using </a:t>
            </a:r>
            <a:r>
              <a:rPr lang="en-IN" dirty="0" err="1"/>
              <a:t>IHttpClientFactory</a:t>
            </a:r>
            <a:endParaRPr lang="en-US" dirty="0"/>
          </a:p>
        </p:txBody>
      </p:sp>
      <p:sp>
        <p:nvSpPr>
          <p:cNvPr id="3" name="Content Placeholder 2">
            <a:extLst>
              <a:ext uri="{FF2B5EF4-FFF2-40B4-BE49-F238E27FC236}">
                <a16:creationId xmlns:a16="http://schemas.microsoft.com/office/drawing/2014/main" id="{E90990B5-5B36-4E45-8D33-3A6387742D64}"/>
              </a:ext>
            </a:extLst>
          </p:cNvPr>
          <p:cNvSpPr>
            <a:spLocks noGrp="1"/>
          </p:cNvSpPr>
          <p:nvPr>
            <p:ph idx="1"/>
          </p:nvPr>
        </p:nvSpPr>
        <p:spPr>
          <a:xfrm>
            <a:off x="377073" y="1073835"/>
            <a:ext cx="11811751" cy="4419600"/>
          </a:xfrm>
        </p:spPr>
        <p:txBody>
          <a:bodyPr/>
          <a:lstStyle/>
          <a:p>
            <a:r>
              <a:rPr lang="en-US" sz="2600" dirty="0"/>
              <a:t>An </a:t>
            </a:r>
            <a:r>
              <a:rPr lang="en-US" sz="2600" dirty="0" err="1"/>
              <a:t>IHttpClientFactory</a:t>
            </a:r>
            <a:r>
              <a:rPr lang="en-US" sz="2600" dirty="0"/>
              <a:t> can be registered and used to configure and create </a:t>
            </a:r>
            <a:r>
              <a:rPr lang="en-US" sz="2600" dirty="0" err="1"/>
              <a:t>HttpClient</a:t>
            </a:r>
            <a:r>
              <a:rPr lang="en-US" sz="2600" dirty="0"/>
              <a:t> instances in an app. It offers the following benefits:</a:t>
            </a:r>
          </a:p>
          <a:p>
            <a:pPr lvl="1"/>
            <a:endParaRPr lang="en-US" dirty="0"/>
          </a:p>
          <a:p>
            <a:pPr lvl="1"/>
            <a:r>
              <a:rPr lang="en-US" dirty="0"/>
              <a:t>Provides a central location for naming and configuring logical </a:t>
            </a:r>
            <a:r>
              <a:rPr lang="en-US" dirty="0" err="1"/>
              <a:t>HttpClient</a:t>
            </a:r>
            <a:r>
              <a:rPr lang="en-US" dirty="0"/>
              <a:t> instances. For example, a </a:t>
            </a:r>
            <a:r>
              <a:rPr lang="en-US" dirty="0" err="1"/>
              <a:t>github</a:t>
            </a:r>
            <a:r>
              <a:rPr lang="en-US" dirty="0"/>
              <a:t> client can be registered and configured to access GitHub. A default client can be registered for other purposes.</a:t>
            </a:r>
          </a:p>
          <a:p>
            <a:pPr lvl="1">
              <a:spcBef>
                <a:spcPts val="1200"/>
              </a:spcBef>
            </a:pPr>
            <a:r>
              <a:rPr lang="en-US" dirty="0"/>
              <a:t>Codifies the concept of outgoing middleware via delegating handlers in </a:t>
            </a:r>
            <a:r>
              <a:rPr lang="en-US" dirty="0" err="1"/>
              <a:t>HttpClient</a:t>
            </a:r>
            <a:r>
              <a:rPr lang="en-US" dirty="0"/>
              <a:t> and provides extensions for Polly-based middleware to take advantage of that.</a:t>
            </a:r>
          </a:p>
          <a:p>
            <a:pPr lvl="1">
              <a:spcBef>
                <a:spcPts val="1200"/>
              </a:spcBef>
            </a:pPr>
            <a:r>
              <a:rPr lang="en-US" dirty="0"/>
              <a:t>Manages the pooling and lifetime of underlying </a:t>
            </a:r>
            <a:r>
              <a:rPr lang="en-US" dirty="0" err="1"/>
              <a:t>HttpClientMessageHandler</a:t>
            </a:r>
            <a:r>
              <a:rPr lang="en-US" dirty="0"/>
              <a:t> instances to avoid common DNS problems that occur when manually managing </a:t>
            </a:r>
            <a:r>
              <a:rPr lang="en-US" dirty="0" err="1"/>
              <a:t>HttpClient</a:t>
            </a:r>
            <a:r>
              <a:rPr lang="en-US" dirty="0"/>
              <a:t> lifetimes.</a:t>
            </a:r>
          </a:p>
          <a:p>
            <a:pPr lvl="1">
              <a:spcBef>
                <a:spcPts val="1200"/>
              </a:spcBef>
            </a:pPr>
            <a:r>
              <a:rPr lang="en-US" dirty="0"/>
              <a:t>Adds a configurable logging experience (via </a:t>
            </a:r>
            <a:r>
              <a:rPr lang="en-US" dirty="0" err="1"/>
              <a:t>ILogger</a:t>
            </a:r>
            <a:r>
              <a:rPr lang="en-US" dirty="0"/>
              <a:t>) for all requests sent through clients created by the factory.</a:t>
            </a:r>
          </a:p>
        </p:txBody>
      </p:sp>
      <p:sp>
        <p:nvSpPr>
          <p:cNvPr id="4" name="Slide Number Placeholder 3">
            <a:extLst>
              <a:ext uri="{FF2B5EF4-FFF2-40B4-BE49-F238E27FC236}">
                <a16:creationId xmlns:a16="http://schemas.microsoft.com/office/drawing/2014/main" id="{3B449327-3F80-4C3F-AC9B-88867B6A1087}"/>
              </a:ext>
            </a:extLst>
          </p:cNvPr>
          <p:cNvSpPr>
            <a:spLocks noGrp="1"/>
          </p:cNvSpPr>
          <p:nvPr>
            <p:ph type="sldNum" sz="quarter" idx="12"/>
          </p:nvPr>
        </p:nvSpPr>
        <p:spPr/>
        <p:txBody>
          <a:bodyPr/>
          <a:lstStyle/>
          <a:p>
            <a:fld id="{C51EAA63-D034-42AE-91FA-B13B9518C7BE}" type="slidenum">
              <a:rPr lang="en-US" smtClean="0"/>
              <a:pPr/>
              <a:t>197</a:t>
            </a:fld>
            <a:endParaRPr lang="en-US" dirty="0"/>
          </a:p>
        </p:txBody>
      </p:sp>
    </p:spTree>
    <p:extLst>
      <p:ext uri="{BB962C8B-B14F-4D97-AF65-F5344CB8AC3E}">
        <p14:creationId xmlns:p14="http://schemas.microsoft.com/office/powerpoint/2010/main" val="205812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3B76-6C07-4336-AE26-B9085C12C2CE}"/>
              </a:ext>
            </a:extLst>
          </p:cNvPr>
          <p:cNvSpPr>
            <a:spLocks noGrp="1"/>
          </p:cNvSpPr>
          <p:nvPr>
            <p:ph type="title"/>
          </p:nvPr>
        </p:nvSpPr>
        <p:spPr>
          <a:xfrm>
            <a:off x="292667" y="417811"/>
            <a:ext cx="11125199" cy="493543"/>
          </a:xfrm>
        </p:spPr>
        <p:txBody>
          <a:bodyPr>
            <a:normAutofit fontScale="90000"/>
          </a:bodyPr>
          <a:lstStyle/>
          <a:p>
            <a:r>
              <a:rPr lang="en-IN" dirty="0"/>
              <a:t>Consumption Patterns</a:t>
            </a:r>
            <a:endParaRPr lang="en-US" dirty="0"/>
          </a:p>
        </p:txBody>
      </p:sp>
      <p:sp>
        <p:nvSpPr>
          <p:cNvPr id="3" name="Content Placeholder 2">
            <a:extLst>
              <a:ext uri="{FF2B5EF4-FFF2-40B4-BE49-F238E27FC236}">
                <a16:creationId xmlns:a16="http://schemas.microsoft.com/office/drawing/2014/main" id="{B46A83AB-DCF7-45FC-94D1-DF04214CA439}"/>
              </a:ext>
            </a:extLst>
          </p:cNvPr>
          <p:cNvSpPr>
            <a:spLocks noGrp="1"/>
          </p:cNvSpPr>
          <p:nvPr>
            <p:ph idx="1"/>
          </p:nvPr>
        </p:nvSpPr>
        <p:spPr>
          <a:xfrm>
            <a:off x="531151" y="1101971"/>
            <a:ext cx="11126522" cy="4419600"/>
          </a:xfrm>
        </p:spPr>
        <p:txBody>
          <a:bodyPr/>
          <a:lstStyle/>
          <a:p>
            <a:r>
              <a:rPr lang="en-US" dirty="0"/>
              <a:t>There are several ways </a:t>
            </a:r>
            <a:r>
              <a:rPr lang="en-US" dirty="0" err="1"/>
              <a:t>IHttpClientFactory</a:t>
            </a:r>
            <a:r>
              <a:rPr lang="en-US" dirty="0"/>
              <a:t> can be used in an app:</a:t>
            </a:r>
          </a:p>
          <a:p>
            <a:pPr lvl="1"/>
            <a:r>
              <a:rPr lang="en-US" dirty="0"/>
              <a:t>Basic usage</a:t>
            </a:r>
          </a:p>
          <a:p>
            <a:pPr lvl="1"/>
            <a:r>
              <a:rPr lang="en-US" dirty="0"/>
              <a:t>Named clients</a:t>
            </a:r>
          </a:p>
          <a:p>
            <a:pPr lvl="1"/>
            <a:r>
              <a:rPr lang="en-US" dirty="0"/>
              <a:t>Typed clients</a:t>
            </a:r>
          </a:p>
          <a:p>
            <a:pPr lvl="1"/>
            <a:r>
              <a:rPr lang="en-US" dirty="0"/>
              <a:t>Generated clients</a:t>
            </a:r>
          </a:p>
        </p:txBody>
      </p:sp>
      <p:sp>
        <p:nvSpPr>
          <p:cNvPr id="4" name="Slide Number Placeholder 3">
            <a:extLst>
              <a:ext uri="{FF2B5EF4-FFF2-40B4-BE49-F238E27FC236}">
                <a16:creationId xmlns:a16="http://schemas.microsoft.com/office/drawing/2014/main" id="{489791ED-95D3-42E0-A6C3-C1E964632EA6}"/>
              </a:ext>
            </a:extLst>
          </p:cNvPr>
          <p:cNvSpPr>
            <a:spLocks noGrp="1"/>
          </p:cNvSpPr>
          <p:nvPr>
            <p:ph type="sldNum" sz="quarter" idx="12"/>
          </p:nvPr>
        </p:nvSpPr>
        <p:spPr/>
        <p:txBody>
          <a:bodyPr/>
          <a:lstStyle/>
          <a:p>
            <a:fld id="{C51EAA63-D034-42AE-91FA-B13B9518C7BE}" type="slidenum">
              <a:rPr lang="en-US" smtClean="0"/>
              <a:pPr/>
              <a:t>198</a:t>
            </a:fld>
            <a:endParaRPr lang="en-US" dirty="0"/>
          </a:p>
        </p:txBody>
      </p:sp>
    </p:spTree>
    <p:extLst>
      <p:ext uri="{BB962C8B-B14F-4D97-AF65-F5344CB8AC3E}">
        <p14:creationId xmlns:p14="http://schemas.microsoft.com/office/powerpoint/2010/main" val="153569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9AEE-D910-4C8C-B2DF-5DB6F59124C8}"/>
              </a:ext>
            </a:extLst>
          </p:cNvPr>
          <p:cNvSpPr>
            <a:spLocks noGrp="1"/>
          </p:cNvSpPr>
          <p:nvPr>
            <p:ph type="title"/>
          </p:nvPr>
        </p:nvSpPr>
        <p:spPr>
          <a:xfrm>
            <a:off x="286889" y="383396"/>
            <a:ext cx="11125199" cy="527958"/>
          </a:xfrm>
        </p:spPr>
        <p:txBody>
          <a:bodyPr>
            <a:normAutofit fontScale="90000"/>
          </a:bodyPr>
          <a:lstStyle/>
          <a:p>
            <a:r>
              <a:rPr lang="en-IN" dirty="0"/>
              <a:t>Basic Usage</a:t>
            </a:r>
            <a:endParaRPr lang="en-US" dirty="0"/>
          </a:p>
        </p:txBody>
      </p:sp>
      <p:sp>
        <p:nvSpPr>
          <p:cNvPr id="3" name="Content Placeholder 2">
            <a:extLst>
              <a:ext uri="{FF2B5EF4-FFF2-40B4-BE49-F238E27FC236}">
                <a16:creationId xmlns:a16="http://schemas.microsoft.com/office/drawing/2014/main" id="{2D02AB8E-2DCC-47D3-BA9B-EE91265C0456}"/>
              </a:ext>
            </a:extLst>
          </p:cNvPr>
          <p:cNvSpPr>
            <a:spLocks noGrp="1"/>
          </p:cNvSpPr>
          <p:nvPr>
            <p:ph idx="1"/>
          </p:nvPr>
        </p:nvSpPr>
        <p:spPr>
          <a:xfrm>
            <a:off x="286889" y="1219200"/>
            <a:ext cx="11764270" cy="4419600"/>
          </a:xfrm>
        </p:spPr>
        <p:txBody>
          <a:bodyPr/>
          <a:lstStyle/>
          <a:p>
            <a:r>
              <a:rPr lang="en-US" dirty="0"/>
              <a:t>The </a:t>
            </a:r>
            <a:r>
              <a:rPr lang="en-US" dirty="0" err="1"/>
              <a:t>IHttpClientFactory</a:t>
            </a:r>
            <a:r>
              <a:rPr lang="en-US" dirty="0"/>
              <a:t> can be registered by calling the </a:t>
            </a:r>
            <a:r>
              <a:rPr lang="en-US" dirty="0" err="1"/>
              <a:t>AddHttpClient</a:t>
            </a:r>
            <a:r>
              <a:rPr lang="en-US" dirty="0"/>
              <a:t> extension method on the </a:t>
            </a:r>
            <a:r>
              <a:rPr lang="en-US" dirty="0" err="1"/>
              <a:t>IServiceCollection</a:t>
            </a:r>
            <a:r>
              <a:rPr lang="en-US" dirty="0"/>
              <a:t>, inside the </a:t>
            </a:r>
            <a:r>
              <a:rPr lang="en-US" dirty="0" err="1"/>
              <a:t>Startup.ConfigureServices</a:t>
            </a:r>
            <a:r>
              <a:rPr lang="en-US" dirty="0"/>
              <a:t> method.</a:t>
            </a:r>
          </a:p>
        </p:txBody>
      </p:sp>
      <p:sp>
        <p:nvSpPr>
          <p:cNvPr id="4" name="Slide Number Placeholder 3">
            <a:extLst>
              <a:ext uri="{FF2B5EF4-FFF2-40B4-BE49-F238E27FC236}">
                <a16:creationId xmlns:a16="http://schemas.microsoft.com/office/drawing/2014/main" id="{78044F04-842F-407B-8651-9CF05CCB3DB9}"/>
              </a:ext>
            </a:extLst>
          </p:cNvPr>
          <p:cNvSpPr>
            <a:spLocks noGrp="1"/>
          </p:cNvSpPr>
          <p:nvPr>
            <p:ph type="sldNum" sz="quarter" idx="12"/>
          </p:nvPr>
        </p:nvSpPr>
        <p:spPr/>
        <p:txBody>
          <a:bodyPr/>
          <a:lstStyle/>
          <a:p>
            <a:fld id="{C51EAA63-D034-42AE-91FA-B13B9518C7BE}" type="slidenum">
              <a:rPr lang="en-US" smtClean="0"/>
              <a:pPr/>
              <a:t>199</a:t>
            </a:fld>
            <a:endParaRPr lang="en-US" dirty="0"/>
          </a:p>
        </p:txBody>
      </p:sp>
      <p:pic>
        <p:nvPicPr>
          <p:cNvPr id="6" name="Picture 5">
            <a:extLst>
              <a:ext uri="{FF2B5EF4-FFF2-40B4-BE49-F238E27FC236}">
                <a16:creationId xmlns:a16="http://schemas.microsoft.com/office/drawing/2014/main" id="{FC33583F-B6BA-448F-B557-E16F4F6DEDAC}"/>
              </a:ext>
            </a:extLst>
          </p:cNvPr>
          <p:cNvPicPr>
            <a:picLocks noChangeAspect="1"/>
          </p:cNvPicPr>
          <p:nvPr/>
        </p:nvPicPr>
        <p:blipFill>
          <a:blip r:embed="rId2"/>
          <a:stretch>
            <a:fillRect/>
          </a:stretch>
        </p:blipFill>
        <p:spPr>
          <a:xfrm>
            <a:off x="3863639" y="2686143"/>
            <a:ext cx="3971698" cy="1213574"/>
          </a:xfrm>
          <a:prstGeom prst="rect">
            <a:avLst/>
          </a:prstGeom>
        </p:spPr>
      </p:pic>
    </p:spTree>
    <p:extLst>
      <p:ext uri="{BB962C8B-B14F-4D97-AF65-F5344CB8AC3E}">
        <p14:creationId xmlns:p14="http://schemas.microsoft.com/office/powerpoint/2010/main" val="317463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r>
              <a:rPr lang="en-US" dirty="0"/>
              <a:t>Antra SEP Program</a:t>
            </a:r>
          </a:p>
        </p:txBody>
      </p:sp>
      <p:sp>
        <p:nvSpPr>
          <p:cNvPr id="6" name="Subtitle 2"/>
          <p:cNvSpPr>
            <a:spLocks noGrp="1"/>
          </p:cNvSpPr>
          <p:nvPr>
            <p:ph type="subTitle" idx="1"/>
          </p:nvPr>
        </p:nvSpPr>
        <p:spPr/>
        <p:txBody>
          <a:bodyPr/>
          <a:lstStyle/>
          <a:p>
            <a:r>
              <a:rPr lang="en-US" dirty="0"/>
              <a:t>ASP.NET Core</a:t>
            </a:r>
          </a:p>
        </p:txBody>
      </p:sp>
      <p:sp>
        <p:nvSpPr>
          <p:cNvPr id="7" name="Text Placeholder 3"/>
          <p:cNvSpPr>
            <a:spLocks noGrp="1"/>
          </p:cNvSpPr>
          <p:nvPr>
            <p:ph type="body" sz="quarter" idx="13"/>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2E5939-549C-4267-AA7B-4E80D8C569F8}"/>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Dependency Injection Lifetimes	</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5555B4-A511-4EDC-8A0C-7210F8394BAD}"/>
              </a:ext>
            </a:extLst>
          </p:cNvPr>
          <p:cNvSpPr>
            <a:spLocks noGrp="1"/>
          </p:cNvSpPr>
          <p:nvPr>
            <p:ph idx="1"/>
          </p:nvPr>
        </p:nvSpPr>
        <p:spPr>
          <a:xfrm>
            <a:off x="5287851" y="864108"/>
            <a:ext cx="5909138" cy="5120640"/>
          </a:xfrm>
        </p:spPr>
        <p:txBody>
          <a:bodyPr>
            <a:normAutofit/>
          </a:bodyPr>
          <a:lstStyle/>
          <a:p>
            <a:pPr marL="0" indent="0">
              <a:buNone/>
            </a:pPr>
            <a:r>
              <a:rPr lang="en-US"/>
              <a:t>In ASP.NET Core's DI implementation, we see the concept of "lifetimes". A lifetime specifies when a DI-injected object gets created or recreated. There are three possibilities:</a:t>
            </a:r>
          </a:p>
          <a:p>
            <a:r>
              <a:rPr lang="en-US"/>
              <a:t>Transient: Created each time they are requested.</a:t>
            </a:r>
          </a:p>
          <a:p>
            <a:r>
              <a:rPr lang="en-US"/>
              <a:t>Scoped: Created once per request.</a:t>
            </a:r>
          </a:p>
          <a:p>
            <a:r>
              <a:rPr lang="en-US"/>
              <a:t>Singleton: Created the first time they are requested. Each subsequent request uses the instance that was created the first time.</a:t>
            </a:r>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8774CC0-2000-45C1-9F29-B23184379707}"/>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20</a:t>
            </a:fld>
            <a:endParaRPr lang="en-US"/>
          </a:p>
        </p:txBody>
      </p:sp>
    </p:spTree>
    <p:extLst>
      <p:ext uri="{BB962C8B-B14F-4D97-AF65-F5344CB8AC3E}">
        <p14:creationId xmlns:p14="http://schemas.microsoft.com/office/powerpoint/2010/main" val="36623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28AF-C378-436D-8E4D-3A028583422C}"/>
              </a:ext>
            </a:extLst>
          </p:cNvPr>
          <p:cNvSpPr>
            <a:spLocks noGrp="1"/>
          </p:cNvSpPr>
          <p:nvPr>
            <p:ph type="title"/>
          </p:nvPr>
        </p:nvSpPr>
        <p:spPr>
          <a:xfrm>
            <a:off x="286889" y="269094"/>
            <a:ext cx="11125199" cy="576944"/>
          </a:xfrm>
        </p:spPr>
        <p:txBody>
          <a:bodyPr>
            <a:normAutofit fontScale="90000"/>
          </a:bodyPr>
          <a:lstStyle/>
          <a:p>
            <a:r>
              <a:rPr lang="en-IN" dirty="0"/>
              <a:t>Basic Usage</a:t>
            </a:r>
            <a:endParaRPr lang="en-US" dirty="0"/>
          </a:p>
        </p:txBody>
      </p:sp>
      <p:sp>
        <p:nvSpPr>
          <p:cNvPr id="3" name="Content Placeholder 2">
            <a:extLst>
              <a:ext uri="{FF2B5EF4-FFF2-40B4-BE49-F238E27FC236}">
                <a16:creationId xmlns:a16="http://schemas.microsoft.com/office/drawing/2014/main" id="{B5AE91A7-E045-4B4F-9D72-9BEA7681CD13}"/>
              </a:ext>
            </a:extLst>
          </p:cNvPr>
          <p:cNvSpPr>
            <a:spLocks noGrp="1"/>
          </p:cNvSpPr>
          <p:nvPr>
            <p:ph idx="1"/>
          </p:nvPr>
        </p:nvSpPr>
        <p:spPr>
          <a:xfrm>
            <a:off x="531151" y="968826"/>
            <a:ext cx="11503006" cy="4419600"/>
          </a:xfrm>
        </p:spPr>
        <p:txBody>
          <a:bodyPr>
            <a:normAutofit fontScale="92500" lnSpcReduction="20000"/>
          </a:bodyPr>
          <a:lstStyle/>
          <a:p>
            <a:r>
              <a:rPr lang="en-IN" sz="2600" dirty="0"/>
              <a:t>We can see the following API controller.</a:t>
            </a:r>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r>
              <a:rPr lang="en-US" sz="2600" dirty="0"/>
              <a:t>Using </a:t>
            </a:r>
            <a:r>
              <a:rPr lang="en-US" sz="2600" dirty="0" err="1"/>
              <a:t>IHttpClientFactory</a:t>
            </a:r>
            <a:r>
              <a:rPr lang="en-US" sz="2600" dirty="0"/>
              <a:t> in this fashion is a good way to refactor an existing app. It has no impact on the way </a:t>
            </a:r>
            <a:r>
              <a:rPr lang="en-US" sz="2600" dirty="0" err="1"/>
              <a:t>HttpClient</a:t>
            </a:r>
            <a:r>
              <a:rPr lang="en-US" sz="2600" dirty="0"/>
              <a:t> is used. In places where </a:t>
            </a:r>
            <a:r>
              <a:rPr lang="en-US" sz="2600" dirty="0" err="1"/>
              <a:t>HttpClient</a:t>
            </a:r>
            <a:r>
              <a:rPr lang="en-US" sz="2600" dirty="0"/>
              <a:t> instances are currently created, replace those occurrences with a call to </a:t>
            </a:r>
            <a:r>
              <a:rPr lang="en-US" sz="2600" dirty="0" err="1"/>
              <a:t>CreateClient</a:t>
            </a:r>
            <a:r>
              <a:rPr lang="en-US" sz="2600" dirty="0"/>
              <a:t>.</a:t>
            </a:r>
          </a:p>
        </p:txBody>
      </p:sp>
      <p:sp>
        <p:nvSpPr>
          <p:cNvPr id="4" name="Slide Number Placeholder 3">
            <a:extLst>
              <a:ext uri="{FF2B5EF4-FFF2-40B4-BE49-F238E27FC236}">
                <a16:creationId xmlns:a16="http://schemas.microsoft.com/office/drawing/2014/main" id="{974A2091-5D79-4474-A5CF-8B2445FA2BD7}"/>
              </a:ext>
            </a:extLst>
          </p:cNvPr>
          <p:cNvSpPr>
            <a:spLocks noGrp="1"/>
          </p:cNvSpPr>
          <p:nvPr>
            <p:ph type="sldNum" sz="quarter" idx="12"/>
          </p:nvPr>
        </p:nvSpPr>
        <p:spPr/>
        <p:txBody>
          <a:bodyPr/>
          <a:lstStyle/>
          <a:p>
            <a:fld id="{C51EAA63-D034-42AE-91FA-B13B9518C7BE}" type="slidenum">
              <a:rPr lang="en-US" smtClean="0"/>
              <a:pPr/>
              <a:t>200</a:t>
            </a:fld>
            <a:endParaRPr lang="en-US" dirty="0"/>
          </a:p>
        </p:txBody>
      </p:sp>
      <p:pic>
        <p:nvPicPr>
          <p:cNvPr id="5" name="Picture 4">
            <a:extLst>
              <a:ext uri="{FF2B5EF4-FFF2-40B4-BE49-F238E27FC236}">
                <a16:creationId xmlns:a16="http://schemas.microsoft.com/office/drawing/2014/main" id="{1F2B9BA0-83D0-4C37-A5E6-382F1A2564F3}"/>
              </a:ext>
            </a:extLst>
          </p:cNvPr>
          <p:cNvPicPr>
            <a:picLocks noChangeAspect="1"/>
          </p:cNvPicPr>
          <p:nvPr/>
        </p:nvPicPr>
        <p:blipFill>
          <a:blip r:embed="rId2"/>
          <a:stretch>
            <a:fillRect/>
          </a:stretch>
        </p:blipFill>
        <p:spPr>
          <a:xfrm>
            <a:off x="6262610" y="846038"/>
            <a:ext cx="5639326" cy="4003548"/>
          </a:xfrm>
          <a:prstGeom prst="rect">
            <a:avLst/>
          </a:prstGeom>
        </p:spPr>
      </p:pic>
    </p:spTree>
    <p:extLst>
      <p:ext uri="{BB962C8B-B14F-4D97-AF65-F5344CB8AC3E}">
        <p14:creationId xmlns:p14="http://schemas.microsoft.com/office/powerpoint/2010/main" val="408377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5A2B-8B6A-441B-B464-1955C384ED74}"/>
              </a:ext>
            </a:extLst>
          </p:cNvPr>
          <p:cNvSpPr>
            <a:spLocks noGrp="1"/>
          </p:cNvSpPr>
          <p:nvPr>
            <p:ph type="title"/>
          </p:nvPr>
        </p:nvSpPr>
        <p:spPr>
          <a:xfrm>
            <a:off x="270561" y="350739"/>
            <a:ext cx="11125199" cy="560615"/>
          </a:xfrm>
        </p:spPr>
        <p:txBody>
          <a:bodyPr>
            <a:normAutofit fontScale="90000"/>
          </a:bodyPr>
          <a:lstStyle/>
          <a:p>
            <a:r>
              <a:rPr lang="en-IN" dirty="0"/>
              <a:t>Named Clients</a:t>
            </a:r>
            <a:endParaRPr lang="en-US" dirty="0"/>
          </a:p>
        </p:txBody>
      </p:sp>
      <p:sp>
        <p:nvSpPr>
          <p:cNvPr id="3" name="Content Placeholder 2">
            <a:extLst>
              <a:ext uri="{FF2B5EF4-FFF2-40B4-BE49-F238E27FC236}">
                <a16:creationId xmlns:a16="http://schemas.microsoft.com/office/drawing/2014/main" id="{97449BCC-FA5A-4768-8307-E8B38362F359}"/>
              </a:ext>
            </a:extLst>
          </p:cNvPr>
          <p:cNvSpPr>
            <a:spLocks noGrp="1"/>
          </p:cNvSpPr>
          <p:nvPr>
            <p:ph idx="1"/>
          </p:nvPr>
        </p:nvSpPr>
        <p:spPr>
          <a:xfrm>
            <a:off x="531151" y="949455"/>
            <a:ext cx="11486678" cy="4419600"/>
          </a:xfrm>
        </p:spPr>
        <p:txBody>
          <a:bodyPr>
            <a:normAutofit fontScale="92500" lnSpcReduction="20000"/>
          </a:bodyPr>
          <a:lstStyle/>
          <a:p>
            <a:pPr algn="just"/>
            <a:r>
              <a:rPr lang="en-US" sz="2400" dirty="0"/>
              <a:t>When we need to make multiple requests from multiple places from code, “Named Clients” will help. With named clients, we can define the HTTP client with some pre-configured settings which will be applied when creating the </a:t>
            </a:r>
            <a:r>
              <a:rPr lang="en-US" sz="2400" dirty="0" err="1"/>
              <a:t>HttpClient</a:t>
            </a:r>
            <a:r>
              <a:rPr lang="en-US" sz="2400" dirty="0"/>
              <a:t>. Like,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Here we call </a:t>
            </a:r>
            <a:r>
              <a:rPr lang="en-US" sz="2400" dirty="0" err="1"/>
              <a:t>AddHttpClient</a:t>
            </a:r>
            <a:r>
              <a:rPr lang="en-US" sz="2400" dirty="0"/>
              <a:t> twice, once with the name ‘</a:t>
            </a:r>
            <a:r>
              <a:rPr lang="en-US" sz="2400" dirty="0" err="1"/>
              <a:t>github</a:t>
            </a:r>
            <a:r>
              <a:rPr lang="en-US" sz="2400" dirty="0"/>
              <a:t>’ and once without. The </a:t>
            </a:r>
            <a:r>
              <a:rPr lang="en-US" sz="2400" dirty="0" err="1"/>
              <a:t>github</a:t>
            </a:r>
            <a:r>
              <a:rPr lang="en-US" sz="2400" dirty="0"/>
              <a:t> client has some default configuration applied, namely the base address and two headers required to work with the GitHub API. </a:t>
            </a:r>
          </a:p>
          <a:p>
            <a:pPr algn="just"/>
            <a:r>
              <a:rPr lang="en-US" sz="2400" dirty="0"/>
              <a:t>The overload of </a:t>
            </a:r>
            <a:r>
              <a:rPr lang="en-US" sz="2400" dirty="0" err="1"/>
              <a:t>AddHttpClient</a:t>
            </a:r>
            <a:r>
              <a:rPr lang="en-US" sz="2400" dirty="0"/>
              <a:t> method accepts two parameters, a name and an Action delegate taking a </a:t>
            </a:r>
            <a:r>
              <a:rPr lang="en-US" sz="2400" dirty="0" err="1"/>
              <a:t>HttpClient</a:t>
            </a:r>
            <a:r>
              <a:rPr lang="en-US" sz="2400" dirty="0"/>
              <a:t> which allows us to configure the </a:t>
            </a:r>
            <a:r>
              <a:rPr lang="en-US" sz="2400" dirty="0" err="1"/>
              <a:t>HttpClient</a:t>
            </a:r>
            <a:r>
              <a:rPr lang="en-US" sz="2400" dirty="0"/>
              <a:t>.</a:t>
            </a:r>
          </a:p>
        </p:txBody>
      </p:sp>
      <p:sp>
        <p:nvSpPr>
          <p:cNvPr id="4" name="Slide Number Placeholder 3">
            <a:extLst>
              <a:ext uri="{FF2B5EF4-FFF2-40B4-BE49-F238E27FC236}">
                <a16:creationId xmlns:a16="http://schemas.microsoft.com/office/drawing/2014/main" id="{EDF4FC4F-0EE0-4FF4-8144-267F4A70EB9B}"/>
              </a:ext>
            </a:extLst>
          </p:cNvPr>
          <p:cNvSpPr>
            <a:spLocks noGrp="1"/>
          </p:cNvSpPr>
          <p:nvPr>
            <p:ph type="sldNum" sz="quarter" idx="12"/>
          </p:nvPr>
        </p:nvSpPr>
        <p:spPr/>
        <p:txBody>
          <a:bodyPr/>
          <a:lstStyle/>
          <a:p>
            <a:fld id="{C51EAA63-D034-42AE-91FA-B13B9518C7BE}" type="slidenum">
              <a:rPr lang="en-US" smtClean="0"/>
              <a:pPr/>
              <a:t>201</a:t>
            </a:fld>
            <a:endParaRPr lang="en-US" dirty="0"/>
          </a:p>
        </p:txBody>
      </p:sp>
      <p:pic>
        <p:nvPicPr>
          <p:cNvPr id="5" name="Picture 4">
            <a:extLst>
              <a:ext uri="{FF2B5EF4-FFF2-40B4-BE49-F238E27FC236}">
                <a16:creationId xmlns:a16="http://schemas.microsoft.com/office/drawing/2014/main" id="{9F9CC3A2-6DDA-4B87-AC43-59F350648E78}"/>
              </a:ext>
            </a:extLst>
          </p:cNvPr>
          <p:cNvPicPr>
            <a:picLocks noChangeAspect="1"/>
          </p:cNvPicPr>
          <p:nvPr/>
        </p:nvPicPr>
        <p:blipFill>
          <a:blip r:embed="rId3"/>
          <a:stretch>
            <a:fillRect/>
          </a:stretch>
        </p:blipFill>
        <p:spPr>
          <a:xfrm>
            <a:off x="1623532" y="2086134"/>
            <a:ext cx="8941760" cy="1954948"/>
          </a:xfrm>
          <a:prstGeom prst="rect">
            <a:avLst/>
          </a:prstGeom>
        </p:spPr>
      </p:pic>
    </p:spTree>
    <p:extLst>
      <p:ext uri="{BB962C8B-B14F-4D97-AF65-F5344CB8AC3E}">
        <p14:creationId xmlns:p14="http://schemas.microsoft.com/office/powerpoint/2010/main" val="110269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49CA-BA25-4236-AB7A-C3193F14E747}"/>
              </a:ext>
            </a:extLst>
          </p:cNvPr>
          <p:cNvSpPr>
            <a:spLocks noGrp="1"/>
          </p:cNvSpPr>
          <p:nvPr>
            <p:ph type="title"/>
          </p:nvPr>
        </p:nvSpPr>
        <p:spPr>
          <a:xfrm>
            <a:off x="319547" y="339853"/>
            <a:ext cx="11125199" cy="384047"/>
          </a:xfrm>
        </p:spPr>
        <p:txBody>
          <a:bodyPr>
            <a:normAutofit fontScale="90000"/>
          </a:bodyPr>
          <a:lstStyle/>
          <a:p>
            <a:r>
              <a:rPr lang="en-IN" dirty="0"/>
              <a:t>Named Clients</a:t>
            </a:r>
            <a:endParaRPr lang="en-US" dirty="0"/>
          </a:p>
        </p:txBody>
      </p:sp>
      <p:sp>
        <p:nvSpPr>
          <p:cNvPr id="3" name="Content Placeholder 2">
            <a:extLst>
              <a:ext uri="{FF2B5EF4-FFF2-40B4-BE49-F238E27FC236}">
                <a16:creationId xmlns:a16="http://schemas.microsoft.com/office/drawing/2014/main" id="{82BF70D3-0E29-4566-BFDC-674B7FA2BD98}"/>
              </a:ext>
            </a:extLst>
          </p:cNvPr>
          <p:cNvSpPr>
            <a:spLocks noGrp="1"/>
          </p:cNvSpPr>
          <p:nvPr>
            <p:ph idx="1"/>
          </p:nvPr>
        </p:nvSpPr>
        <p:spPr>
          <a:xfrm>
            <a:off x="531151" y="800267"/>
            <a:ext cx="11126522" cy="4419600"/>
          </a:xfrm>
        </p:spPr>
        <p:txBody>
          <a:bodyPr>
            <a:normAutofit fontScale="85000" lnSpcReduction="20000"/>
          </a:bodyPr>
          <a:lstStyle/>
          <a:p>
            <a:r>
              <a:rPr lang="en-US" sz="2600" dirty="0"/>
              <a:t>We can use named client in the following way in the API controller.</a:t>
            </a: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pPr>
              <a:spcBef>
                <a:spcPts val="600"/>
              </a:spcBef>
            </a:pPr>
            <a:r>
              <a:rPr lang="en-US" sz="2600" dirty="0"/>
              <a:t>Here, we are passing the registered name of the client in </a:t>
            </a:r>
            <a:r>
              <a:rPr lang="en-US" sz="2600" dirty="0" err="1"/>
              <a:t>CreateClient</a:t>
            </a:r>
            <a:r>
              <a:rPr lang="en-US" sz="2600" dirty="0"/>
              <a:t>() method to create </a:t>
            </a:r>
            <a:r>
              <a:rPr lang="en-US" sz="2600" dirty="0" err="1"/>
              <a:t>HttpClient</a:t>
            </a:r>
            <a:r>
              <a:rPr lang="en-US" sz="2600" dirty="0"/>
              <a:t>. </a:t>
            </a:r>
          </a:p>
          <a:p>
            <a:r>
              <a:rPr lang="en-US" sz="2600" dirty="0"/>
              <a:t>This is useful as the default configuration defined at the time of registration will be pre-applied when we ask for a named client.</a:t>
            </a:r>
          </a:p>
        </p:txBody>
      </p:sp>
      <p:sp>
        <p:nvSpPr>
          <p:cNvPr id="4" name="Slide Number Placeholder 3">
            <a:extLst>
              <a:ext uri="{FF2B5EF4-FFF2-40B4-BE49-F238E27FC236}">
                <a16:creationId xmlns:a16="http://schemas.microsoft.com/office/drawing/2014/main" id="{1BC82E34-E6BE-4E93-B876-E0D9DF7380BD}"/>
              </a:ext>
            </a:extLst>
          </p:cNvPr>
          <p:cNvSpPr>
            <a:spLocks noGrp="1"/>
          </p:cNvSpPr>
          <p:nvPr>
            <p:ph type="sldNum" sz="quarter" idx="12"/>
          </p:nvPr>
        </p:nvSpPr>
        <p:spPr/>
        <p:txBody>
          <a:bodyPr/>
          <a:lstStyle/>
          <a:p>
            <a:fld id="{C51EAA63-D034-42AE-91FA-B13B9518C7BE}" type="slidenum">
              <a:rPr lang="en-US" smtClean="0"/>
              <a:pPr/>
              <a:t>202</a:t>
            </a:fld>
            <a:endParaRPr lang="en-US" dirty="0"/>
          </a:p>
        </p:txBody>
      </p:sp>
      <p:pic>
        <p:nvPicPr>
          <p:cNvPr id="5" name="Picture 4">
            <a:extLst>
              <a:ext uri="{FF2B5EF4-FFF2-40B4-BE49-F238E27FC236}">
                <a16:creationId xmlns:a16="http://schemas.microsoft.com/office/drawing/2014/main" id="{ECBA1D4A-629A-4389-B30C-218E8DFDAD84}"/>
              </a:ext>
            </a:extLst>
          </p:cNvPr>
          <p:cNvPicPr>
            <a:picLocks noChangeAspect="1"/>
          </p:cNvPicPr>
          <p:nvPr/>
        </p:nvPicPr>
        <p:blipFill>
          <a:blip r:embed="rId2"/>
          <a:stretch>
            <a:fillRect/>
          </a:stretch>
        </p:blipFill>
        <p:spPr>
          <a:xfrm>
            <a:off x="3052654" y="1194301"/>
            <a:ext cx="5658983" cy="3560579"/>
          </a:xfrm>
          <a:prstGeom prst="rect">
            <a:avLst/>
          </a:prstGeom>
        </p:spPr>
      </p:pic>
    </p:spTree>
    <p:extLst>
      <p:ext uri="{BB962C8B-B14F-4D97-AF65-F5344CB8AC3E}">
        <p14:creationId xmlns:p14="http://schemas.microsoft.com/office/powerpoint/2010/main" val="28489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AF9F-3358-4574-AF38-80D6E56F098C}"/>
              </a:ext>
            </a:extLst>
          </p:cNvPr>
          <p:cNvSpPr>
            <a:spLocks noGrp="1"/>
          </p:cNvSpPr>
          <p:nvPr>
            <p:ph type="title"/>
          </p:nvPr>
        </p:nvSpPr>
        <p:spPr>
          <a:xfrm>
            <a:off x="278600" y="309488"/>
            <a:ext cx="11125199" cy="493543"/>
          </a:xfrm>
        </p:spPr>
        <p:txBody>
          <a:bodyPr>
            <a:normAutofit fontScale="90000"/>
          </a:bodyPr>
          <a:lstStyle/>
          <a:p>
            <a:r>
              <a:rPr lang="en-IN" dirty="0"/>
              <a:t>Typed Clients</a:t>
            </a:r>
            <a:endParaRPr lang="en-US" dirty="0"/>
          </a:p>
        </p:txBody>
      </p:sp>
      <p:sp>
        <p:nvSpPr>
          <p:cNvPr id="3" name="Content Placeholder 2">
            <a:extLst>
              <a:ext uri="{FF2B5EF4-FFF2-40B4-BE49-F238E27FC236}">
                <a16:creationId xmlns:a16="http://schemas.microsoft.com/office/drawing/2014/main" id="{BE231761-6110-4E98-9E84-529895894326}"/>
              </a:ext>
            </a:extLst>
          </p:cNvPr>
          <p:cNvSpPr>
            <a:spLocks noGrp="1"/>
          </p:cNvSpPr>
          <p:nvPr>
            <p:ph idx="1"/>
          </p:nvPr>
        </p:nvSpPr>
        <p:spPr>
          <a:xfrm>
            <a:off x="531151" y="1003497"/>
            <a:ext cx="11126522" cy="4419600"/>
          </a:xfrm>
        </p:spPr>
        <p:txBody>
          <a:bodyPr/>
          <a:lstStyle/>
          <a:p>
            <a:r>
              <a:rPr lang="en-US" dirty="0"/>
              <a:t>Typed clients provide the same capabilities as named clients without the need to use strings as keys. </a:t>
            </a:r>
          </a:p>
          <a:p>
            <a:r>
              <a:rPr lang="en-US" dirty="0"/>
              <a:t>The typed client approach provides IntelliSense and compiler help when consuming clients. </a:t>
            </a:r>
          </a:p>
          <a:p>
            <a:r>
              <a:rPr lang="en-US" dirty="0"/>
              <a:t>They provide a single location to configure and interact with a particular </a:t>
            </a:r>
            <a:r>
              <a:rPr lang="en-US" dirty="0" err="1"/>
              <a:t>HttpClient</a:t>
            </a:r>
            <a:r>
              <a:rPr lang="en-US" dirty="0"/>
              <a:t>. </a:t>
            </a:r>
          </a:p>
        </p:txBody>
      </p:sp>
      <p:sp>
        <p:nvSpPr>
          <p:cNvPr id="4" name="Slide Number Placeholder 3">
            <a:extLst>
              <a:ext uri="{FF2B5EF4-FFF2-40B4-BE49-F238E27FC236}">
                <a16:creationId xmlns:a16="http://schemas.microsoft.com/office/drawing/2014/main" id="{E4EE77B5-57F0-428D-9E9A-68979635AE2F}"/>
              </a:ext>
            </a:extLst>
          </p:cNvPr>
          <p:cNvSpPr>
            <a:spLocks noGrp="1"/>
          </p:cNvSpPr>
          <p:nvPr>
            <p:ph type="sldNum" sz="quarter" idx="12"/>
          </p:nvPr>
        </p:nvSpPr>
        <p:spPr/>
        <p:txBody>
          <a:bodyPr/>
          <a:lstStyle/>
          <a:p>
            <a:fld id="{C51EAA63-D034-42AE-91FA-B13B9518C7BE}" type="slidenum">
              <a:rPr lang="en-US" smtClean="0"/>
              <a:pPr/>
              <a:t>203</a:t>
            </a:fld>
            <a:endParaRPr lang="en-US" dirty="0"/>
          </a:p>
        </p:txBody>
      </p:sp>
    </p:spTree>
    <p:extLst>
      <p:ext uri="{BB962C8B-B14F-4D97-AF65-F5344CB8AC3E}">
        <p14:creationId xmlns:p14="http://schemas.microsoft.com/office/powerpoint/2010/main" val="82976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58D3-3371-4BF4-BFD7-D160314736F7}"/>
              </a:ext>
            </a:extLst>
          </p:cNvPr>
          <p:cNvSpPr>
            <a:spLocks noGrp="1"/>
          </p:cNvSpPr>
          <p:nvPr>
            <p:ph type="title"/>
          </p:nvPr>
        </p:nvSpPr>
        <p:spPr>
          <a:xfrm>
            <a:off x="292667" y="306442"/>
            <a:ext cx="11125199" cy="38404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E12075C7-3C1E-43A2-9980-AFA15F763739}"/>
              </a:ext>
            </a:extLst>
          </p:cNvPr>
          <p:cNvSpPr>
            <a:spLocks noGrp="1"/>
          </p:cNvSpPr>
          <p:nvPr>
            <p:ph idx="1"/>
          </p:nvPr>
        </p:nvSpPr>
        <p:spPr>
          <a:xfrm>
            <a:off x="531151" y="862820"/>
            <a:ext cx="11126522" cy="4419600"/>
          </a:xfrm>
        </p:spPr>
        <p:txBody>
          <a:bodyPr/>
          <a:lstStyle/>
          <a:p>
            <a:r>
              <a:rPr lang="en-IN" dirty="0"/>
              <a:t>Below is a custom class defined for </a:t>
            </a:r>
            <a:r>
              <a:rPr lang="en-IN" dirty="0" err="1"/>
              <a:t>Github</a:t>
            </a:r>
            <a:r>
              <a:rPr lang="en-IN" dirty="0"/>
              <a:t> client.</a:t>
            </a:r>
          </a:p>
          <a:p>
            <a:endParaRPr lang="en-IN" dirty="0"/>
          </a:p>
          <a:p>
            <a:endParaRPr lang="en-IN" dirty="0"/>
          </a:p>
          <a:p>
            <a:endParaRPr lang="en-IN" dirty="0"/>
          </a:p>
          <a:p>
            <a:endParaRPr lang="en-IN" dirty="0"/>
          </a:p>
          <a:p>
            <a:endParaRPr lang="en-IN" dirty="0"/>
          </a:p>
          <a:p>
            <a:endParaRPr lang="en-IN" dirty="0"/>
          </a:p>
          <a:p>
            <a:r>
              <a:rPr lang="en-IN" dirty="0"/>
              <a:t>We </a:t>
            </a:r>
            <a:r>
              <a:rPr lang="en-US" dirty="0"/>
              <a:t>can register this as a typed client using the following line.</a:t>
            </a:r>
          </a:p>
        </p:txBody>
      </p:sp>
      <p:sp>
        <p:nvSpPr>
          <p:cNvPr id="4" name="Slide Number Placeholder 3">
            <a:extLst>
              <a:ext uri="{FF2B5EF4-FFF2-40B4-BE49-F238E27FC236}">
                <a16:creationId xmlns:a16="http://schemas.microsoft.com/office/drawing/2014/main" id="{9822DEA0-0F8E-486C-9B40-5984C991D458}"/>
              </a:ext>
            </a:extLst>
          </p:cNvPr>
          <p:cNvSpPr>
            <a:spLocks noGrp="1"/>
          </p:cNvSpPr>
          <p:nvPr>
            <p:ph type="sldNum" sz="quarter" idx="12"/>
          </p:nvPr>
        </p:nvSpPr>
        <p:spPr/>
        <p:txBody>
          <a:bodyPr/>
          <a:lstStyle/>
          <a:p>
            <a:fld id="{C51EAA63-D034-42AE-91FA-B13B9518C7BE}" type="slidenum">
              <a:rPr lang="en-US" smtClean="0"/>
              <a:pPr/>
              <a:t>204</a:t>
            </a:fld>
            <a:endParaRPr lang="en-US" dirty="0"/>
          </a:p>
        </p:txBody>
      </p:sp>
      <p:pic>
        <p:nvPicPr>
          <p:cNvPr id="5" name="Picture 4">
            <a:extLst>
              <a:ext uri="{FF2B5EF4-FFF2-40B4-BE49-F238E27FC236}">
                <a16:creationId xmlns:a16="http://schemas.microsoft.com/office/drawing/2014/main" id="{BEA5BC26-AFB8-457D-9A2E-5247A47C11F2}"/>
              </a:ext>
            </a:extLst>
          </p:cNvPr>
          <p:cNvPicPr>
            <a:picLocks noChangeAspect="1"/>
          </p:cNvPicPr>
          <p:nvPr/>
        </p:nvPicPr>
        <p:blipFill>
          <a:blip r:embed="rId2"/>
          <a:stretch>
            <a:fillRect/>
          </a:stretch>
        </p:blipFill>
        <p:spPr>
          <a:xfrm>
            <a:off x="1763761" y="1382500"/>
            <a:ext cx="8183009" cy="3076958"/>
          </a:xfrm>
          <a:prstGeom prst="rect">
            <a:avLst/>
          </a:prstGeom>
        </p:spPr>
      </p:pic>
      <p:pic>
        <p:nvPicPr>
          <p:cNvPr id="6" name="Picture 5">
            <a:extLst>
              <a:ext uri="{FF2B5EF4-FFF2-40B4-BE49-F238E27FC236}">
                <a16:creationId xmlns:a16="http://schemas.microsoft.com/office/drawing/2014/main" id="{C44B5C1B-2EE8-440B-851C-B4A3AA22BBAD}"/>
              </a:ext>
            </a:extLst>
          </p:cNvPr>
          <p:cNvPicPr>
            <a:picLocks noChangeAspect="1"/>
          </p:cNvPicPr>
          <p:nvPr/>
        </p:nvPicPr>
        <p:blipFill>
          <a:blip r:embed="rId3"/>
          <a:stretch>
            <a:fillRect/>
          </a:stretch>
        </p:blipFill>
        <p:spPr>
          <a:xfrm>
            <a:off x="3216060" y="5342008"/>
            <a:ext cx="5278409" cy="384884"/>
          </a:xfrm>
          <a:prstGeom prst="rect">
            <a:avLst/>
          </a:prstGeom>
        </p:spPr>
      </p:pic>
    </p:spTree>
    <p:extLst>
      <p:ext uri="{BB962C8B-B14F-4D97-AF65-F5344CB8AC3E}">
        <p14:creationId xmlns:p14="http://schemas.microsoft.com/office/powerpoint/2010/main" val="25628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4A00-1AA2-4320-9D5F-29C31E879B30}"/>
              </a:ext>
            </a:extLst>
          </p:cNvPr>
          <p:cNvSpPr>
            <a:spLocks noGrp="1"/>
          </p:cNvSpPr>
          <p:nvPr>
            <p:ph type="title"/>
          </p:nvPr>
        </p:nvSpPr>
        <p:spPr>
          <a:xfrm>
            <a:off x="264532" y="362713"/>
            <a:ext cx="11125199" cy="38404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3CE0259F-6653-4964-9024-F6674BCF3E68}"/>
              </a:ext>
            </a:extLst>
          </p:cNvPr>
          <p:cNvSpPr>
            <a:spLocks noGrp="1"/>
          </p:cNvSpPr>
          <p:nvPr>
            <p:ph idx="1"/>
          </p:nvPr>
        </p:nvSpPr>
        <p:spPr>
          <a:xfrm>
            <a:off x="390480" y="905023"/>
            <a:ext cx="11693667" cy="4419600"/>
          </a:xfrm>
        </p:spPr>
        <p:txBody>
          <a:bodyPr/>
          <a:lstStyle/>
          <a:p>
            <a:r>
              <a:rPr lang="en-US" dirty="0"/>
              <a:t>And, use it in the following way in the API controller.</a:t>
            </a:r>
          </a:p>
          <a:p>
            <a:endParaRPr lang="en-US" dirty="0"/>
          </a:p>
          <a:p>
            <a:endParaRPr lang="en-US" dirty="0"/>
          </a:p>
          <a:p>
            <a:endParaRPr lang="en-US" dirty="0"/>
          </a:p>
          <a:p>
            <a:endParaRPr lang="en-US" dirty="0"/>
          </a:p>
          <a:p>
            <a:endParaRPr lang="en-US" dirty="0"/>
          </a:p>
          <a:p>
            <a:endParaRPr lang="en-US" dirty="0"/>
          </a:p>
          <a:p>
            <a:r>
              <a:rPr lang="en-US" dirty="0"/>
              <a:t>This works. There is another better way of making typed client work. Here, the </a:t>
            </a:r>
            <a:r>
              <a:rPr lang="en-US" dirty="0" err="1"/>
              <a:t>HttpClient</a:t>
            </a:r>
            <a:r>
              <a:rPr lang="en-US" dirty="0"/>
              <a:t> is exposed directly, but we can encapsulate the </a:t>
            </a:r>
            <a:r>
              <a:rPr lang="en-US" dirty="0" err="1"/>
              <a:t>HttpClient</a:t>
            </a:r>
            <a:r>
              <a:rPr lang="en-US" dirty="0"/>
              <a:t> entirely using the following way. </a:t>
            </a:r>
          </a:p>
        </p:txBody>
      </p:sp>
      <p:sp>
        <p:nvSpPr>
          <p:cNvPr id="4" name="Slide Number Placeholder 3">
            <a:extLst>
              <a:ext uri="{FF2B5EF4-FFF2-40B4-BE49-F238E27FC236}">
                <a16:creationId xmlns:a16="http://schemas.microsoft.com/office/drawing/2014/main" id="{116B9F5E-607D-407E-973C-D1B15DA31ABF}"/>
              </a:ext>
            </a:extLst>
          </p:cNvPr>
          <p:cNvSpPr>
            <a:spLocks noGrp="1"/>
          </p:cNvSpPr>
          <p:nvPr>
            <p:ph type="sldNum" sz="quarter" idx="12"/>
          </p:nvPr>
        </p:nvSpPr>
        <p:spPr/>
        <p:txBody>
          <a:bodyPr/>
          <a:lstStyle/>
          <a:p>
            <a:fld id="{C51EAA63-D034-42AE-91FA-B13B9518C7BE}" type="slidenum">
              <a:rPr lang="en-US" smtClean="0"/>
              <a:pPr/>
              <a:t>205</a:t>
            </a:fld>
            <a:endParaRPr lang="en-US" dirty="0"/>
          </a:p>
        </p:txBody>
      </p:sp>
      <p:pic>
        <p:nvPicPr>
          <p:cNvPr id="5" name="Picture 4">
            <a:extLst>
              <a:ext uri="{FF2B5EF4-FFF2-40B4-BE49-F238E27FC236}">
                <a16:creationId xmlns:a16="http://schemas.microsoft.com/office/drawing/2014/main" id="{BE1B4521-18A4-4A9A-AD83-E120B7056AEF}"/>
              </a:ext>
            </a:extLst>
          </p:cNvPr>
          <p:cNvPicPr>
            <a:picLocks noChangeAspect="1"/>
          </p:cNvPicPr>
          <p:nvPr/>
        </p:nvPicPr>
        <p:blipFill>
          <a:blip r:embed="rId2"/>
          <a:stretch>
            <a:fillRect/>
          </a:stretch>
        </p:blipFill>
        <p:spPr>
          <a:xfrm>
            <a:off x="2574387" y="1433518"/>
            <a:ext cx="6333270" cy="3228970"/>
          </a:xfrm>
          <a:prstGeom prst="rect">
            <a:avLst/>
          </a:prstGeom>
        </p:spPr>
      </p:pic>
    </p:spTree>
    <p:extLst>
      <p:ext uri="{BB962C8B-B14F-4D97-AF65-F5344CB8AC3E}">
        <p14:creationId xmlns:p14="http://schemas.microsoft.com/office/powerpoint/2010/main" val="42711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E2DF-2BC7-4897-A250-6C4A48AF59CB}"/>
              </a:ext>
            </a:extLst>
          </p:cNvPr>
          <p:cNvSpPr>
            <a:spLocks noGrp="1"/>
          </p:cNvSpPr>
          <p:nvPr>
            <p:ph type="title"/>
          </p:nvPr>
        </p:nvSpPr>
        <p:spPr>
          <a:xfrm>
            <a:off x="292667" y="320510"/>
            <a:ext cx="11125199" cy="38404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60504957-17F7-4569-A9FB-DD11947E52EC}"/>
              </a:ext>
            </a:extLst>
          </p:cNvPr>
          <p:cNvSpPr>
            <a:spLocks noGrp="1"/>
          </p:cNvSpPr>
          <p:nvPr>
            <p:ph idx="1"/>
          </p:nvPr>
        </p:nvSpPr>
        <p:spPr>
          <a:xfrm>
            <a:off x="418615" y="834684"/>
            <a:ext cx="11126522" cy="4419600"/>
          </a:xfrm>
        </p:spPr>
        <p:txBody>
          <a:bodyPr/>
          <a:lstStyle/>
          <a:p>
            <a:r>
              <a:rPr lang="en-US" dirty="0"/>
              <a:t>First, define a contract for the </a:t>
            </a:r>
            <a:r>
              <a:rPr lang="en-US" dirty="0" err="1"/>
              <a:t>GitHubClient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Register this as a typed client using the following line.</a:t>
            </a:r>
          </a:p>
        </p:txBody>
      </p:sp>
      <p:sp>
        <p:nvSpPr>
          <p:cNvPr id="4" name="Slide Number Placeholder 3">
            <a:extLst>
              <a:ext uri="{FF2B5EF4-FFF2-40B4-BE49-F238E27FC236}">
                <a16:creationId xmlns:a16="http://schemas.microsoft.com/office/drawing/2014/main" id="{B8AF61FE-ED70-48F4-A45D-50B12A6DDBDA}"/>
              </a:ext>
            </a:extLst>
          </p:cNvPr>
          <p:cNvSpPr>
            <a:spLocks noGrp="1"/>
          </p:cNvSpPr>
          <p:nvPr>
            <p:ph type="sldNum" sz="quarter" idx="12"/>
          </p:nvPr>
        </p:nvSpPr>
        <p:spPr/>
        <p:txBody>
          <a:bodyPr/>
          <a:lstStyle/>
          <a:p>
            <a:fld id="{C51EAA63-D034-42AE-91FA-B13B9518C7BE}" type="slidenum">
              <a:rPr lang="en-US" smtClean="0"/>
              <a:pPr/>
              <a:t>206</a:t>
            </a:fld>
            <a:endParaRPr lang="en-US" dirty="0"/>
          </a:p>
        </p:txBody>
      </p:sp>
      <p:pic>
        <p:nvPicPr>
          <p:cNvPr id="5" name="Picture 4">
            <a:extLst>
              <a:ext uri="{FF2B5EF4-FFF2-40B4-BE49-F238E27FC236}">
                <a16:creationId xmlns:a16="http://schemas.microsoft.com/office/drawing/2014/main" id="{35491B72-C026-4310-94E3-90DE684D448B}"/>
              </a:ext>
            </a:extLst>
          </p:cNvPr>
          <p:cNvPicPr>
            <a:picLocks noChangeAspect="1"/>
          </p:cNvPicPr>
          <p:nvPr/>
        </p:nvPicPr>
        <p:blipFill>
          <a:blip r:embed="rId2"/>
          <a:stretch>
            <a:fillRect/>
          </a:stretch>
        </p:blipFill>
        <p:spPr>
          <a:xfrm>
            <a:off x="2739083" y="1294228"/>
            <a:ext cx="6710657" cy="3778714"/>
          </a:xfrm>
          <a:prstGeom prst="rect">
            <a:avLst/>
          </a:prstGeom>
        </p:spPr>
      </p:pic>
      <p:pic>
        <p:nvPicPr>
          <p:cNvPr id="6" name="Picture 5">
            <a:extLst>
              <a:ext uri="{FF2B5EF4-FFF2-40B4-BE49-F238E27FC236}">
                <a16:creationId xmlns:a16="http://schemas.microsoft.com/office/drawing/2014/main" id="{501497EC-2798-461E-8946-0EA9D02687DA}"/>
              </a:ext>
            </a:extLst>
          </p:cNvPr>
          <p:cNvPicPr>
            <a:picLocks noChangeAspect="1"/>
          </p:cNvPicPr>
          <p:nvPr/>
        </p:nvPicPr>
        <p:blipFill>
          <a:blip r:embed="rId3"/>
          <a:stretch>
            <a:fillRect/>
          </a:stretch>
        </p:blipFill>
        <p:spPr>
          <a:xfrm>
            <a:off x="2716104" y="5736666"/>
            <a:ext cx="6278324" cy="337199"/>
          </a:xfrm>
          <a:prstGeom prst="rect">
            <a:avLst/>
          </a:prstGeom>
        </p:spPr>
      </p:pic>
    </p:spTree>
    <p:extLst>
      <p:ext uri="{BB962C8B-B14F-4D97-AF65-F5344CB8AC3E}">
        <p14:creationId xmlns:p14="http://schemas.microsoft.com/office/powerpoint/2010/main" val="409371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C9CE-9A24-47F6-B33D-E514C49D0CF0}"/>
              </a:ext>
            </a:extLst>
          </p:cNvPr>
          <p:cNvSpPr>
            <a:spLocks noGrp="1"/>
          </p:cNvSpPr>
          <p:nvPr>
            <p:ph type="title"/>
          </p:nvPr>
        </p:nvSpPr>
        <p:spPr>
          <a:xfrm>
            <a:off x="292668" y="253219"/>
            <a:ext cx="11125199" cy="535746"/>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BDA8B888-7DEF-42D2-9631-181220C1DED4}"/>
              </a:ext>
            </a:extLst>
          </p:cNvPr>
          <p:cNvSpPr>
            <a:spLocks noGrp="1"/>
          </p:cNvSpPr>
          <p:nvPr>
            <p:ph idx="1"/>
          </p:nvPr>
        </p:nvSpPr>
        <p:spPr>
          <a:xfrm>
            <a:off x="531151" y="961294"/>
            <a:ext cx="11126522" cy="4419600"/>
          </a:xfrm>
        </p:spPr>
        <p:txBody>
          <a:bodyPr/>
          <a:lstStyle/>
          <a:p>
            <a:r>
              <a:rPr lang="en-US" dirty="0"/>
              <a:t>And, use it in the following way in the API controller.</a:t>
            </a:r>
          </a:p>
          <a:p>
            <a:endParaRPr lang="en-US" dirty="0"/>
          </a:p>
          <a:p>
            <a:endParaRPr lang="en-US" dirty="0"/>
          </a:p>
          <a:p>
            <a:endParaRPr lang="en-US" dirty="0"/>
          </a:p>
          <a:p>
            <a:endParaRPr lang="en-US" dirty="0"/>
          </a:p>
          <a:p>
            <a:endParaRPr lang="en-US" dirty="0"/>
          </a:p>
          <a:p>
            <a:endParaRPr lang="en-US" dirty="0"/>
          </a:p>
          <a:p>
            <a:r>
              <a:rPr lang="en-US" dirty="0"/>
              <a:t>This approach also makes unit testing easy while testing </a:t>
            </a:r>
            <a:r>
              <a:rPr lang="en-US" dirty="0" err="1"/>
              <a:t>HttpClients</a:t>
            </a:r>
            <a:r>
              <a:rPr lang="en-US" dirty="0"/>
              <a:t> as no longer have to mock them.</a:t>
            </a:r>
          </a:p>
        </p:txBody>
      </p:sp>
      <p:sp>
        <p:nvSpPr>
          <p:cNvPr id="4" name="Slide Number Placeholder 3">
            <a:extLst>
              <a:ext uri="{FF2B5EF4-FFF2-40B4-BE49-F238E27FC236}">
                <a16:creationId xmlns:a16="http://schemas.microsoft.com/office/drawing/2014/main" id="{281315DB-DCEA-4659-8530-6D5909442F3E}"/>
              </a:ext>
            </a:extLst>
          </p:cNvPr>
          <p:cNvSpPr>
            <a:spLocks noGrp="1"/>
          </p:cNvSpPr>
          <p:nvPr>
            <p:ph type="sldNum" sz="quarter" idx="12"/>
          </p:nvPr>
        </p:nvSpPr>
        <p:spPr/>
        <p:txBody>
          <a:bodyPr/>
          <a:lstStyle/>
          <a:p>
            <a:fld id="{C51EAA63-D034-42AE-91FA-B13B9518C7BE}" type="slidenum">
              <a:rPr lang="en-US" smtClean="0"/>
              <a:pPr/>
              <a:t>207</a:t>
            </a:fld>
            <a:endParaRPr lang="en-US" dirty="0"/>
          </a:p>
        </p:txBody>
      </p:sp>
      <p:pic>
        <p:nvPicPr>
          <p:cNvPr id="5" name="Picture 4">
            <a:extLst>
              <a:ext uri="{FF2B5EF4-FFF2-40B4-BE49-F238E27FC236}">
                <a16:creationId xmlns:a16="http://schemas.microsoft.com/office/drawing/2014/main" id="{313AF6E8-C661-41A9-98E3-86FE81B23734}"/>
              </a:ext>
            </a:extLst>
          </p:cNvPr>
          <p:cNvPicPr>
            <a:picLocks noChangeAspect="1"/>
          </p:cNvPicPr>
          <p:nvPr/>
        </p:nvPicPr>
        <p:blipFill>
          <a:blip r:embed="rId2"/>
          <a:stretch>
            <a:fillRect/>
          </a:stretch>
        </p:blipFill>
        <p:spPr>
          <a:xfrm>
            <a:off x="3052689" y="1457230"/>
            <a:ext cx="4937198" cy="3200495"/>
          </a:xfrm>
          <a:prstGeom prst="rect">
            <a:avLst/>
          </a:prstGeom>
        </p:spPr>
      </p:pic>
    </p:spTree>
    <p:extLst>
      <p:ext uri="{BB962C8B-B14F-4D97-AF65-F5344CB8AC3E}">
        <p14:creationId xmlns:p14="http://schemas.microsoft.com/office/powerpoint/2010/main" val="40214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F2C1-666B-49CC-9300-00D4D02AC719}"/>
              </a:ext>
            </a:extLst>
          </p:cNvPr>
          <p:cNvSpPr>
            <a:spLocks noGrp="1"/>
          </p:cNvSpPr>
          <p:nvPr>
            <p:ph type="title"/>
          </p:nvPr>
        </p:nvSpPr>
        <p:spPr>
          <a:xfrm>
            <a:off x="264531" y="389676"/>
            <a:ext cx="11125199" cy="521678"/>
          </a:xfrm>
        </p:spPr>
        <p:txBody>
          <a:bodyPr>
            <a:normAutofit fontScale="90000"/>
          </a:bodyPr>
          <a:lstStyle/>
          <a:p>
            <a:r>
              <a:rPr lang="en-IN" dirty="0"/>
              <a:t>Generated Clients</a:t>
            </a:r>
            <a:endParaRPr lang="en-US" dirty="0"/>
          </a:p>
        </p:txBody>
      </p:sp>
      <p:sp>
        <p:nvSpPr>
          <p:cNvPr id="3" name="Content Placeholder 2">
            <a:extLst>
              <a:ext uri="{FF2B5EF4-FFF2-40B4-BE49-F238E27FC236}">
                <a16:creationId xmlns:a16="http://schemas.microsoft.com/office/drawing/2014/main" id="{155AE2F9-BCDC-40A7-A8B1-641006EF80BD}"/>
              </a:ext>
            </a:extLst>
          </p:cNvPr>
          <p:cNvSpPr>
            <a:spLocks noGrp="1"/>
          </p:cNvSpPr>
          <p:nvPr>
            <p:ph idx="1"/>
          </p:nvPr>
        </p:nvSpPr>
        <p:spPr>
          <a:xfrm>
            <a:off x="531151" y="1101970"/>
            <a:ext cx="11126522" cy="4419600"/>
          </a:xfrm>
        </p:spPr>
        <p:txBody>
          <a:bodyPr/>
          <a:lstStyle/>
          <a:p>
            <a:pPr algn="just"/>
            <a:r>
              <a:rPr lang="en-US" dirty="0" err="1"/>
              <a:t>IHttpClientFactory</a:t>
            </a:r>
            <a:r>
              <a:rPr lang="en-US" dirty="0"/>
              <a:t> can be used in combination with other third-party libraries such as Refit. </a:t>
            </a:r>
          </a:p>
          <a:p>
            <a:pPr algn="just"/>
            <a:r>
              <a:rPr lang="en-US" dirty="0"/>
              <a:t>Refit is a REST library for .NET. It converts REST APIs into live interfaces. </a:t>
            </a:r>
          </a:p>
          <a:p>
            <a:pPr algn="just"/>
            <a:r>
              <a:rPr lang="en-US" dirty="0"/>
              <a:t>An implementation of the interface is generated dynamically by the </a:t>
            </a:r>
            <a:r>
              <a:rPr lang="en-US" dirty="0" err="1"/>
              <a:t>RestService</a:t>
            </a:r>
            <a:r>
              <a:rPr lang="en-US" dirty="0"/>
              <a:t>, using </a:t>
            </a:r>
            <a:r>
              <a:rPr lang="en-US" dirty="0" err="1"/>
              <a:t>HttpClient</a:t>
            </a:r>
            <a:r>
              <a:rPr lang="en-US" dirty="0"/>
              <a:t> to make the external HTTP calls.</a:t>
            </a:r>
          </a:p>
        </p:txBody>
      </p:sp>
      <p:sp>
        <p:nvSpPr>
          <p:cNvPr id="4" name="Slide Number Placeholder 3">
            <a:extLst>
              <a:ext uri="{FF2B5EF4-FFF2-40B4-BE49-F238E27FC236}">
                <a16:creationId xmlns:a16="http://schemas.microsoft.com/office/drawing/2014/main" id="{3B2B78FB-1E5C-4FFF-BD3A-95F5EA9D1B71}"/>
              </a:ext>
            </a:extLst>
          </p:cNvPr>
          <p:cNvSpPr>
            <a:spLocks noGrp="1"/>
          </p:cNvSpPr>
          <p:nvPr>
            <p:ph type="sldNum" sz="quarter" idx="12"/>
          </p:nvPr>
        </p:nvSpPr>
        <p:spPr/>
        <p:txBody>
          <a:bodyPr/>
          <a:lstStyle/>
          <a:p>
            <a:fld id="{C51EAA63-D034-42AE-91FA-B13B9518C7BE}" type="slidenum">
              <a:rPr lang="en-US" smtClean="0"/>
              <a:pPr/>
              <a:t>208</a:t>
            </a:fld>
            <a:endParaRPr lang="en-US" dirty="0"/>
          </a:p>
        </p:txBody>
      </p:sp>
    </p:spTree>
    <p:extLst>
      <p:ext uri="{BB962C8B-B14F-4D97-AF65-F5344CB8AC3E}">
        <p14:creationId xmlns:p14="http://schemas.microsoft.com/office/powerpoint/2010/main" val="366570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5617-3EF3-46FD-8CB9-2FCA1DAFF667}"/>
              </a:ext>
            </a:extLst>
          </p:cNvPr>
          <p:cNvSpPr>
            <a:spLocks noGrp="1"/>
          </p:cNvSpPr>
          <p:nvPr>
            <p:ph type="title"/>
          </p:nvPr>
        </p:nvSpPr>
        <p:spPr>
          <a:xfrm>
            <a:off x="278599" y="333405"/>
            <a:ext cx="11125199" cy="577949"/>
          </a:xfrm>
        </p:spPr>
        <p:txBody>
          <a:bodyPr>
            <a:normAutofit fontScale="90000"/>
          </a:bodyPr>
          <a:lstStyle/>
          <a:p>
            <a:r>
              <a:rPr lang="en-IN" dirty="0"/>
              <a:t>Generated Clients</a:t>
            </a:r>
            <a:endParaRPr lang="en-US" dirty="0"/>
          </a:p>
        </p:txBody>
      </p:sp>
      <p:sp>
        <p:nvSpPr>
          <p:cNvPr id="3" name="Content Placeholder 2">
            <a:extLst>
              <a:ext uri="{FF2B5EF4-FFF2-40B4-BE49-F238E27FC236}">
                <a16:creationId xmlns:a16="http://schemas.microsoft.com/office/drawing/2014/main" id="{0EB2B790-15C9-4061-98E9-5D9FA57691BE}"/>
              </a:ext>
            </a:extLst>
          </p:cNvPr>
          <p:cNvSpPr>
            <a:spLocks noGrp="1"/>
          </p:cNvSpPr>
          <p:nvPr>
            <p:ph idx="1"/>
          </p:nvPr>
        </p:nvSpPr>
        <p:spPr>
          <a:xfrm>
            <a:off x="531151" y="1116038"/>
            <a:ext cx="11126522" cy="4419600"/>
          </a:xfrm>
        </p:spPr>
        <p:txBody>
          <a:bodyPr/>
          <a:lstStyle/>
          <a:p>
            <a:r>
              <a:rPr lang="en-US" dirty="0"/>
              <a:t>An interface and a reply are defined to represent the external API and its response:</a:t>
            </a:r>
          </a:p>
        </p:txBody>
      </p:sp>
      <p:sp>
        <p:nvSpPr>
          <p:cNvPr id="4" name="Slide Number Placeholder 3">
            <a:extLst>
              <a:ext uri="{FF2B5EF4-FFF2-40B4-BE49-F238E27FC236}">
                <a16:creationId xmlns:a16="http://schemas.microsoft.com/office/drawing/2014/main" id="{9ECC44DF-A7FF-41CE-AD7D-4472E83419BD}"/>
              </a:ext>
            </a:extLst>
          </p:cNvPr>
          <p:cNvSpPr>
            <a:spLocks noGrp="1"/>
          </p:cNvSpPr>
          <p:nvPr>
            <p:ph type="sldNum" sz="quarter" idx="12"/>
          </p:nvPr>
        </p:nvSpPr>
        <p:spPr/>
        <p:txBody>
          <a:bodyPr/>
          <a:lstStyle/>
          <a:p>
            <a:fld id="{C51EAA63-D034-42AE-91FA-B13B9518C7BE}" type="slidenum">
              <a:rPr lang="en-US" smtClean="0"/>
              <a:pPr/>
              <a:t>209</a:t>
            </a:fld>
            <a:endParaRPr lang="en-US" dirty="0"/>
          </a:p>
        </p:txBody>
      </p:sp>
      <p:pic>
        <p:nvPicPr>
          <p:cNvPr id="5" name="Picture 4">
            <a:extLst>
              <a:ext uri="{FF2B5EF4-FFF2-40B4-BE49-F238E27FC236}">
                <a16:creationId xmlns:a16="http://schemas.microsoft.com/office/drawing/2014/main" id="{13ABA2F4-0F8A-450A-A3EB-E70EDE93E301}"/>
              </a:ext>
            </a:extLst>
          </p:cNvPr>
          <p:cNvPicPr>
            <a:picLocks noChangeAspect="1"/>
          </p:cNvPicPr>
          <p:nvPr/>
        </p:nvPicPr>
        <p:blipFill>
          <a:blip r:embed="rId2"/>
          <a:stretch>
            <a:fillRect/>
          </a:stretch>
        </p:blipFill>
        <p:spPr>
          <a:xfrm>
            <a:off x="3573194" y="2264853"/>
            <a:ext cx="4427539" cy="2602568"/>
          </a:xfrm>
          <a:prstGeom prst="rect">
            <a:avLst/>
          </a:prstGeom>
        </p:spPr>
      </p:pic>
    </p:spTree>
    <p:extLst>
      <p:ext uri="{BB962C8B-B14F-4D97-AF65-F5344CB8AC3E}">
        <p14:creationId xmlns:p14="http://schemas.microsoft.com/office/powerpoint/2010/main" val="18162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EDCC-35D9-49CD-AC57-7BDAC4DC7C5C}"/>
              </a:ext>
            </a:extLst>
          </p:cNvPr>
          <p:cNvSpPr>
            <a:spLocks noGrp="1"/>
          </p:cNvSpPr>
          <p:nvPr>
            <p:ph type="title"/>
          </p:nvPr>
        </p:nvSpPr>
        <p:spPr>
          <a:xfrm>
            <a:off x="178218" y="118872"/>
            <a:ext cx="11125199" cy="628974"/>
          </a:xfrm>
        </p:spPr>
        <p:txBody>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68FF1C46-9412-44D6-9926-5BD936E32ED4}"/>
              </a:ext>
            </a:extLst>
          </p:cNvPr>
          <p:cNvSpPr>
            <a:spLocks noGrp="1"/>
          </p:cNvSpPr>
          <p:nvPr>
            <p:ph idx="1"/>
          </p:nvPr>
        </p:nvSpPr>
        <p:spPr>
          <a:xfrm>
            <a:off x="329679" y="863530"/>
            <a:ext cx="11126522" cy="4419600"/>
          </a:xfrm>
        </p:spPr>
        <p:txBody>
          <a:bodyPr>
            <a:normAutofit fontScale="92500" lnSpcReduction="20000"/>
          </a:bodyPr>
          <a:lstStyle/>
          <a:p>
            <a:pPr algn="just"/>
            <a:r>
              <a:rPr lang="en-US" sz="2400" dirty="0"/>
              <a:t>To demonstrate how these lifetimes work, let's define a few interfaces. We'll need an interface </a:t>
            </a:r>
            <a:r>
              <a:rPr lang="en-US" sz="2400" dirty="0" err="1"/>
              <a:t>IOperation</a:t>
            </a:r>
            <a:r>
              <a:rPr lang="en-US" sz="2400" dirty="0"/>
              <a:t> which represents an operation being done in each of these lifetimes. Said operation will do one thing: it will return either </a:t>
            </a:r>
            <a:r>
              <a:rPr lang="en-US" sz="2400" dirty="0" err="1"/>
              <a:t>Guid.NewGuid</a:t>
            </a:r>
            <a:r>
              <a:rPr lang="en-US" sz="2400" dirty="0"/>
              <a:t>() or the passed-in </a:t>
            </a:r>
            <a:r>
              <a:rPr lang="en-US" sz="2400" dirty="0" err="1"/>
              <a:t>Guid</a:t>
            </a:r>
            <a:r>
              <a:rPr lang="en-US" sz="2400" dirty="0"/>
              <a:t> value from its one method. We'll also define four additional interfaces, each of which represents that operation during a specific lifetime: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err="1"/>
              <a:t>IOperationSingletonInstance</a:t>
            </a:r>
            <a:r>
              <a:rPr lang="en-US" sz="2400" dirty="0"/>
              <a:t> is a special form of this operation which will always return a blank </a:t>
            </a:r>
            <a:r>
              <a:rPr lang="en-US" sz="2400" dirty="0" err="1"/>
              <a:t>Guid</a:t>
            </a:r>
            <a:r>
              <a:rPr lang="en-US" sz="2400" dirty="0"/>
              <a:t>.</a:t>
            </a:r>
          </a:p>
        </p:txBody>
      </p:sp>
      <p:sp>
        <p:nvSpPr>
          <p:cNvPr id="4" name="Slide Number Placeholder 3">
            <a:extLst>
              <a:ext uri="{FF2B5EF4-FFF2-40B4-BE49-F238E27FC236}">
                <a16:creationId xmlns:a16="http://schemas.microsoft.com/office/drawing/2014/main" id="{7D03851D-4526-4F41-B8EA-C256128618E2}"/>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5947F22A-2A5B-44D3-9944-E665126BD92C}"/>
              </a:ext>
            </a:extLst>
          </p:cNvPr>
          <p:cNvPicPr>
            <a:picLocks noChangeAspect="1"/>
          </p:cNvPicPr>
          <p:nvPr/>
        </p:nvPicPr>
        <p:blipFill>
          <a:blip r:embed="rId2"/>
          <a:stretch>
            <a:fillRect/>
          </a:stretch>
        </p:blipFill>
        <p:spPr>
          <a:xfrm>
            <a:off x="2888075" y="2663971"/>
            <a:ext cx="5894695" cy="2633231"/>
          </a:xfrm>
          <a:prstGeom prst="rect">
            <a:avLst/>
          </a:prstGeom>
        </p:spPr>
      </p:pic>
    </p:spTree>
    <p:extLst>
      <p:ext uri="{BB962C8B-B14F-4D97-AF65-F5344CB8AC3E}">
        <p14:creationId xmlns:p14="http://schemas.microsoft.com/office/powerpoint/2010/main" val="120695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5AF9-C0D0-46C6-AB39-C438FE8D39BF}"/>
              </a:ext>
            </a:extLst>
          </p:cNvPr>
          <p:cNvSpPr>
            <a:spLocks noGrp="1"/>
          </p:cNvSpPr>
          <p:nvPr>
            <p:ph type="title"/>
          </p:nvPr>
        </p:nvSpPr>
        <p:spPr>
          <a:xfrm>
            <a:off x="278600" y="347473"/>
            <a:ext cx="11125199" cy="563881"/>
          </a:xfrm>
        </p:spPr>
        <p:txBody>
          <a:bodyPr>
            <a:normAutofit fontScale="90000"/>
          </a:bodyPr>
          <a:lstStyle/>
          <a:p>
            <a:r>
              <a:rPr lang="en-IN" dirty="0"/>
              <a:t>Generated Clients</a:t>
            </a:r>
            <a:endParaRPr lang="en-US" dirty="0"/>
          </a:p>
        </p:txBody>
      </p:sp>
      <p:sp>
        <p:nvSpPr>
          <p:cNvPr id="3" name="Content Placeholder 2">
            <a:extLst>
              <a:ext uri="{FF2B5EF4-FFF2-40B4-BE49-F238E27FC236}">
                <a16:creationId xmlns:a16="http://schemas.microsoft.com/office/drawing/2014/main" id="{C6A1A906-3884-4EDD-9B55-177F65EFE952}"/>
              </a:ext>
            </a:extLst>
          </p:cNvPr>
          <p:cNvSpPr>
            <a:spLocks noGrp="1"/>
          </p:cNvSpPr>
          <p:nvPr>
            <p:ph idx="1"/>
          </p:nvPr>
        </p:nvSpPr>
        <p:spPr>
          <a:xfrm>
            <a:off x="531151" y="1219200"/>
            <a:ext cx="11126522" cy="4419600"/>
          </a:xfrm>
        </p:spPr>
        <p:txBody>
          <a:bodyPr/>
          <a:lstStyle/>
          <a:p>
            <a:r>
              <a:rPr lang="en-US" dirty="0"/>
              <a:t>A typed client can be added, using Refit to generate the implementation:</a:t>
            </a:r>
          </a:p>
        </p:txBody>
      </p:sp>
      <p:sp>
        <p:nvSpPr>
          <p:cNvPr id="4" name="Slide Number Placeholder 3">
            <a:extLst>
              <a:ext uri="{FF2B5EF4-FFF2-40B4-BE49-F238E27FC236}">
                <a16:creationId xmlns:a16="http://schemas.microsoft.com/office/drawing/2014/main" id="{B7B7DD69-6E9B-41C0-8902-013F2B5F70CC}"/>
              </a:ext>
            </a:extLst>
          </p:cNvPr>
          <p:cNvSpPr>
            <a:spLocks noGrp="1"/>
          </p:cNvSpPr>
          <p:nvPr>
            <p:ph type="sldNum" sz="quarter" idx="12"/>
          </p:nvPr>
        </p:nvSpPr>
        <p:spPr/>
        <p:txBody>
          <a:bodyPr/>
          <a:lstStyle/>
          <a:p>
            <a:fld id="{C51EAA63-D034-42AE-91FA-B13B9518C7BE}" type="slidenum">
              <a:rPr lang="en-US" smtClean="0"/>
              <a:pPr/>
              <a:t>210</a:t>
            </a:fld>
            <a:endParaRPr lang="en-US" dirty="0"/>
          </a:p>
        </p:txBody>
      </p:sp>
      <p:pic>
        <p:nvPicPr>
          <p:cNvPr id="5" name="Picture 4">
            <a:extLst>
              <a:ext uri="{FF2B5EF4-FFF2-40B4-BE49-F238E27FC236}">
                <a16:creationId xmlns:a16="http://schemas.microsoft.com/office/drawing/2014/main" id="{ED40011A-0F4D-4CBA-B7D8-D0001042B992}"/>
              </a:ext>
            </a:extLst>
          </p:cNvPr>
          <p:cNvPicPr>
            <a:picLocks noChangeAspect="1"/>
          </p:cNvPicPr>
          <p:nvPr/>
        </p:nvPicPr>
        <p:blipFill>
          <a:blip r:embed="rId2"/>
          <a:stretch>
            <a:fillRect/>
          </a:stretch>
        </p:blipFill>
        <p:spPr>
          <a:xfrm>
            <a:off x="2855743" y="2365439"/>
            <a:ext cx="5963772" cy="2127122"/>
          </a:xfrm>
          <a:prstGeom prst="rect">
            <a:avLst/>
          </a:prstGeom>
        </p:spPr>
      </p:pic>
    </p:spTree>
    <p:extLst>
      <p:ext uri="{BB962C8B-B14F-4D97-AF65-F5344CB8AC3E}">
        <p14:creationId xmlns:p14="http://schemas.microsoft.com/office/powerpoint/2010/main" val="121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EBDC-526B-4911-8A9B-1770F60897EC}"/>
              </a:ext>
            </a:extLst>
          </p:cNvPr>
          <p:cNvSpPr>
            <a:spLocks noGrp="1"/>
          </p:cNvSpPr>
          <p:nvPr>
            <p:ph type="title"/>
          </p:nvPr>
        </p:nvSpPr>
        <p:spPr>
          <a:xfrm>
            <a:off x="348938" y="403744"/>
            <a:ext cx="11125199" cy="507610"/>
          </a:xfrm>
        </p:spPr>
        <p:txBody>
          <a:bodyPr>
            <a:normAutofit fontScale="90000"/>
          </a:bodyPr>
          <a:lstStyle/>
          <a:p>
            <a:r>
              <a:rPr lang="en-IN" dirty="0"/>
              <a:t>Generated Clients</a:t>
            </a:r>
            <a:endParaRPr lang="en-US" dirty="0"/>
          </a:p>
        </p:txBody>
      </p:sp>
      <p:sp>
        <p:nvSpPr>
          <p:cNvPr id="3" name="Content Placeholder 2">
            <a:extLst>
              <a:ext uri="{FF2B5EF4-FFF2-40B4-BE49-F238E27FC236}">
                <a16:creationId xmlns:a16="http://schemas.microsoft.com/office/drawing/2014/main" id="{E2848738-C91C-47D0-8469-1B16C6CECCF0}"/>
              </a:ext>
            </a:extLst>
          </p:cNvPr>
          <p:cNvSpPr>
            <a:spLocks noGrp="1"/>
          </p:cNvSpPr>
          <p:nvPr>
            <p:ph idx="1"/>
          </p:nvPr>
        </p:nvSpPr>
        <p:spPr>
          <a:xfrm>
            <a:off x="531151" y="1116038"/>
            <a:ext cx="11126522" cy="4419600"/>
          </a:xfrm>
        </p:spPr>
        <p:txBody>
          <a:bodyPr/>
          <a:lstStyle/>
          <a:p>
            <a:r>
              <a:rPr lang="en-US" dirty="0"/>
              <a:t>The defined interface can be consumed where necessary, with the implementation provided by DI and Refit:</a:t>
            </a:r>
          </a:p>
        </p:txBody>
      </p:sp>
      <p:sp>
        <p:nvSpPr>
          <p:cNvPr id="4" name="Slide Number Placeholder 3">
            <a:extLst>
              <a:ext uri="{FF2B5EF4-FFF2-40B4-BE49-F238E27FC236}">
                <a16:creationId xmlns:a16="http://schemas.microsoft.com/office/drawing/2014/main" id="{E9319BB1-E6E7-4808-A491-0AA5D02C35A9}"/>
              </a:ext>
            </a:extLst>
          </p:cNvPr>
          <p:cNvSpPr>
            <a:spLocks noGrp="1"/>
          </p:cNvSpPr>
          <p:nvPr>
            <p:ph type="sldNum" sz="quarter" idx="12"/>
          </p:nvPr>
        </p:nvSpPr>
        <p:spPr/>
        <p:txBody>
          <a:bodyPr/>
          <a:lstStyle/>
          <a:p>
            <a:fld id="{C51EAA63-D034-42AE-91FA-B13B9518C7BE}" type="slidenum">
              <a:rPr lang="en-US" smtClean="0"/>
              <a:pPr/>
              <a:t>211</a:t>
            </a:fld>
            <a:endParaRPr lang="en-US" dirty="0"/>
          </a:p>
        </p:txBody>
      </p:sp>
      <p:pic>
        <p:nvPicPr>
          <p:cNvPr id="5" name="Picture 4">
            <a:extLst>
              <a:ext uri="{FF2B5EF4-FFF2-40B4-BE49-F238E27FC236}">
                <a16:creationId xmlns:a16="http://schemas.microsoft.com/office/drawing/2014/main" id="{2E4286AB-235F-405A-87AD-39AD06F43986}"/>
              </a:ext>
            </a:extLst>
          </p:cNvPr>
          <p:cNvPicPr>
            <a:picLocks noChangeAspect="1"/>
          </p:cNvPicPr>
          <p:nvPr/>
        </p:nvPicPr>
        <p:blipFill>
          <a:blip r:embed="rId2"/>
          <a:stretch>
            <a:fillRect/>
          </a:stretch>
        </p:blipFill>
        <p:spPr>
          <a:xfrm>
            <a:off x="3277772" y="2139021"/>
            <a:ext cx="5267642" cy="3791545"/>
          </a:xfrm>
          <a:prstGeom prst="rect">
            <a:avLst/>
          </a:prstGeom>
        </p:spPr>
      </p:pic>
    </p:spTree>
    <p:extLst>
      <p:ext uri="{BB962C8B-B14F-4D97-AF65-F5344CB8AC3E}">
        <p14:creationId xmlns:p14="http://schemas.microsoft.com/office/powerpoint/2010/main" val="88276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BA29-A266-4DD7-ABAD-E1B16EB59C8B}"/>
              </a:ext>
            </a:extLst>
          </p:cNvPr>
          <p:cNvSpPr>
            <a:spLocks noGrp="1"/>
          </p:cNvSpPr>
          <p:nvPr>
            <p:ph type="title"/>
          </p:nvPr>
        </p:nvSpPr>
        <p:spPr>
          <a:xfrm>
            <a:off x="306735" y="361541"/>
            <a:ext cx="11125199" cy="549813"/>
          </a:xfrm>
        </p:spPr>
        <p:txBody>
          <a:bodyPr>
            <a:normAutofit fontScale="90000"/>
          </a:bodyPr>
          <a:lstStyle/>
          <a:p>
            <a:r>
              <a:rPr lang="en-IN" dirty="0"/>
              <a:t>Static Files</a:t>
            </a:r>
            <a:endParaRPr lang="en-US" dirty="0"/>
          </a:p>
        </p:txBody>
      </p:sp>
      <p:sp>
        <p:nvSpPr>
          <p:cNvPr id="3" name="Content Placeholder 2">
            <a:extLst>
              <a:ext uri="{FF2B5EF4-FFF2-40B4-BE49-F238E27FC236}">
                <a16:creationId xmlns:a16="http://schemas.microsoft.com/office/drawing/2014/main" id="{5C7E07AF-8A2A-4598-AB70-460215D73F11}"/>
              </a:ext>
            </a:extLst>
          </p:cNvPr>
          <p:cNvSpPr>
            <a:spLocks noGrp="1"/>
          </p:cNvSpPr>
          <p:nvPr>
            <p:ph idx="1"/>
          </p:nvPr>
        </p:nvSpPr>
        <p:spPr>
          <a:xfrm>
            <a:off x="531151" y="1116038"/>
            <a:ext cx="11126522" cy="4419600"/>
          </a:xfrm>
        </p:spPr>
        <p:txBody>
          <a:bodyPr/>
          <a:lstStyle/>
          <a:p>
            <a:r>
              <a:rPr lang="en-US" dirty="0"/>
              <a:t>ASP.NET Core application cannot serve static files by default. We must include </a:t>
            </a:r>
            <a:r>
              <a:rPr lang="en-US" dirty="0" err="1"/>
              <a:t>Microsoft.AspNetCore.StaticFiles</a:t>
            </a:r>
            <a:r>
              <a:rPr lang="en-US" dirty="0"/>
              <a:t> middleware in the request pipeline.</a:t>
            </a:r>
          </a:p>
        </p:txBody>
      </p:sp>
      <p:sp>
        <p:nvSpPr>
          <p:cNvPr id="4" name="Slide Number Placeholder 3">
            <a:extLst>
              <a:ext uri="{FF2B5EF4-FFF2-40B4-BE49-F238E27FC236}">
                <a16:creationId xmlns:a16="http://schemas.microsoft.com/office/drawing/2014/main" id="{A51D5B14-163B-4DAE-BBA0-63F111014D22}"/>
              </a:ext>
            </a:extLst>
          </p:cNvPr>
          <p:cNvSpPr>
            <a:spLocks noGrp="1"/>
          </p:cNvSpPr>
          <p:nvPr>
            <p:ph type="sldNum" sz="quarter" idx="12"/>
          </p:nvPr>
        </p:nvSpPr>
        <p:spPr/>
        <p:txBody>
          <a:bodyPr/>
          <a:lstStyle/>
          <a:p>
            <a:fld id="{C51EAA63-D034-42AE-91FA-B13B9518C7BE}" type="slidenum">
              <a:rPr lang="en-US" smtClean="0"/>
              <a:pPr/>
              <a:t>212</a:t>
            </a:fld>
            <a:endParaRPr lang="en-US" dirty="0"/>
          </a:p>
        </p:txBody>
      </p:sp>
    </p:spTree>
    <p:extLst>
      <p:ext uri="{BB962C8B-B14F-4D97-AF65-F5344CB8AC3E}">
        <p14:creationId xmlns:p14="http://schemas.microsoft.com/office/powerpoint/2010/main" val="312614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B718-66F7-4556-8588-0565B88C4B99}"/>
              </a:ext>
            </a:extLst>
          </p:cNvPr>
          <p:cNvSpPr>
            <a:spLocks noGrp="1"/>
          </p:cNvSpPr>
          <p:nvPr>
            <p:ph type="title"/>
          </p:nvPr>
        </p:nvSpPr>
        <p:spPr>
          <a:xfrm>
            <a:off x="264532" y="389676"/>
            <a:ext cx="11125199" cy="521678"/>
          </a:xfrm>
        </p:spPr>
        <p:txBody>
          <a:bodyPr>
            <a:normAutofit fontScale="90000"/>
          </a:bodyPr>
          <a:lstStyle/>
          <a:p>
            <a:r>
              <a:rPr lang="en-IN" dirty="0"/>
              <a:t>Install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634FD9A5-3C08-41C1-95DE-CEF67A8A6232}"/>
              </a:ext>
            </a:extLst>
          </p:cNvPr>
          <p:cNvSpPr>
            <a:spLocks noGrp="1"/>
          </p:cNvSpPr>
          <p:nvPr>
            <p:ph idx="1"/>
          </p:nvPr>
        </p:nvSpPr>
        <p:spPr>
          <a:xfrm>
            <a:off x="531151" y="1101971"/>
            <a:ext cx="11126522" cy="4419600"/>
          </a:xfrm>
        </p:spPr>
        <p:txBody>
          <a:bodyPr/>
          <a:lstStyle/>
          <a:p>
            <a:pPr algn="just"/>
            <a:r>
              <a:rPr lang="en-US" sz="2400" dirty="0"/>
              <a:t>The </a:t>
            </a:r>
            <a:r>
              <a:rPr lang="en-US" sz="2400" dirty="0" err="1"/>
              <a:t>Microsoft.AspNetCore.StaticFiles</a:t>
            </a:r>
            <a:r>
              <a:rPr lang="en-US" sz="2400" dirty="0"/>
              <a:t> middleware package is already included in the meta package </a:t>
            </a:r>
            <a:r>
              <a:rPr lang="en-US" sz="2400" dirty="0" err="1"/>
              <a:t>Microsoft.AspNetCore.All</a:t>
            </a:r>
            <a:r>
              <a:rPr lang="en-US" sz="2400" dirty="0"/>
              <a:t>, so we don't need to install it separately in ASP.NET Core 2.x application.</a:t>
            </a:r>
          </a:p>
          <a:p>
            <a:pPr algn="just"/>
            <a:r>
              <a:rPr lang="en-US" sz="2400" dirty="0"/>
              <a:t>To install </a:t>
            </a:r>
            <a:r>
              <a:rPr lang="en-US" sz="2400" dirty="0" err="1"/>
              <a:t>StaticFiles</a:t>
            </a:r>
            <a:r>
              <a:rPr lang="en-US" sz="2400" dirty="0"/>
              <a:t> middleware in ASP.NET Core 1.x application, open NuGet package manager by right clicking on project in the solution explorer and select Manage NuGet Packages... Search for </a:t>
            </a:r>
            <a:r>
              <a:rPr lang="en-US" sz="2400" dirty="0" err="1"/>
              <a:t>staticfiles</a:t>
            </a:r>
            <a:r>
              <a:rPr lang="en-US" sz="2400" dirty="0"/>
              <a:t> in the search box in the browse tab. This will display </a:t>
            </a:r>
            <a:r>
              <a:rPr lang="en-US" sz="2400" dirty="0" err="1"/>
              <a:t>Microsoft.AspNetCore.StaticFiles</a:t>
            </a:r>
            <a:r>
              <a:rPr lang="en-US" sz="2400" dirty="0"/>
              <a:t> middleware as shown below.</a:t>
            </a:r>
          </a:p>
        </p:txBody>
      </p:sp>
      <p:sp>
        <p:nvSpPr>
          <p:cNvPr id="4" name="Slide Number Placeholder 3">
            <a:extLst>
              <a:ext uri="{FF2B5EF4-FFF2-40B4-BE49-F238E27FC236}">
                <a16:creationId xmlns:a16="http://schemas.microsoft.com/office/drawing/2014/main" id="{3F509993-3D5F-4391-BF60-4B962EC10031}"/>
              </a:ext>
            </a:extLst>
          </p:cNvPr>
          <p:cNvSpPr>
            <a:spLocks noGrp="1"/>
          </p:cNvSpPr>
          <p:nvPr>
            <p:ph type="sldNum" sz="quarter" idx="12"/>
          </p:nvPr>
        </p:nvSpPr>
        <p:spPr/>
        <p:txBody>
          <a:bodyPr/>
          <a:lstStyle/>
          <a:p>
            <a:fld id="{C51EAA63-D034-42AE-91FA-B13B9518C7BE}" type="slidenum">
              <a:rPr lang="en-US" smtClean="0"/>
              <a:pPr/>
              <a:t>213</a:t>
            </a:fld>
            <a:endParaRPr lang="en-US" dirty="0"/>
          </a:p>
        </p:txBody>
      </p:sp>
      <p:pic>
        <p:nvPicPr>
          <p:cNvPr id="5" name="Picture 4">
            <a:extLst>
              <a:ext uri="{FF2B5EF4-FFF2-40B4-BE49-F238E27FC236}">
                <a16:creationId xmlns:a16="http://schemas.microsoft.com/office/drawing/2014/main" id="{E7D848BD-DFAF-49DB-965C-1F742996015C}"/>
              </a:ext>
            </a:extLst>
          </p:cNvPr>
          <p:cNvPicPr>
            <a:picLocks noChangeAspect="1"/>
          </p:cNvPicPr>
          <p:nvPr/>
        </p:nvPicPr>
        <p:blipFill>
          <a:blip r:embed="rId2"/>
          <a:stretch>
            <a:fillRect/>
          </a:stretch>
        </p:blipFill>
        <p:spPr>
          <a:xfrm>
            <a:off x="1144520" y="3969113"/>
            <a:ext cx="9899783" cy="1925250"/>
          </a:xfrm>
          <a:prstGeom prst="rect">
            <a:avLst/>
          </a:prstGeom>
        </p:spPr>
      </p:pic>
    </p:spTree>
    <p:extLst>
      <p:ext uri="{BB962C8B-B14F-4D97-AF65-F5344CB8AC3E}">
        <p14:creationId xmlns:p14="http://schemas.microsoft.com/office/powerpoint/2010/main" val="40605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5578-A69A-4685-99DB-0291F6A67070}"/>
              </a:ext>
            </a:extLst>
          </p:cNvPr>
          <p:cNvSpPr>
            <a:spLocks noGrp="1"/>
          </p:cNvSpPr>
          <p:nvPr>
            <p:ph type="title"/>
          </p:nvPr>
        </p:nvSpPr>
        <p:spPr>
          <a:xfrm>
            <a:off x="292667" y="417811"/>
            <a:ext cx="11125199" cy="493543"/>
          </a:xfrm>
        </p:spPr>
        <p:txBody>
          <a:bodyPr>
            <a:normAutofit fontScale="90000"/>
          </a:bodyPr>
          <a:lstStyle/>
          <a:p>
            <a:r>
              <a:rPr lang="en-IN" dirty="0"/>
              <a:t>Install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4013D890-1175-412F-B884-E6039D83BF5B}"/>
              </a:ext>
            </a:extLst>
          </p:cNvPr>
          <p:cNvSpPr>
            <a:spLocks noGrp="1"/>
          </p:cNvSpPr>
          <p:nvPr>
            <p:ph idx="1"/>
          </p:nvPr>
        </p:nvSpPr>
        <p:spPr>
          <a:xfrm>
            <a:off x="404548" y="1116038"/>
            <a:ext cx="11651464" cy="4419600"/>
          </a:xfrm>
        </p:spPr>
        <p:txBody>
          <a:bodyPr/>
          <a:lstStyle/>
          <a:p>
            <a:r>
              <a:rPr lang="en-US" dirty="0"/>
              <a:t>Click on the Install button on the right pane to install it. Once installed, the </a:t>
            </a:r>
            <a:r>
              <a:rPr lang="en-US" dirty="0" err="1"/>
              <a:t>Microsoft.AspNetCore.StaticFiles</a:t>
            </a:r>
            <a:r>
              <a:rPr lang="en-US" dirty="0"/>
              <a:t> is automatically included in the dependencies section of the </a:t>
            </a:r>
            <a:r>
              <a:rPr lang="en-US" dirty="0" err="1"/>
              <a:t>project.json</a:t>
            </a:r>
            <a:r>
              <a:rPr lang="en-US" dirty="0"/>
              <a:t>.</a:t>
            </a:r>
          </a:p>
        </p:txBody>
      </p:sp>
      <p:sp>
        <p:nvSpPr>
          <p:cNvPr id="4" name="Slide Number Placeholder 3">
            <a:extLst>
              <a:ext uri="{FF2B5EF4-FFF2-40B4-BE49-F238E27FC236}">
                <a16:creationId xmlns:a16="http://schemas.microsoft.com/office/drawing/2014/main" id="{E261BCB9-F34E-43FE-B0FC-3651A0727658}"/>
              </a:ext>
            </a:extLst>
          </p:cNvPr>
          <p:cNvSpPr>
            <a:spLocks noGrp="1"/>
          </p:cNvSpPr>
          <p:nvPr>
            <p:ph type="sldNum" sz="quarter" idx="12"/>
          </p:nvPr>
        </p:nvSpPr>
        <p:spPr/>
        <p:txBody>
          <a:bodyPr/>
          <a:lstStyle/>
          <a:p>
            <a:fld id="{C51EAA63-D034-42AE-91FA-B13B9518C7BE}" type="slidenum">
              <a:rPr lang="en-US" smtClean="0"/>
              <a:pPr/>
              <a:t>214</a:t>
            </a:fld>
            <a:endParaRPr lang="en-US" dirty="0"/>
          </a:p>
        </p:txBody>
      </p:sp>
      <p:pic>
        <p:nvPicPr>
          <p:cNvPr id="5" name="Picture 4">
            <a:extLst>
              <a:ext uri="{FF2B5EF4-FFF2-40B4-BE49-F238E27FC236}">
                <a16:creationId xmlns:a16="http://schemas.microsoft.com/office/drawing/2014/main" id="{B2799C43-AC8B-41F2-85C7-A9E205C3B52A}"/>
              </a:ext>
            </a:extLst>
          </p:cNvPr>
          <p:cNvPicPr>
            <a:picLocks noChangeAspect="1"/>
          </p:cNvPicPr>
          <p:nvPr/>
        </p:nvPicPr>
        <p:blipFill>
          <a:blip r:embed="rId2"/>
          <a:stretch>
            <a:fillRect/>
          </a:stretch>
        </p:blipFill>
        <p:spPr>
          <a:xfrm>
            <a:off x="2729133" y="2325199"/>
            <a:ext cx="5729829" cy="2679683"/>
          </a:xfrm>
          <a:prstGeom prst="rect">
            <a:avLst/>
          </a:prstGeom>
        </p:spPr>
      </p:pic>
    </p:spTree>
    <p:extLst>
      <p:ext uri="{BB962C8B-B14F-4D97-AF65-F5344CB8AC3E}">
        <p14:creationId xmlns:p14="http://schemas.microsoft.com/office/powerpoint/2010/main" val="26592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72CA-7E82-4A60-B063-11D04BC097E1}"/>
              </a:ext>
            </a:extLst>
          </p:cNvPr>
          <p:cNvSpPr>
            <a:spLocks noGrp="1"/>
          </p:cNvSpPr>
          <p:nvPr>
            <p:ph type="title"/>
          </p:nvPr>
        </p:nvSpPr>
        <p:spPr>
          <a:xfrm>
            <a:off x="292667" y="348645"/>
            <a:ext cx="11125199" cy="384047"/>
          </a:xfrm>
        </p:spPr>
        <p:txBody>
          <a:bodyPr>
            <a:normAutofit fontScale="90000"/>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E57BE562-4419-4B01-8CB3-6FBE2B8CDA13}"/>
              </a:ext>
            </a:extLst>
          </p:cNvPr>
          <p:cNvSpPr>
            <a:spLocks noGrp="1"/>
          </p:cNvSpPr>
          <p:nvPr>
            <p:ph idx="1"/>
          </p:nvPr>
        </p:nvSpPr>
        <p:spPr>
          <a:xfrm>
            <a:off x="531150" y="933158"/>
            <a:ext cx="11538929" cy="4419600"/>
          </a:xfrm>
        </p:spPr>
        <p:txBody>
          <a:bodyPr/>
          <a:lstStyle/>
          <a:p>
            <a:r>
              <a:rPr lang="en-US" dirty="0"/>
              <a:t>By default, all the static files of a web application should be located in the web root folder </a:t>
            </a:r>
            <a:r>
              <a:rPr lang="en-US" dirty="0" err="1"/>
              <a:t>wwwroot</a:t>
            </a:r>
            <a:r>
              <a:rPr lang="en-US" dirty="0"/>
              <a:t>. To understand this, let's create a simple default.html in the </a:t>
            </a:r>
            <a:r>
              <a:rPr lang="en-US" dirty="0" err="1"/>
              <a:t>wwwroot</a:t>
            </a:r>
            <a:r>
              <a:rPr lang="en-US" dirty="0"/>
              <a:t> folder with the following content.</a:t>
            </a:r>
          </a:p>
        </p:txBody>
      </p:sp>
      <p:sp>
        <p:nvSpPr>
          <p:cNvPr id="4" name="Slide Number Placeholder 3">
            <a:extLst>
              <a:ext uri="{FF2B5EF4-FFF2-40B4-BE49-F238E27FC236}">
                <a16:creationId xmlns:a16="http://schemas.microsoft.com/office/drawing/2014/main" id="{7AD7EB03-6BE3-46FE-8DDA-A805785D7BC1}"/>
              </a:ext>
            </a:extLst>
          </p:cNvPr>
          <p:cNvSpPr>
            <a:spLocks noGrp="1"/>
          </p:cNvSpPr>
          <p:nvPr>
            <p:ph type="sldNum" sz="quarter" idx="12"/>
          </p:nvPr>
        </p:nvSpPr>
        <p:spPr/>
        <p:txBody>
          <a:bodyPr/>
          <a:lstStyle/>
          <a:p>
            <a:fld id="{C51EAA63-D034-42AE-91FA-B13B9518C7BE}" type="slidenum">
              <a:rPr lang="en-US" smtClean="0"/>
              <a:pPr/>
              <a:t>215</a:t>
            </a:fld>
            <a:endParaRPr lang="en-US" dirty="0"/>
          </a:p>
        </p:txBody>
      </p:sp>
      <p:pic>
        <p:nvPicPr>
          <p:cNvPr id="5" name="Picture 4">
            <a:extLst>
              <a:ext uri="{FF2B5EF4-FFF2-40B4-BE49-F238E27FC236}">
                <a16:creationId xmlns:a16="http://schemas.microsoft.com/office/drawing/2014/main" id="{EA2DCD2B-F0AC-4806-9573-1EC33823493A}"/>
              </a:ext>
            </a:extLst>
          </p:cNvPr>
          <p:cNvPicPr>
            <a:picLocks noChangeAspect="1"/>
          </p:cNvPicPr>
          <p:nvPr/>
        </p:nvPicPr>
        <p:blipFill>
          <a:blip r:embed="rId2"/>
          <a:stretch>
            <a:fillRect/>
          </a:stretch>
        </p:blipFill>
        <p:spPr>
          <a:xfrm>
            <a:off x="1487295" y="2466534"/>
            <a:ext cx="8663961" cy="2527495"/>
          </a:xfrm>
          <a:prstGeom prst="rect">
            <a:avLst/>
          </a:prstGeom>
        </p:spPr>
      </p:pic>
    </p:spTree>
    <p:extLst>
      <p:ext uri="{BB962C8B-B14F-4D97-AF65-F5344CB8AC3E}">
        <p14:creationId xmlns:p14="http://schemas.microsoft.com/office/powerpoint/2010/main" val="120376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4AFD-4A77-49B4-B78F-D80F95BFED53}"/>
              </a:ext>
            </a:extLst>
          </p:cNvPr>
          <p:cNvSpPr>
            <a:spLocks noGrp="1"/>
          </p:cNvSpPr>
          <p:nvPr>
            <p:ph type="title"/>
          </p:nvPr>
        </p:nvSpPr>
        <p:spPr>
          <a:xfrm>
            <a:off x="320803" y="389676"/>
            <a:ext cx="11125199" cy="521678"/>
          </a:xfrm>
        </p:spPr>
        <p:txBody>
          <a:bodyPr>
            <a:normAutofit fontScale="90000"/>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7E0BB479-952B-4DA8-9663-71895A4340F8}"/>
              </a:ext>
            </a:extLst>
          </p:cNvPr>
          <p:cNvSpPr>
            <a:spLocks noGrp="1"/>
          </p:cNvSpPr>
          <p:nvPr>
            <p:ph idx="1"/>
          </p:nvPr>
        </p:nvSpPr>
        <p:spPr>
          <a:xfrm>
            <a:off x="531151" y="1087903"/>
            <a:ext cx="11126522" cy="4419600"/>
          </a:xfrm>
        </p:spPr>
        <p:txBody>
          <a:bodyPr/>
          <a:lstStyle/>
          <a:p>
            <a:r>
              <a:rPr lang="en-US" dirty="0"/>
              <a:t>Now, to serve the above Default.html static file, we must add </a:t>
            </a:r>
            <a:r>
              <a:rPr lang="en-US" dirty="0" err="1"/>
              <a:t>StaticFiles</a:t>
            </a:r>
            <a:r>
              <a:rPr lang="en-US" dirty="0"/>
              <a:t> middleware in the Configure() method of Startup file as shown below.</a:t>
            </a:r>
          </a:p>
        </p:txBody>
      </p:sp>
      <p:sp>
        <p:nvSpPr>
          <p:cNvPr id="4" name="Slide Number Placeholder 3">
            <a:extLst>
              <a:ext uri="{FF2B5EF4-FFF2-40B4-BE49-F238E27FC236}">
                <a16:creationId xmlns:a16="http://schemas.microsoft.com/office/drawing/2014/main" id="{BDE92970-F73E-47A3-BC10-D5CE9A1282D9}"/>
              </a:ext>
            </a:extLst>
          </p:cNvPr>
          <p:cNvSpPr>
            <a:spLocks noGrp="1"/>
          </p:cNvSpPr>
          <p:nvPr>
            <p:ph type="sldNum" sz="quarter" idx="12"/>
          </p:nvPr>
        </p:nvSpPr>
        <p:spPr/>
        <p:txBody>
          <a:bodyPr/>
          <a:lstStyle/>
          <a:p>
            <a:fld id="{C51EAA63-D034-42AE-91FA-B13B9518C7BE}" type="slidenum">
              <a:rPr lang="en-US" smtClean="0"/>
              <a:pPr/>
              <a:t>216</a:t>
            </a:fld>
            <a:endParaRPr lang="en-US" dirty="0"/>
          </a:p>
        </p:txBody>
      </p:sp>
      <p:pic>
        <p:nvPicPr>
          <p:cNvPr id="5" name="Picture 4">
            <a:extLst>
              <a:ext uri="{FF2B5EF4-FFF2-40B4-BE49-F238E27FC236}">
                <a16:creationId xmlns:a16="http://schemas.microsoft.com/office/drawing/2014/main" id="{0F4B0F98-4FBC-4B3B-9843-B95406F82CDE}"/>
              </a:ext>
            </a:extLst>
          </p:cNvPr>
          <p:cNvPicPr>
            <a:picLocks noChangeAspect="1"/>
          </p:cNvPicPr>
          <p:nvPr/>
        </p:nvPicPr>
        <p:blipFill>
          <a:blip r:embed="rId2"/>
          <a:stretch>
            <a:fillRect/>
          </a:stretch>
        </p:blipFill>
        <p:spPr>
          <a:xfrm>
            <a:off x="1916639" y="2064215"/>
            <a:ext cx="7597774" cy="3705882"/>
          </a:xfrm>
          <a:prstGeom prst="rect">
            <a:avLst/>
          </a:prstGeom>
        </p:spPr>
      </p:pic>
    </p:spTree>
    <p:extLst>
      <p:ext uri="{BB962C8B-B14F-4D97-AF65-F5344CB8AC3E}">
        <p14:creationId xmlns:p14="http://schemas.microsoft.com/office/powerpoint/2010/main" val="338907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2C36-5E6A-4CB1-B14E-83EDFF14C926}"/>
              </a:ext>
            </a:extLst>
          </p:cNvPr>
          <p:cNvSpPr>
            <a:spLocks noGrp="1"/>
          </p:cNvSpPr>
          <p:nvPr>
            <p:ph type="title"/>
          </p:nvPr>
        </p:nvSpPr>
        <p:spPr>
          <a:xfrm>
            <a:off x="306735" y="305270"/>
            <a:ext cx="11125199" cy="606084"/>
          </a:xfrm>
        </p:spPr>
        <p:txBody>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6CF07CAE-A9E9-4AE3-9C5C-39E4CA067F7D}"/>
              </a:ext>
            </a:extLst>
          </p:cNvPr>
          <p:cNvSpPr>
            <a:spLocks noGrp="1"/>
          </p:cNvSpPr>
          <p:nvPr>
            <p:ph idx="1"/>
          </p:nvPr>
        </p:nvSpPr>
        <p:spPr>
          <a:xfrm>
            <a:off x="531150" y="1087902"/>
            <a:ext cx="11538929" cy="4419600"/>
          </a:xfrm>
        </p:spPr>
        <p:txBody>
          <a:bodyPr/>
          <a:lstStyle/>
          <a:p>
            <a:r>
              <a:rPr lang="en-US" sz="2600" dirty="0"/>
              <a:t>As you can see above, the </a:t>
            </a:r>
            <a:r>
              <a:rPr lang="en-US" sz="2600" dirty="0" err="1"/>
              <a:t>app.UseStaticFiles</a:t>
            </a:r>
            <a:r>
              <a:rPr lang="en-US" sz="2600" dirty="0"/>
              <a:t>() method adds </a:t>
            </a:r>
            <a:r>
              <a:rPr lang="en-US" sz="2600" dirty="0" err="1"/>
              <a:t>StaticFiles</a:t>
            </a:r>
            <a:r>
              <a:rPr lang="en-US" sz="2600" dirty="0"/>
              <a:t> middleware into the request pipeline. The </a:t>
            </a:r>
            <a:r>
              <a:rPr lang="en-US" sz="2600" dirty="0" err="1"/>
              <a:t>UseStaticFiles</a:t>
            </a:r>
            <a:r>
              <a:rPr lang="en-US" sz="2600" dirty="0"/>
              <a:t> is an extension method included in the </a:t>
            </a:r>
            <a:r>
              <a:rPr lang="en-US" sz="2600" dirty="0" err="1"/>
              <a:t>StaticFiles</a:t>
            </a:r>
            <a:r>
              <a:rPr lang="en-US" sz="2600" dirty="0"/>
              <a:t> middleware so that we can easily configure it.</a:t>
            </a:r>
          </a:p>
          <a:p>
            <a:endParaRPr lang="en-US" sz="2600" dirty="0"/>
          </a:p>
          <a:p>
            <a:r>
              <a:rPr lang="en-US" sz="2600" dirty="0"/>
              <a:t>Now, open the browser and send http request http://localhost:&lt;port&gt;/default.html which will display default.html as a response as shown below.</a:t>
            </a:r>
          </a:p>
        </p:txBody>
      </p:sp>
      <p:sp>
        <p:nvSpPr>
          <p:cNvPr id="4" name="Slide Number Placeholder 3">
            <a:extLst>
              <a:ext uri="{FF2B5EF4-FFF2-40B4-BE49-F238E27FC236}">
                <a16:creationId xmlns:a16="http://schemas.microsoft.com/office/drawing/2014/main" id="{060B6C0D-A9C8-48AB-B219-4ABD1BA822A1}"/>
              </a:ext>
            </a:extLst>
          </p:cNvPr>
          <p:cNvSpPr>
            <a:spLocks noGrp="1"/>
          </p:cNvSpPr>
          <p:nvPr>
            <p:ph type="sldNum" sz="quarter" idx="12"/>
          </p:nvPr>
        </p:nvSpPr>
        <p:spPr/>
        <p:txBody>
          <a:bodyPr/>
          <a:lstStyle/>
          <a:p>
            <a:fld id="{C51EAA63-D034-42AE-91FA-B13B9518C7BE}" type="slidenum">
              <a:rPr lang="en-US" smtClean="0"/>
              <a:pPr/>
              <a:t>217</a:t>
            </a:fld>
            <a:endParaRPr lang="en-US" dirty="0"/>
          </a:p>
        </p:txBody>
      </p:sp>
      <p:pic>
        <p:nvPicPr>
          <p:cNvPr id="5" name="Picture 4">
            <a:extLst>
              <a:ext uri="{FF2B5EF4-FFF2-40B4-BE49-F238E27FC236}">
                <a16:creationId xmlns:a16="http://schemas.microsoft.com/office/drawing/2014/main" id="{D059F5FA-11B5-4E7C-B9CE-FC2A76D059D6}"/>
              </a:ext>
            </a:extLst>
          </p:cNvPr>
          <p:cNvPicPr>
            <a:picLocks noChangeAspect="1"/>
          </p:cNvPicPr>
          <p:nvPr/>
        </p:nvPicPr>
        <p:blipFill>
          <a:blip r:embed="rId2"/>
          <a:stretch>
            <a:fillRect/>
          </a:stretch>
        </p:blipFill>
        <p:spPr>
          <a:xfrm>
            <a:off x="2244982" y="3917559"/>
            <a:ext cx="7248704" cy="1766491"/>
          </a:xfrm>
          <a:prstGeom prst="rect">
            <a:avLst/>
          </a:prstGeom>
        </p:spPr>
      </p:pic>
    </p:spTree>
    <p:extLst>
      <p:ext uri="{BB962C8B-B14F-4D97-AF65-F5344CB8AC3E}">
        <p14:creationId xmlns:p14="http://schemas.microsoft.com/office/powerpoint/2010/main" val="358545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9034-521B-4123-8BD5-1942DA3AEBDE}"/>
              </a:ext>
            </a:extLst>
          </p:cNvPr>
          <p:cNvSpPr>
            <a:spLocks noGrp="1"/>
          </p:cNvSpPr>
          <p:nvPr>
            <p:ph type="title"/>
          </p:nvPr>
        </p:nvSpPr>
        <p:spPr>
          <a:xfrm>
            <a:off x="292667" y="347473"/>
            <a:ext cx="11125199" cy="563881"/>
          </a:xfrm>
        </p:spPr>
        <p:txBody>
          <a:bodyPr>
            <a:normAutofit fontScale="90000"/>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AFBDB650-BB98-4F1F-8257-B80EFC17829C}"/>
              </a:ext>
            </a:extLst>
          </p:cNvPr>
          <p:cNvSpPr>
            <a:spLocks noGrp="1"/>
          </p:cNvSpPr>
          <p:nvPr>
            <p:ph idx="1"/>
          </p:nvPr>
        </p:nvSpPr>
        <p:spPr>
          <a:xfrm>
            <a:off x="418615" y="1087903"/>
            <a:ext cx="11609262" cy="4419600"/>
          </a:xfrm>
        </p:spPr>
        <p:txBody>
          <a:bodyPr/>
          <a:lstStyle/>
          <a:p>
            <a:r>
              <a:rPr lang="en-US" sz="2600" dirty="0"/>
              <a:t>This way we can serve any other file stored in </a:t>
            </a:r>
            <a:r>
              <a:rPr lang="en-US" sz="2600" dirty="0" err="1"/>
              <a:t>wwwroot</a:t>
            </a:r>
            <a:r>
              <a:rPr lang="en-US" sz="2600" dirty="0"/>
              <a:t> folder or sub-folder. For example, consider the following test.js file in the </a:t>
            </a:r>
            <a:r>
              <a:rPr lang="en-US" sz="2600" dirty="0" err="1"/>
              <a:t>wwwroot</a:t>
            </a:r>
            <a:r>
              <a:rPr lang="en-US" sz="2600" dirty="0"/>
              <a:t> folder.</a:t>
            </a:r>
          </a:p>
          <a:p>
            <a:endParaRPr lang="en-US" sz="2600" dirty="0"/>
          </a:p>
          <a:p>
            <a:endParaRPr lang="en-US" sz="2600" dirty="0"/>
          </a:p>
          <a:p>
            <a:endParaRPr lang="en-US" sz="2600" dirty="0"/>
          </a:p>
          <a:p>
            <a:endParaRPr lang="en-US" sz="2600" dirty="0"/>
          </a:p>
          <a:p>
            <a:r>
              <a:rPr lang="en-US" sz="2600" dirty="0"/>
              <a:t>Now, we can access this file by sending http://localhost:&lt;port&gt;/test.js request.</a:t>
            </a:r>
          </a:p>
        </p:txBody>
      </p:sp>
      <p:sp>
        <p:nvSpPr>
          <p:cNvPr id="4" name="Slide Number Placeholder 3">
            <a:extLst>
              <a:ext uri="{FF2B5EF4-FFF2-40B4-BE49-F238E27FC236}">
                <a16:creationId xmlns:a16="http://schemas.microsoft.com/office/drawing/2014/main" id="{CC2C1C46-E261-4C0F-BC99-6ADA73C6E50A}"/>
              </a:ext>
            </a:extLst>
          </p:cNvPr>
          <p:cNvSpPr>
            <a:spLocks noGrp="1"/>
          </p:cNvSpPr>
          <p:nvPr>
            <p:ph type="sldNum" sz="quarter" idx="12"/>
          </p:nvPr>
        </p:nvSpPr>
        <p:spPr/>
        <p:txBody>
          <a:bodyPr/>
          <a:lstStyle/>
          <a:p>
            <a:fld id="{C51EAA63-D034-42AE-91FA-B13B9518C7BE}" type="slidenum">
              <a:rPr lang="en-US" smtClean="0"/>
              <a:pPr/>
              <a:t>218</a:t>
            </a:fld>
            <a:endParaRPr lang="en-US" dirty="0"/>
          </a:p>
        </p:txBody>
      </p:sp>
      <p:pic>
        <p:nvPicPr>
          <p:cNvPr id="5" name="Picture 4">
            <a:extLst>
              <a:ext uri="{FF2B5EF4-FFF2-40B4-BE49-F238E27FC236}">
                <a16:creationId xmlns:a16="http://schemas.microsoft.com/office/drawing/2014/main" id="{2EADAD38-8D77-49BB-8424-CE7A17660E88}"/>
              </a:ext>
            </a:extLst>
          </p:cNvPr>
          <p:cNvPicPr>
            <a:picLocks noChangeAspect="1"/>
          </p:cNvPicPr>
          <p:nvPr/>
        </p:nvPicPr>
        <p:blipFill>
          <a:blip r:embed="rId2"/>
          <a:stretch>
            <a:fillRect/>
          </a:stretch>
        </p:blipFill>
        <p:spPr>
          <a:xfrm>
            <a:off x="2164414" y="1805355"/>
            <a:ext cx="7409825" cy="2187893"/>
          </a:xfrm>
          <a:prstGeom prst="rect">
            <a:avLst/>
          </a:prstGeom>
        </p:spPr>
      </p:pic>
      <p:pic>
        <p:nvPicPr>
          <p:cNvPr id="6" name="Picture 5">
            <a:extLst>
              <a:ext uri="{FF2B5EF4-FFF2-40B4-BE49-F238E27FC236}">
                <a16:creationId xmlns:a16="http://schemas.microsoft.com/office/drawing/2014/main" id="{C52A3C97-C976-4862-9E38-C9311B892F51}"/>
              </a:ext>
            </a:extLst>
          </p:cNvPr>
          <p:cNvPicPr>
            <a:picLocks noChangeAspect="1"/>
          </p:cNvPicPr>
          <p:nvPr/>
        </p:nvPicPr>
        <p:blipFill>
          <a:blip r:embed="rId3"/>
          <a:stretch>
            <a:fillRect/>
          </a:stretch>
        </p:blipFill>
        <p:spPr>
          <a:xfrm>
            <a:off x="3533268" y="4495431"/>
            <a:ext cx="4007015" cy="1729524"/>
          </a:xfrm>
          <a:prstGeom prst="rect">
            <a:avLst/>
          </a:prstGeom>
        </p:spPr>
      </p:pic>
    </p:spTree>
    <p:extLst>
      <p:ext uri="{BB962C8B-B14F-4D97-AF65-F5344CB8AC3E}">
        <p14:creationId xmlns:p14="http://schemas.microsoft.com/office/powerpoint/2010/main" val="257189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4144-B6EE-4A72-AA57-7EB6D4254844}"/>
              </a:ext>
            </a:extLst>
          </p:cNvPr>
          <p:cNvSpPr>
            <a:spLocks noGrp="1"/>
          </p:cNvSpPr>
          <p:nvPr>
            <p:ph type="title"/>
          </p:nvPr>
        </p:nvSpPr>
        <p:spPr>
          <a:xfrm>
            <a:off x="264532" y="333405"/>
            <a:ext cx="11125199" cy="577949"/>
          </a:xfrm>
        </p:spPr>
        <p:txBody>
          <a:bodyPr>
            <a:normAutofit fontScale="90000"/>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15E08274-70A4-40A7-AEAB-3CC7753C231B}"/>
              </a:ext>
            </a:extLst>
          </p:cNvPr>
          <p:cNvSpPr>
            <a:spLocks noGrp="1"/>
          </p:cNvSpPr>
          <p:nvPr>
            <p:ph idx="1"/>
          </p:nvPr>
        </p:nvSpPr>
        <p:spPr>
          <a:xfrm>
            <a:off x="418616" y="1101970"/>
            <a:ext cx="11126522" cy="4419600"/>
          </a:xfrm>
        </p:spPr>
        <p:txBody>
          <a:bodyPr/>
          <a:lstStyle/>
          <a:p>
            <a:r>
              <a:rPr lang="en-US" dirty="0"/>
              <a:t>Suppose, we want to serve files from the outside of web root folder (</a:t>
            </a:r>
            <a:r>
              <a:rPr lang="en-US" dirty="0" err="1"/>
              <a:t>wwwroot</a:t>
            </a:r>
            <a:r>
              <a:rPr lang="en-US" dirty="0"/>
              <a:t>). For example, include images in the following Images folder as shown below.</a:t>
            </a:r>
          </a:p>
        </p:txBody>
      </p:sp>
      <p:sp>
        <p:nvSpPr>
          <p:cNvPr id="4" name="Slide Number Placeholder 3">
            <a:extLst>
              <a:ext uri="{FF2B5EF4-FFF2-40B4-BE49-F238E27FC236}">
                <a16:creationId xmlns:a16="http://schemas.microsoft.com/office/drawing/2014/main" id="{E06188AD-3F88-4635-9DFB-220166DDAA52}"/>
              </a:ext>
            </a:extLst>
          </p:cNvPr>
          <p:cNvSpPr>
            <a:spLocks noGrp="1"/>
          </p:cNvSpPr>
          <p:nvPr>
            <p:ph type="sldNum" sz="quarter" idx="12"/>
          </p:nvPr>
        </p:nvSpPr>
        <p:spPr/>
        <p:txBody>
          <a:bodyPr/>
          <a:lstStyle/>
          <a:p>
            <a:fld id="{C51EAA63-D034-42AE-91FA-B13B9518C7BE}" type="slidenum">
              <a:rPr lang="en-US" smtClean="0"/>
              <a:pPr/>
              <a:t>219</a:t>
            </a:fld>
            <a:endParaRPr lang="en-US" dirty="0"/>
          </a:p>
        </p:txBody>
      </p:sp>
      <p:pic>
        <p:nvPicPr>
          <p:cNvPr id="5" name="Picture 4">
            <a:extLst>
              <a:ext uri="{FF2B5EF4-FFF2-40B4-BE49-F238E27FC236}">
                <a16:creationId xmlns:a16="http://schemas.microsoft.com/office/drawing/2014/main" id="{381767EE-637F-4BAF-B04A-64562865D564}"/>
              </a:ext>
            </a:extLst>
          </p:cNvPr>
          <p:cNvPicPr>
            <a:picLocks noChangeAspect="1"/>
          </p:cNvPicPr>
          <p:nvPr/>
        </p:nvPicPr>
        <p:blipFill>
          <a:blip r:embed="rId2"/>
          <a:stretch>
            <a:fillRect/>
          </a:stretch>
        </p:blipFill>
        <p:spPr>
          <a:xfrm>
            <a:off x="3812346" y="1991384"/>
            <a:ext cx="3429248" cy="3383063"/>
          </a:xfrm>
          <a:prstGeom prst="rect">
            <a:avLst/>
          </a:prstGeom>
        </p:spPr>
      </p:pic>
    </p:spTree>
    <p:extLst>
      <p:ext uri="{BB962C8B-B14F-4D97-AF65-F5344CB8AC3E}">
        <p14:creationId xmlns:p14="http://schemas.microsoft.com/office/powerpoint/2010/main" val="349930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B15D-12E4-479A-A04D-35C6451E9434}"/>
              </a:ext>
            </a:extLst>
          </p:cNvPr>
          <p:cNvSpPr>
            <a:spLocks noGrp="1"/>
          </p:cNvSpPr>
          <p:nvPr>
            <p:ph type="title"/>
          </p:nvPr>
        </p:nvSpPr>
        <p:spPr>
          <a:xfrm>
            <a:off x="206353" y="344373"/>
            <a:ext cx="11125199" cy="566981"/>
          </a:xfrm>
        </p:spPr>
        <p:txBody>
          <a:bodyPr>
            <a:normAutofit fontScale="90000"/>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A439C30F-E69A-4FB6-9B1F-15631C1E3BED}"/>
              </a:ext>
            </a:extLst>
          </p:cNvPr>
          <p:cNvSpPr>
            <a:spLocks noGrp="1"/>
          </p:cNvSpPr>
          <p:nvPr>
            <p:ph idx="1"/>
          </p:nvPr>
        </p:nvSpPr>
        <p:spPr>
          <a:xfrm>
            <a:off x="345178" y="1105546"/>
            <a:ext cx="11126522" cy="4419600"/>
          </a:xfrm>
        </p:spPr>
        <p:txBody>
          <a:bodyPr>
            <a:normAutofit fontScale="92500" lnSpcReduction="10000"/>
          </a:bodyPr>
          <a:lstStyle/>
          <a:p>
            <a:r>
              <a:rPr lang="en-US" sz="2600" dirty="0"/>
              <a:t>Now we can define the Operation class itself, which implements the four lifetime interfaces and defines the </a:t>
            </a:r>
            <a:r>
              <a:rPr lang="en-US" sz="2600" dirty="0" err="1"/>
              <a:t>GetCurrentID</a:t>
            </a:r>
            <a:r>
              <a:rPr lang="en-US" sz="2600" dirty="0"/>
              <a:t>() method.</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Our Operation class will either return </a:t>
            </a:r>
            <a:r>
              <a:rPr lang="en-US" sz="2600" dirty="0" err="1"/>
              <a:t>Guid.NewGuid</a:t>
            </a:r>
            <a:r>
              <a:rPr lang="en-US" sz="2600" dirty="0"/>
              <a:t>() or used the </a:t>
            </a:r>
            <a:r>
              <a:rPr lang="en-US" sz="2600" dirty="0" err="1"/>
              <a:t>Guid</a:t>
            </a:r>
            <a:r>
              <a:rPr lang="en-US" sz="2600" dirty="0"/>
              <a:t> passed in to the constructor (this scenario is for the </a:t>
            </a:r>
            <a:r>
              <a:rPr lang="en-US" sz="2600" dirty="0" err="1"/>
              <a:t>IOperationSingletonInstance</a:t>
            </a:r>
            <a:r>
              <a:rPr lang="en-US" sz="2600" dirty="0"/>
              <a:t> interface demo).</a:t>
            </a:r>
          </a:p>
        </p:txBody>
      </p:sp>
      <p:sp>
        <p:nvSpPr>
          <p:cNvPr id="4" name="Slide Number Placeholder 3">
            <a:extLst>
              <a:ext uri="{FF2B5EF4-FFF2-40B4-BE49-F238E27FC236}">
                <a16:creationId xmlns:a16="http://schemas.microsoft.com/office/drawing/2014/main" id="{25170AF8-D4C9-4721-83C9-8BF4E1CC6760}"/>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5" name="Picture 4">
            <a:extLst>
              <a:ext uri="{FF2B5EF4-FFF2-40B4-BE49-F238E27FC236}">
                <a16:creationId xmlns:a16="http://schemas.microsoft.com/office/drawing/2014/main" id="{70F2FB92-F5E4-4FBD-83E1-63077CAAFFBE}"/>
              </a:ext>
            </a:extLst>
          </p:cNvPr>
          <p:cNvPicPr>
            <a:picLocks noChangeAspect="1"/>
          </p:cNvPicPr>
          <p:nvPr/>
        </p:nvPicPr>
        <p:blipFill>
          <a:blip r:embed="rId2"/>
          <a:stretch>
            <a:fillRect/>
          </a:stretch>
        </p:blipFill>
        <p:spPr>
          <a:xfrm>
            <a:off x="1782395" y="1831654"/>
            <a:ext cx="8252088" cy="3194692"/>
          </a:xfrm>
          <a:prstGeom prst="rect">
            <a:avLst/>
          </a:prstGeom>
        </p:spPr>
      </p:pic>
    </p:spTree>
    <p:extLst>
      <p:ext uri="{BB962C8B-B14F-4D97-AF65-F5344CB8AC3E}">
        <p14:creationId xmlns:p14="http://schemas.microsoft.com/office/powerpoint/2010/main" val="50671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55A7-70BF-4C52-9CC5-80613C0B1553}"/>
              </a:ext>
            </a:extLst>
          </p:cNvPr>
          <p:cNvSpPr>
            <a:spLocks noGrp="1"/>
          </p:cNvSpPr>
          <p:nvPr>
            <p:ph type="title"/>
          </p:nvPr>
        </p:nvSpPr>
        <p:spPr>
          <a:xfrm>
            <a:off x="264532" y="181039"/>
            <a:ext cx="11125199" cy="577949"/>
          </a:xfrm>
        </p:spPr>
        <p:txBody>
          <a:bodyPr>
            <a:normAutofit fontScale="90000"/>
          </a:bodyPr>
          <a:lstStyle/>
          <a:p>
            <a:r>
              <a:rPr lang="en-IN" dirty="0"/>
              <a:t>Using </a:t>
            </a:r>
            <a:r>
              <a:rPr lang="en-IN" dirty="0" err="1"/>
              <a:t>StaticFiles</a:t>
            </a:r>
            <a:r>
              <a:rPr lang="en-IN" dirty="0"/>
              <a:t> Middleware</a:t>
            </a:r>
            <a:endParaRPr lang="en-US" dirty="0"/>
          </a:p>
        </p:txBody>
      </p:sp>
      <p:sp>
        <p:nvSpPr>
          <p:cNvPr id="3" name="Content Placeholder 2">
            <a:extLst>
              <a:ext uri="{FF2B5EF4-FFF2-40B4-BE49-F238E27FC236}">
                <a16:creationId xmlns:a16="http://schemas.microsoft.com/office/drawing/2014/main" id="{3EA76566-B5C7-432C-80F6-8E2D1BC8B848}"/>
              </a:ext>
            </a:extLst>
          </p:cNvPr>
          <p:cNvSpPr>
            <a:spLocks noGrp="1"/>
          </p:cNvSpPr>
          <p:nvPr>
            <p:ph idx="1"/>
          </p:nvPr>
        </p:nvSpPr>
        <p:spPr>
          <a:xfrm>
            <a:off x="446743" y="919087"/>
            <a:ext cx="11524861" cy="4419600"/>
          </a:xfrm>
        </p:spPr>
        <p:txBody>
          <a:bodyPr>
            <a:normAutofit fontScale="92500" lnSpcReduction="10000"/>
          </a:bodyPr>
          <a:lstStyle/>
          <a:p>
            <a:r>
              <a:rPr lang="en-US" sz="2400" dirty="0"/>
              <a:t>Now, specify </a:t>
            </a:r>
            <a:r>
              <a:rPr lang="en-US" sz="2400" dirty="0" err="1"/>
              <a:t>StaticFileOptions</a:t>
            </a:r>
            <a:r>
              <a:rPr lang="en-US" sz="2400" dirty="0"/>
              <a:t> parameter in the </a:t>
            </a:r>
            <a:r>
              <a:rPr lang="en-US" sz="2400" dirty="0" err="1"/>
              <a:t>UseStaticFiles</a:t>
            </a:r>
            <a:r>
              <a:rPr lang="en-US" sz="2400" dirty="0"/>
              <a:t> method to serve images from the Images folder as shown below.</a:t>
            </a:r>
          </a:p>
          <a:p>
            <a:endParaRPr lang="en-US" sz="2400" dirty="0"/>
          </a:p>
          <a:p>
            <a:endParaRPr lang="en-US" sz="2400" dirty="0"/>
          </a:p>
          <a:p>
            <a:endParaRPr lang="en-US" sz="2400" dirty="0"/>
          </a:p>
          <a:p>
            <a:endParaRPr lang="en-US" sz="2400" dirty="0"/>
          </a:p>
          <a:p>
            <a:endParaRPr lang="en-US" sz="2400" dirty="0"/>
          </a:p>
          <a:p>
            <a:r>
              <a:rPr lang="en-US" sz="2400" dirty="0"/>
              <a:t>As we can see, we used </a:t>
            </a:r>
            <a:r>
              <a:rPr lang="en-US" sz="2400" dirty="0" err="1"/>
              <a:t>FileProvider</a:t>
            </a:r>
            <a:r>
              <a:rPr lang="en-US" sz="2400" dirty="0"/>
              <a:t> option to specify Images folder from which static files will be served. </a:t>
            </a:r>
          </a:p>
          <a:p>
            <a:pPr>
              <a:spcBef>
                <a:spcPts val="600"/>
              </a:spcBef>
            </a:pPr>
            <a:r>
              <a:rPr lang="en-US" sz="2400" dirty="0"/>
              <a:t>The </a:t>
            </a:r>
            <a:r>
              <a:rPr lang="en-US" sz="2400" dirty="0" err="1"/>
              <a:t>RequestPath</a:t>
            </a:r>
            <a:r>
              <a:rPr lang="en-US" sz="2400" dirty="0"/>
              <a:t> option specifies the relative path in the URL which maps to the static folder.</a:t>
            </a:r>
          </a:p>
          <a:p>
            <a:pPr>
              <a:spcBef>
                <a:spcPts val="600"/>
              </a:spcBef>
            </a:pPr>
            <a:r>
              <a:rPr lang="en-US" sz="2400" dirty="0"/>
              <a:t>Now, a request to http://localhost/app-images/MyImage.png will serve the MyImage.png file.</a:t>
            </a:r>
          </a:p>
        </p:txBody>
      </p:sp>
      <p:sp>
        <p:nvSpPr>
          <p:cNvPr id="4" name="Slide Number Placeholder 3">
            <a:extLst>
              <a:ext uri="{FF2B5EF4-FFF2-40B4-BE49-F238E27FC236}">
                <a16:creationId xmlns:a16="http://schemas.microsoft.com/office/drawing/2014/main" id="{8BAA1906-DFCD-4CCC-9DA9-40A6285C98A9}"/>
              </a:ext>
            </a:extLst>
          </p:cNvPr>
          <p:cNvSpPr>
            <a:spLocks noGrp="1"/>
          </p:cNvSpPr>
          <p:nvPr>
            <p:ph type="sldNum" sz="quarter" idx="12"/>
          </p:nvPr>
        </p:nvSpPr>
        <p:spPr/>
        <p:txBody>
          <a:bodyPr/>
          <a:lstStyle/>
          <a:p>
            <a:fld id="{C51EAA63-D034-42AE-91FA-B13B9518C7BE}" type="slidenum">
              <a:rPr lang="en-US" smtClean="0"/>
              <a:pPr/>
              <a:t>220</a:t>
            </a:fld>
            <a:endParaRPr lang="en-US" dirty="0"/>
          </a:p>
        </p:txBody>
      </p:sp>
      <p:pic>
        <p:nvPicPr>
          <p:cNvPr id="5" name="Picture 4">
            <a:extLst>
              <a:ext uri="{FF2B5EF4-FFF2-40B4-BE49-F238E27FC236}">
                <a16:creationId xmlns:a16="http://schemas.microsoft.com/office/drawing/2014/main" id="{6258E640-E0E6-47C8-9692-056CC8AD3DA2}"/>
              </a:ext>
            </a:extLst>
          </p:cNvPr>
          <p:cNvPicPr>
            <a:picLocks noChangeAspect="1"/>
          </p:cNvPicPr>
          <p:nvPr/>
        </p:nvPicPr>
        <p:blipFill>
          <a:blip r:embed="rId2"/>
          <a:stretch>
            <a:fillRect/>
          </a:stretch>
        </p:blipFill>
        <p:spPr>
          <a:xfrm>
            <a:off x="1434905" y="1558264"/>
            <a:ext cx="8567224" cy="2522258"/>
          </a:xfrm>
          <a:prstGeom prst="rect">
            <a:avLst/>
          </a:prstGeom>
        </p:spPr>
      </p:pic>
    </p:spTree>
    <p:extLst>
      <p:ext uri="{BB962C8B-B14F-4D97-AF65-F5344CB8AC3E}">
        <p14:creationId xmlns:p14="http://schemas.microsoft.com/office/powerpoint/2010/main" val="383062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4793-589E-4289-8B16-C47397BC3812}"/>
              </a:ext>
            </a:extLst>
          </p:cNvPr>
          <p:cNvSpPr>
            <a:spLocks noGrp="1"/>
          </p:cNvSpPr>
          <p:nvPr>
            <p:ph type="title"/>
          </p:nvPr>
        </p:nvSpPr>
        <p:spPr>
          <a:xfrm>
            <a:off x="363005" y="389676"/>
            <a:ext cx="11125199" cy="521678"/>
          </a:xfrm>
        </p:spPr>
        <p:txBody>
          <a:bodyPr>
            <a:normAutofit fontScale="90000"/>
          </a:bodyPr>
          <a:lstStyle/>
          <a:p>
            <a:r>
              <a:rPr lang="en-IN" dirty="0"/>
              <a:t>Set Default file</a:t>
            </a:r>
            <a:endParaRPr lang="en-US" dirty="0"/>
          </a:p>
        </p:txBody>
      </p:sp>
      <p:sp>
        <p:nvSpPr>
          <p:cNvPr id="3" name="Content Placeholder 2">
            <a:extLst>
              <a:ext uri="{FF2B5EF4-FFF2-40B4-BE49-F238E27FC236}">
                <a16:creationId xmlns:a16="http://schemas.microsoft.com/office/drawing/2014/main" id="{50695D83-214F-46CD-BF47-FE8796AD063C}"/>
              </a:ext>
            </a:extLst>
          </p:cNvPr>
          <p:cNvSpPr>
            <a:spLocks noGrp="1"/>
          </p:cNvSpPr>
          <p:nvPr>
            <p:ph idx="1"/>
          </p:nvPr>
        </p:nvSpPr>
        <p:spPr>
          <a:xfrm>
            <a:off x="531151" y="1045700"/>
            <a:ext cx="11510794" cy="4419600"/>
          </a:xfrm>
        </p:spPr>
        <p:txBody>
          <a:bodyPr/>
          <a:lstStyle/>
          <a:p>
            <a:r>
              <a:rPr lang="en-US" sz="2600" dirty="0"/>
              <a:t>As we have seen above, default.html or test.js was served on the specific request for it. However, what if we want to serve default html file on the root request?</a:t>
            </a:r>
          </a:p>
          <a:p>
            <a:r>
              <a:rPr lang="en-US" sz="2600" dirty="0"/>
              <a:t>Currently, when you send http://localhost:&lt;port&gt; request, it will be handled by run method and display the following result.</a:t>
            </a:r>
          </a:p>
        </p:txBody>
      </p:sp>
      <p:sp>
        <p:nvSpPr>
          <p:cNvPr id="4" name="Slide Number Placeholder 3">
            <a:extLst>
              <a:ext uri="{FF2B5EF4-FFF2-40B4-BE49-F238E27FC236}">
                <a16:creationId xmlns:a16="http://schemas.microsoft.com/office/drawing/2014/main" id="{68F4122B-6A7F-4F67-9128-D3E06B1A56A0}"/>
              </a:ext>
            </a:extLst>
          </p:cNvPr>
          <p:cNvSpPr>
            <a:spLocks noGrp="1"/>
          </p:cNvSpPr>
          <p:nvPr>
            <p:ph type="sldNum" sz="quarter" idx="12"/>
          </p:nvPr>
        </p:nvSpPr>
        <p:spPr/>
        <p:txBody>
          <a:bodyPr/>
          <a:lstStyle/>
          <a:p>
            <a:fld id="{C51EAA63-D034-42AE-91FA-B13B9518C7BE}" type="slidenum">
              <a:rPr lang="en-US" smtClean="0"/>
              <a:pPr/>
              <a:t>221</a:t>
            </a:fld>
            <a:endParaRPr lang="en-US" dirty="0"/>
          </a:p>
        </p:txBody>
      </p:sp>
      <p:pic>
        <p:nvPicPr>
          <p:cNvPr id="5" name="Picture 4">
            <a:extLst>
              <a:ext uri="{FF2B5EF4-FFF2-40B4-BE49-F238E27FC236}">
                <a16:creationId xmlns:a16="http://schemas.microsoft.com/office/drawing/2014/main" id="{DB7052B3-AAFA-46CA-A92A-AA2FA11B5943}"/>
              </a:ext>
            </a:extLst>
          </p:cNvPr>
          <p:cNvPicPr>
            <a:picLocks noChangeAspect="1"/>
          </p:cNvPicPr>
          <p:nvPr/>
        </p:nvPicPr>
        <p:blipFill>
          <a:blip r:embed="rId2"/>
          <a:stretch>
            <a:fillRect/>
          </a:stretch>
        </p:blipFill>
        <p:spPr>
          <a:xfrm>
            <a:off x="4079630" y="3067269"/>
            <a:ext cx="3691035" cy="1213719"/>
          </a:xfrm>
          <a:prstGeom prst="rect">
            <a:avLst/>
          </a:prstGeom>
        </p:spPr>
      </p:pic>
    </p:spTree>
    <p:extLst>
      <p:ext uri="{BB962C8B-B14F-4D97-AF65-F5344CB8AC3E}">
        <p14:creationId xmlns:p14="http://schemas.microsoft.com/office/powerpoint/2010/main" val="305454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4230-B187-48B3-8C20-5829F49DCF2C}"/>
              </a:ext>
            </a:extLst>
          </p:cNvPr>
          <p:cNvSpPr>
            <a:spLocks noGrp="1"/>
          </p:cNvSpPr>
          <p:nvPr>
            <p:ph type="title"/>
          </p:nvPr>
        </p:nvSpPr>
        <p:spPr>
          <a:xfrm>
            <a:off x="292667" y="253218"/>
            <a:ext cx="11125199" cy="507610"/>
          </a:xfrm>
        </p:spPr>
        <p:txBody>
          <a:bodyPr>
            <a:normAutofit fontScale="90000"/>
          </a:bodyPr>
          <a:lstStyle/>
          <a:p>
            <a:r>
              <a:rPr lang="en-IN" dirty="0"/>
              <a:t>Set Default file</a:t>
            </a:r>
            <a:endParaRPr lang="en-US" dirty="0"/>
          </a:p>
        </p:txBody>
      </p:sp>
      <p:sp>
        <p:nvSpPr>
          <p:cNvPr id="3" name="Content Placeholder 2">
            <a:extLst>
              <a:ext uri="{FF2B5EF4-FFF2-40B4-BE49-F238E27FC236}">
                <a16:creationId xmlns:a16="http://schemas.microsoft.com/office/drawing/2014/main" id="{8E168FB8-B1A2-4CD1-A3D0-81808C400F0E}"/>
              </a:ext>
            </a:extLst>
          </p:cNvPr>
          <p:cNvSpPr>
            <a:spLocks noGrp="1"/>
          </p:cNvSpPr>
          <p:nvPr>
            <p:ph idx="1"/>
          </p:nvPr>
        </p:nvSpPr>
        <p:spPr>
          <a:xfrm>
            <a:off x="292667" y="890955"/>
            <a:ext cx="11126522" cy="4419600"/>
          </a:xfrm>
        </p:spPr>
        <p:txBody>
          <a:bodyPr>
            <a:normAutofit lnSpcReduction="10000"/>
          </a:bodyPr>
          <a:lstStyle/>
          <a:p>
            <a:r>
              <a:rPr lang="en-US" sz="2400" dirty="0"/>
              <a:t>To serve default.html on the root request http://localhost:&lt;port&gt;, call </a:t>
            </a:r>
            <a:r>
              <a:rPr lang="en-US" sz="2400" dirty="0" err="1"/>
              <a:t>UseDefaultFiles</a:t>
            </a:r>
            <a:r>
              <a:rPr lang="en-US" sz="2400" dirty="0"/>
              <a:t>() method before </a:t>
            </a:r>
            <a:r>
              <a:rPr lang="en-US" sz="2400" dirty="0" err="1"/>
              <a:t>UseStaticFiles</a:t>
            </a:r>
            <a:r>
              <a:rPr lang="en-US" sz="2400" dirty="0"/>
              <a:t>() in the Configure method as shown below.</a:t>
            </a:r>
          </a:p>
          <a:p>
            <a:endParaRPr lang="en-US" sz="2400" dirty="0"/>
          </a:p>
          <a:p>
            <a:endParaRPr lang="en-US" sz="2400" dirty="0"/>
          </a:p>
          <a:p>
            <a:endParaRPr lang="en-US" sz="2400" dirty="0"/>
          </a:p>
          <a:p>
            <a:endParaRPr lang="en-US" sz="2400" dirty="0"/>
          </a:p>
          <a:p>
            <a:endParaRPr lang="en-US" sz="2400" dirty="0"/>
          </a:p>
          <a:p>
            <a:r>
              <a:rPr lang="en-US" sz="2400" dirty="0"/>
              <a:t>The </a:t>
            </a:r>
            <a:r>
              <a:rPr lang="en-US" sz="2400" dirty="0" err="1"/>
              <a:t>UseDefaultFiles</a:t>
            </a:r>
            <a:r>
              <a:rPr lang="en-US" sz="2400" dirty="0"/>
              <a:t> configures the </a:t>
            </a:r>
            <a:r>
              <a:rPr lang="en-US" sz="2400" dirty="0" err="1"/>
              <a:t>DefaultFiles</a:t>
            </a:r>
            <a:r>
              <a:rPr lang="en-US" sz="2400" dirty="0"/>
              <a:t> middleware which is a part of </a:t>
            </a:r>
            <a:r>
              <a:rPr lang="en-US" sz="2400" dirty="0" err="1"/>
              <a:t>StaticFiles</a:t>
            </a:r>
            <a:r>
              <a:rPr lang="en-US" sz="2400" dirty="0"/>
              <a:t> middleware. This will automatically serve html file named default.html, default.htm, index.html or index.htm on the http request http://localhost:&lt;port&gt;. </a:t>
            </a:r>
          </a:p>
        </p:txBody>
      </p:sp>
      <p:sp>
        <p:nvSpPr>
          <p:cNvPr id="4" name="Slide Number Placeholder 3">
            <a:extLst>
              <a:ext uri="{FF2B5EF4-FFF2-40B4-BE49-F238E27FC236}">
                <a16:creationId xmlns:a16="http://schemas.microsoft.com/office/drawing/2014/main" id="{C9EF600B-D6DA-476A-B927-184ACEDABF99}"/>
              </a:ext>
            </a:extLst>
          </p:cNvPr>
          <p:cNvSpPr>
            <a:spLocks noGrp="1"/>
          </p:cNvSpPr>
          <p:nvPr>
            <p:ph type="sldNum" sz="quarter" idx="12"/>
          </p:nvPr>
        </p:nvSpPr>
        <p:spPr/>
        <p:txBody>
          <a:bodyPr/>
          <a:lstStyle/>
          <a:p>
            <a:fld id="{C51EAA63-D034-42AE-91FA-B13B9518C7BE}" type="slidenum">
              <a:rPr lang="en-US" smtClean="0"/>
              <a:pPr/>
              <a:t>222</a:t>
            </a:fld>
            <a:endParaRPr lang="en-US" dirty="0"/>
          </a:p>
        </p:txBody>
      </p:sp>
      <p:pic>
        <p:nvPicPr>
          <p:cNvPr id="5" name="Picture 4">
            <a:extLst>
              <a:ext uri="{FF2B5EF4-FFF2-40B4-BE49-F238E27FC236}">
                <a16:creationId xmlns:a16="http://schemas.microsoft.com/office/drawing/2014/main" id="{F8AEC1A3-0E2A-4D8E-9BB2-2DC1C232FCE1}"/>
              </a:ext>
            </a:extLst>
          </p:cNvPr>
          <p:cNvPicPr>
            <a:picLocks noChangeAspect="1"/>
          </p:cNvPicPr>
          <p:nvPr/>
        </p:nvPicPr>
        <p:blipFill>
          <a:blip r:embed="rId2"/>
          <a:stretch>
            <a:fillRect/>
          </a:stretch>
        </p:blipFill>
        <p:spPr>
          <a:xfrm>
            <a:off x="2406898" y="1772529"/>
            <a:ext cx="6896735" cy="2226505"/>
          </a:xfrm>
          <a:prstGeom prst="rect">
            <a:avLst/>
          </a:prstGeom>
        </p:spPr>
      </p:pic>
    </p:spTree>
    <p:extLst>
      <p:ext uri="{BB962C8B-B14F-4D97-AF65-F5344CB8AC3E}">
        <p14:creationId xmlns:p14="http://schemas.microsoft.com/office/powerpoint/2010/main" val="251982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E35B-17A7-4C8E-ACD1-C5CBC2DA335D}"/>
              </a:ext>
            </a:extLst>
          </p:cNvPr>
          <p:cNvSpPr>
            <a:spLocks noGrp="1"/>
          </p:cNvSpPr>
          <p:nvPr>
            <p:ph type="title"/>
          </p:nvPr>
        </p:nvSpPr>
        <p:spPr>
          <a:xfrm>
            <a:off x="264532" y="389676"/>
            <a:ext cx="11125199" cy="521678"/>
          </a:xfrm>
        </p:spPr>
        <p:txBody>
          <a:bodyPr>
            <a:normAutofit fontScale="90000"/>
          </a:bodyPr>
          <a:lstStyle/>
          <a:p>
            <a:r>
              <a:rPr lang="en-IN" dirty="0"/>
              <a:t>Set Default file</a:t>
            </a:r>
            <a:endParaRPr lang="en-US" dirty="0"/>
          </a:p>
        </p:txBody>
      </p:sp>
      <p:sp>
        <p:nvSpPr>
          <p:cNvPr id="3" name="Content Placeholder 2">
            <a:extLst>
              <a:ext uri="{FF2B5EF4-FFF2-40B4-BE49-F238E27FC236}">
                <a16:creationId xmlns:a16="http://schemas.microsoft.com/office/drawing/2014/main" id="{72569B5D-E9E1-46B0-9D89-854C1462EBCC}"/>
              </a:ext>
            </a:extLst>
          </p:cNvPr>
          <p:cNvSpPr>
            <a:spLocks noGrp="1"/>
          </p:cNvSpPr>
          <p:nvPr>
            <p:ph idx="1"/>
          </p:nvPr>
        </p:nvSpPr>
        <p:spPr>
          <a:xfrm>
            <a:off x="531151" y="1059767"/>
            <a:ext cx="11126522" cy="4419600"/>
          </a:xfrm>
        </p:spPr>
        <p:txBody>
          <a:bodyPr/>
          <a:lstStyle/>
          <a:p>
            <a:r>
              <a:rPr lang="en-US" dirty="0"/>
              <a:t>The above example will display default.html file on http://localhost:&lt;port&gt; as shown below.</a:t>
            </a:r>
          </a:p>
          <a:p>
            <a:endParaRPr lang="en-US" dirty="0"/>
          </a:p>
        </p:txBody>
      </p:sp>
      <p:sp>
        <p:nvSpPr>
          <p:cNvPr id="4" name="Slide Number Placeholder 3">
            <a:extLst>
              <a:ext uri="{FF2B5EF4-FFF2-40B4-BE49-F238E27FC236}">
                <a16:creationId xmlns:a16="http://schemas.microsoft.com/office/drawing/2014/main" id="{C484D1BF-614F-4ACF-8284-58EC1D9FDDF4}"/>
              </a:ext>
            </a:extLst>
          </p:cNvPr>
          <p:cNvSpPr>
            <a:spLocks noGrp="1"/>
          </p:cNvSpPr>
          <p:nvPr>
            <p:ph type="sldNum" sz="quarter" idx="12"/>
          </p:nvPr>
        </p:nvSpPr>
        <p:spPr/>
        <p:txBody>
          <a:bodyPr/>
          <a:lstStyle/>
          <a:p>
            <a:fld id="{C51EAA63-D034-42AE-91FA-B13B9518C7BE}" type="slidenum">
              <a:rPr lang="en-US" smtClean="0"/>
              <a:pPr/>
              <a:t>223</a:t>
            </a:fld>
            <a:endParaRPr lang="en-US" dirty="0"/>
          </a:p>
        </p:txBody>
      </p:sp>
      <p:pic>
        <p:nvPicPr>
          <p:cNvPr id="5" name="Picture 4">
            <a:extLst>
              <a:ext uri="{FF2B5EF4-FFF2-40B4-BE49-F238E27FC236}">
                <a16:creationId xmlns:a16="http://schemas.microsoft.com/office/drawing/2014/main" id="{7B1455A7-2C72-4BF8-AFDA-BC49D08A9701}"/>
              </a:ext>
            </a:extLst>
          </p:cNvPr>
          <p:cNvPicPr>
            <a:picLocks noChangeAspect="1"/>
          </p:cNvPicPr>
          <p:nvPr/>
        </p:nvPicPr>
        <p:blipFill>
          <a:blip r:embed="rId2"/>
          <a:stretch>
            <a:fillRect/>
          </a:stretch>
        </p:blipFill>
        <p:spPr>
          <a:xfrm>
            <a:off x="3868616" y="1939135"/>
            <a:ext cx="3702537" cy="1489865"/>
          </a:xfrm>
          <a:prstGeom prst="rect">
            <a:avLst/>
          </a:prstGeom>
        </p:spPr>
      </p:pic>
    </p:spTree>
    <p:extLst>
      <p:ext uri="{BB962C8B-B14F-4D97-AF65-F5344CB8AC3E}">
        <p14:creationId xmlns:p14="http://schemas.microsoft.com/office/powerpoint/2010/main" val="242504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ADBA-4E01-4991-9BC1-71118FD73822}"/>
              </a:ext>
            </a:extLst>
          </p:cNvPr>
          <p:cNvSpPr>
            <a:spLocks noGrp="1"/>
          </p:cNvSpPr>
          <p:nvPr>
            <p:ph type="title"/>
          </p:nvPr>
        </p:nvSpPr>
        <p:spPr>
          <a:xfrm>
            <a:off x="292667" y="389677"/>
            <a:ext cx="11125199" cy="521677"/>
          </a:xfrm>
        </p:spPr>
        <p:txBody>
          <a:bodyPr>
            <a:normAutofit fontScale="90000"/>
          </a:bodyPr>
          <a:lstStyle/>
          <a:p>
            <a:r>
              <a:rPr lang="en-IN" dirty="0" err="1"/>
              <a:t>FileServer</a:t>
            </a:r>
            <a:endParaRPr lang="en-US" dirty="0"/>
          </a:p>
        </p:txBody>
      </p:sp>
      <p:sp>
        <p:nvSpPr>
          <p:cNvPr id="3" name="Content Placeholder 2">
            <a:extLst>
              <a:ext uri="{FF2B5EF4-FFF2-40B4-BE49-F238E27FC236}">
                <a16:creationId xmlns:a16="http://schemas.microsoft.com/office/drawing/2014/main" id="{17EF5649-7922-42C7-AD41-7326328803F6}"/>
              </a:ext>
            </a:extLst>
          </p:cNvPr>
          <p:cNvSpPr>
            <a:spLocks noGrp="1"/>
          </p:cNvSpPr>
          <p:nvPr>
            <p:ph idx="1"/>
          </p:nvPr>
        </p:nvSpPr>
        <p:spPr>
          <a:xfrm>
            <a:off x="531151" y="1087903"/>
            <a:ext cx="11126522" cy="4419600"/>
          </a:xfrm>
        </p:spPr>
        <p:txBody>
          <a:bodyPr/>
          <a:lstStyle/>
          <a:p>
            <a:r>
              <a:rPr lang="en-US" dirty="0"/>
              <a:t>The </a:t>
            </a:r>
            <a:r>
              <a:rPr lang="en-US" dirty="0" err="1"/>
              <a:t>FileServer</a:t>
            </a:r>
            <a:r>
              <a:rPr lang="en-US" dirty="0"/>
              <a:t> middleware combines the functionalities of </a:t>
            </a:r>
            <a:r>
              <a:rPr lang="en-US" dirty="0" err="1"/>
              <a:t>UseDefaultFiles</a:t>
            </a:r>
            <a:r>
              <a:rPr lang="en-US" dirty="0"/>
              <a:t> and </a:t>
            </a:r>
            <a:r>
              <a:rPr lang="en-US" dirty="0" err="1"/>
              <a:t>UseStaticFiles</a:t>
            </a:r>
            <a:r>
              <a:rPr lang="en-US" dirty="0"/>
              <a:t> </a:t>
            </a:r>
            <a:r>
              <a:rPr lang="en-US" dirty="0" err="1"/>
              <a:t>middlware</a:t>
            </a:r>
            <a:r>
              <a:rPr lang="en-US" dirty="0"/>
              <a:t>. So, instead of using both the </a:t>
            </a:r>
            <a:r>
              <a:rPr lang="en-US" dirty="0" err="1"/>
              <a:t>middlware</a:t>
            </a:r>
            <a:r>
              <a:rPr lang="en-US" dirty="0"/>
              <a:t>, just use </a:t>
            </a:r>
            <a:r>
              <a:rPr lang="en-US" dirty="0" err="1"/>
              <a:t>UseFileServer</a:t>
            </a:r>
            <a:r>
              <a:rPr lang="en-US" dirty="0"/>
              <a:t> in the Configure method.</a:t>
            </a:r>
          </a:p>
          <a:p>
            <a:endParaRPr lang="en-US" dirty="0"/>
          </a:p>
          <a:p>
            <a:r>
              <a:rPr lang="en-US" dirty="0" err="1"/>
              <a:t>UseFileServer</a:t>
            </a:r>
            <a:r>
              <a:rPr lang="en-US" dirty="0"/>
              <a:t> = </a:t>
            </a:r>
            <a:r>
              <a:rPr lang="en-US" dirty="0" err="1"/>
              <a:t>UseDefaultFiles</a:t>
            </a:r>
            <a:r>
              <a:rPr lang="en-US" dirty="0"/>
              <a:t> + </a:t>
            </a:r>
            <a:r>
              <a:rPr lang="en-US" dirty="0" err="1"/>
              <a:t>UseStaticFiles</a:t>
            </a:r>
            <a:endParaRPr lang="en-US" dirty="0"/>
          </a:p>
        </p:txBody>
      </p:sp>
      <p:sp>
        <p:nvSpPr>
          <p:cNvPr id="4" name="Slide Number Placeholder 3">
            <a:extLst>
              <a:ext uri="{FF2B5EF4-FFF2-40B4-BE49-F238E27FC236}">
                <a16:creationId xmlns:a16="http://schemas.microsoft.com/office/drawing/2014/main" id="{0FA775AD-C07C-4AD8-B926-6E9908074A02}"/>
              </a:ext>
            </a:extLst>
          </p:cNvPr>
          <p:cNvSpPr>
            <a:spLocks noGrp="1"/>
          </p:cNvSpPr>
          <p:nvPr>
            <p:ph type="sldNum" sz="quarter" idx="12"/>
          </p:nvPr>
        </p:nvSpPr>
        <p:spPr/>
        <p:txBody>
          <a:bodyPr/>
          <a:lstStyle/>
          <a:p>
            <a:fld id="{C51EAA63-D034-42AE-91FA-B13B9518C7BE}" type="slidenum">
              <a:rPr lang="en-US" smtClean="0"/>
              <a:pPr/>
              <a:t>224</a:t>
            </a:fld>
            <a:endParaRPr lang="en-US" dirty="0"/>
          </a:p>
        </p:txBody>
      </p:sp>
    </p:spTree>
    <p:extLst>
      <p:ext uri="{BB962C8B-B14F-4D97-AF65-F5344CB8AC3E}">
        <p14:creationId xmlns:p14="http://schemas.microsoft.com/office/powerpoint/2010/main" val="4666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2DB9-AC6D-46E2-8CFE-E7DDFB6F70B6}"/>
              </a:ext>
            </a:extLst>
          </p:cNvPr>
          <p:cNvSpPr>
            <a:spLocks noGrp="1"/>
          </p:cNvSpPr>
          <p:nvPr>
            <p:ph type="title"/>
          </p:nvPr>
        </p:nvSpPr>
        <p:spPr>
          <a:xfrm>
            <a:off x="250464" y="375608"/>
            <a:ext cx="11125199" cy="535746"/>
          </a:xfrm>
        </p:spPr>
        <p:txBody>
          <a:bodyPr>
            <a:normAutofit fontScale="90000"/>
          </a:bodyPr>
          <a:lstStyle/>
          <a:p>
            <a:r>
              <a:rPr lang="en-IN" dirty="0"/>
              <a:t>Example: </a:t>
            </a:r>
            <a:r>
              <a:rPr lang="en-IN" dirty="0" err="1"/>
              <a:t>UseFileServer</a:t>
            </a:r>
            <a:endParaRPr lang="en-US" dirty="0"/>
          </a:p>
        </p:txBody>
      </p:sp>
      <p:sp>
        <p:nvSpPr>
          <p:cNvPr id="3" name="Content Placeholder 2">
            <a:extLst>
              <a:ext uri="{FF2B5EF4-FFF2-40B4-BE49-F238E27FC236}">
                <a16:creationId xmlns:a16="http://schemas.microsoft.com/office/drawing/2014/main" id="{9BA93666-D57A-48AF-9B41-000BAF6EEFFB}"/>
              </a:ext>
            </a:extLst>
          </p:cNvPr>
          <p:cNvSpPr>
            <a:spLocks noGrp="1"/>
          </p:cNvSpPr>
          <p:nvPr>
            <p:ph idx="1"/>
          </p:nvPr>
        </p:nvSpPr>
        <p:spPr>
          <a:xfrm>
            <a:off x="376413" y="1116038"/>
            <a:ext cx="11126522" cy="4419600"/>
          </a:xfrm>
        </p:spPr>
        <p:txBody>
          <a:bodyPr/>
          <a:lstStyle/>
          <a:p>
            <a:endParaRPr lang="en-IN" dirty="0"/>
          </a:p>
          <a:p>
            <a:endParaRPr lang="en-US" dirty="0"/>
          </a:p>
          <a:p>
            <a:endParaRPr lang="en-US" dirty="0"/>
          </a:p>
          <a:p>
            <a:endParaRPr lang="en-US" dirty="0"/>
          </a:p>
          <a:p>
            <a:endParaRPr lang="en-US" dirty="0"/>
          </a:p>
          <a:p>
            <a:r>
              <a:rPr lang="en-US" dirty="0"/>
              <a:t>Thus, we can serve static files on http requests.</a:t>
            </a:r>
          </a:p>
        </p:txBody>
      </p:sp>
      <p:sp>
        <p:nvSpPr>
          <p:cNvPr id="4" name="Slide Number Placeholder 3">
            <a:extLst>
              <a:ext uri="{FF2B5EF4-FFF2-40B4-BE49-F238E27FC236}">
                <a16:creationId xmlns:a16="http://schemas.microsoft.com/office/drawing/2014/main" id="{F4501683-CF7F-45BF-8BF1-899489D3D7DE}"/>
              </a:ext>
            </a:extLst>
          </p:cNvPr>
          <p:cNvSpPr>
            <a:spLocks noGrp="1"/>
          </p:cNvSpPr>
          <p:nvPr>
            <p:ph type="sldNum" sz="quarter" idx="12"/>
          </p:nvPr>
        </p:nvSpPr>
        <p:spPr/>
        <p:txBody>
          <a:bodyPr/>
          <a:lstStyle/>
          <a:p>
            <a:fld id="{C51EAA63-D034-42AE-91FA-B13B9518C7BE}" type="slidenum">
              <a:rPr lang="en-US" smtClean="0"/>
              <a:pPr/>
              <a:t>225</a:t>
            </a:fld>
            <a:endParaRPr lang="en-US" dirty="0"/>
          </a:p>
        </p:txBody>
      </p:sp>
      <p:pic>
        <p:nvPicPr>
          <p:cNvPr id="5" name="Picture 4">
            <a:extLst>
              <a:ext uri="{FF2B5EF4-FFF2-40B4-BE49-F238E27FC236}">
                <a16:creationId xmlns:a16="http://schemas.microsoft.com/office/drawing/2014/main" id="{FBEDCC9A-9631-4ADE-BCE5-062E428FF2BB}"/>
              </a:ext>
            </a:extLst>
          </p:cNvPr>
          <p:cNvPicPr>
            <a:picLocks noChangeAspect="1"/>
          </p:cNvPicPr>
          <p:nvPr/>
        </p:nvPicPr>
        <p:blipFill>
          <a:blip r:embed="rId2"/>
          <a:stretch>
            <a:fillRect/>
          </a:stretch>
        </p:blipFill>
        <p:spPr>
          <a:xfrm>
            <a:off x="1871002" y="1118411"/>
            <a:ext cx="7868493" cy="2310589"/>
          </a:xfrm>
          <a:prstGeom prst="rect">
            <a:avLst/>
          </a:prstGeom>
        </p:spPr>
      </p:pic>
    </p:spTree>
    <p:extLst>
      <p:ext uri="{BB962C8B-B14F-4D97-AF65-F5344CB8AC3E}">
        <p14:creationId xmlns:p14="http://schemas.microsoft.com/office/powerpoint/2010/main" val="50422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EBCA-27E0-4E65-B607-D891DD495614}"/>
              </a:ext>
            </a:extLst>
          </p:cNvPr>
          <p:cNvSpPr>
            <a:spLocks noGrp="1"/>
          </p:cNvSpPr>
          <p:nvPr>
            <p:ph type="title"/>
          </p:nvPr>
        </p:nvSpPr>
        <p:spPr>
          <a:xfrm>
            <a:off x="190855" y="344373"/>
            <a:ext cx="11125199" cy="566981"/>
          </a:xfrm>
        </p:spPr>
        <p:txBody>
          <a:bodyPr>
            <a:normAutofit fontScale="90000"/>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BD0C735A-A38A-4A21-981F-D701A77C0BCF}"/>
              </a:ext>
            </a:extLst>
          </p:cNvPr>
          <p:cNvSpPr>
            <a:spLocks noGrp="1"/>
          </p:cNvSpPr>
          <p:nvPr>
            <p:ph idx="1"/>
          </p:nvPr>
        </p:nvSpPr>
        <p:spPr>
          <a:xfrm>
            <a:off x="314180" y="1090049"/>
            <a:ext cx="11126522" cy="4419600"/>
          </a:xfrm>
        </p:spPr>
        <p:txBody>
          <a:bodyPr/>
          <a:lstStyle/>
          <a:p>
            <a:pPr algn="just"/>
            <a:r>
              <a:rPr lang="en-US" sz="2600" dirty="0"/>
              <a:t>To fully show how Transient operations work, we also need to define another class which represents a separate set of instances of these interfaces (separate from the ones being injected into our controller). We'll call this class </a:t>
            </a:r>
            <a:r>
              <a:rPr lang="en-US" sz="2600" dirty="0" err="1"/>
              <a:t>OperationServices</a:t>
            </a:r>
            <a:r>
              <a:rPr lang="en-US" sz="2600" dirty="0"/>
              <a:t> and it looks like this:</a:t>
            </a:r>
          </a:p>
        </p:txBody>
      </p:sp>
      <p:sp>
        <p:nvSpPr>
          <p:cNvPr id="4" name="Slide Number Placeholder 3">
            <a:extLst>
              <a:ext uri="{FF2B5EF4-FFF2-40B4-BE49-F238E27FC236}">
                <a16:creationId xmlns:a16="http://schemas.microsoft.com/office/drawing/2014/main" id="{01CB8F67-731B-4A37-98B1-8111988EFBBE}"/>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6" name="Picture 5">
            <a:extLst>
              <a:ext uri="{FF2B5EF4-FFF2-40B4-BE49-F238E27FC236}">
                <a16:creationId xmlns:a16="http://schemas.microsoft.com/office/drawing/2014/main" id="{1DA14AFD-496A-407F-BAF9-6B079E95D562}"/>
              </a:ext>
            </a:extLst>
          </p:cNvPr>
          <p:cNvPicPr>
            <a:picLocks noChangeAspect="1"/>
          </p:cNvPicPr>
          <p:nvPr/>
        </p:nvPicPr>
        <p:blipFill>
          <a:blip r:embed="rId2"/>
          <a:stretch>
            <a:fillRect/>
          </a:stretch>
        </p:blipFill>
        <p:spPr>
          <a:xfrm>
            <a:off x="2729998" y="2624209"/>
            <a:ext cx="6294886" cy="3408740"/>
          </a:xfrm>
          <a:prstGeom prst="rect">
            <a:avLst/>
          </a:prstGeom>
        </p:spPr>
      </p:pic>
    </p:spTree>
    <p:extLst>
      <p:ext uri="{BB962C8B-B14F-4D97-AF65-F5344CB8AC3E}">
        <p14:creationId xmlns:p14="http://schemas.microsoft.com/office/powerpoint/2010/main" val="389005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90A9-131D-45F8-A17C-5DBBC0A3AE9E}"/>
              </a:ext>
            </a:extLst>
          </p:cNvPr>
          <p:cNvSpPr>
            <a:spLocks noGrp="1"/>
          </p:cNvSpPr>
          <p:nvPr>
            <p:ph type="title"/>
          </p:nvPr>
        </p:nvSpPr>
        <p:spPr>
          <a:xfrm>
            <a:off x="299344" y="359872"/>
            <a:ext cx="11125199" cy="551482"/>
          </a:xfrm>
        </p:spPr>
        <p:txBody>
          <a:bodyPr>
            <a:normAutofit fontScale="90000"/>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E712BF68-B998-4947-A6BD-1204437EECE8}"/>
              </a:ext>
            </a:extLst>
          </p:cNvPr>
          <p:cNvSpPr>
            <a:spLocks noGrp="1"/>
          </p:cNvSpPr>
          <p:nvPr>
            <p:ph idx="1"/>
          </p:nvPr>
        </p:nvSpPr>
        <p:spPr>
          <a:xfrm>
            <a:off x="531151" y="1105546"/>
            <a:ext cx="11126522" cy="4419600"/>
          </a:xfrm>
        </p:spPr>
        <p:txBody>
          <a:bodyPr/>
          <a:lstStyle/>
          <a:p>
            <a:pPr algn="just"/>
            <a:r>
              <a:rPr lang="en-US" sz="2600" dirty="0"/>
              <a:t>Now we need to register the four lifetime interfaces and our </a:t>
            </a:r>
            <a:r>
              <a:rPr lang="en-US" sz="2600" dirty="0" err="1"/>
              <a:t>OperationServices</a:t>
            </a:r>
            <a:r>
              <a:rPr lang="en-US" sz="2600" dirty="0"/>
              <a:t> class into our Dependency Injection container. We do so in the Startup class's </a:t>
            </a:r>
            <a:r>
              <a:rPr lang="en-US" sz="2600" dirty="0" err="1"/>
              <a:t>ConfigureServices</a:t>
            </a:r>
            <a:r>
              <a:rPr lang="en-US" sz="2600" dirty="0"/>
              <a:t>() method, just like we registered the </a:t>
            </a:r>
            <a:r>
              <a:rPr lang="en-US" sz="2600" dirty="0" err="1"/>
              <a:t>IUserRepository</a:t>
            </a:r>
            <a:r>
              <a:rPr lang="en-US" sz="2600" dirty="0"/>
              <a:t> class earlier.</a:t>
            </a:r>
          </a:p>
        </p:txBody>
      </p:sp>
      <p:sp>
        <p:nvSpPr>
          <p:cNvPr id="4" name="Slide Number Placeholder 3">
            <a:extLst>
              <a:ext uri="{FF2B5EF4-FFF2-40B4-BE49-F238E27FC236}">
                <a16:creationId xmlns:a16="http://schemas.microsoft.com/office/drawing/2014/main" id="{1C6C1524-A4DA-49E6-8DC2-51FFE4C87CA1}"/>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a:extLst>
              <a:ext uri="{FF2B5EF4-FFF2-40B4-BE49-F238E27FC236}">
                <a16:creationId xmlns:a16="http://schemas.microsoft.com/office/drawing/2014/main" id="{8C87351C-3727-4257-A795-E7CFF9404C12}"/>
              </a:ext>
            </a:extLst>
          </p:cNvPr>
          <p:cNvPicPr>
            <a:picLocks noChangeAspect="1"/>
          </p:cNvPicPr>
          <p:nvPr/>
        </p:nvPicPr>
        <p:blipFill>
          <a:blip r:embed="rId2"/>
          <a:stretch>
            <a:fillRect/>
          </a:stretch>
        </p:blipFill>
        <p:spPr>
          <a:xfrm>
            <a:off x="2733377" y="2434195"/>
            <a:ext cx="6565606" cy="2786434"/>
          </a:xfrm>
          <a:prstGeom prst="rect">
            <a:avLst/>
          </a:prstGeom>
        </p:spPr>
      </p:pic>
    </p:spTree>
    <p:extLst>
      <p:ext uri="{BB962C8B-B14F-4D97-AF65-F5344CB8AC3E}">
        <p14:creationId xmlns:p14="http://schemas.microsoft.com/office/powerpoint/2010/main" val="144879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1D36-F965-4FA7-84A3-3F694E69DA1F}"/>
              </a:ext>
            </a:extLst>
          </p:cNvPr>
          <p:cNvSpPr>
            <a:spLocks noGrp="1"/>
          </p:cNvSpPr>
          <p:nvPr>
            <p:ph type="title"/>
          </p:nvPr>
        </p:nvSpPr>
        <p:spPr>
          <a:xfrm>
            <a:off x="376836" y="340963"/>
            <a:ext cx="11125199" cy="582479"/>
          </a:xfrm>
        </p:spPr>
        <p:txBody>
          <a:bodyPr>
            <a:normAutofit fontScale="90000"/>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272E0691-047A-4575-B201-9E98790C3C08}"/>
              </a:ext>
            </a:extLst>
          </p:cNvPr>
          <p:cNvSpPr>
            <a:spLocks noGrp="1"/>
          </p:cNvSpPr>
          <p:nvPr>
            <p:ph idx="1"/>
          </p:nvPr>
        </p:nvSpPr>
        <p:spPr>
          <a:xfrm>
            <a:off x="438167" y="1121047"/>
            <a:ext cx="5776654" cy="4419600"/>
          </a:xfrm>
        </p:spPr>
        <p:txBody>
          <a:bodyPr/>
          <a:lstStyle/>
          <a:p>
            <a:pPr algn="just"/>
            <a:r>
              <a:rPr lang="en-US" sz="2400" dirty="0"/>
              <a:t>With all our dependencies registered, we can now create an </a:t>
            </a:r>
            <a:r>
              <a:rPr lang="en-US" sz="2400" dirty="0" err="1"/>
              <a:t>OperationsController</a:t>
            </a:r>
            <a:r>
              <a:rPr lang="en-US" sz="2400" dirty="0"/>
              <a:t> which will demo how these lifetimes work.</a:t>
            </a:r>
          </a:p>
        </p:txBody>
      </p:sp>
      <p:sp>
        <p:nvSpPr>
          <p:cNvPr id="4" name="Slide Number Placeholder 3">
            <a:extLst>
              <a:ext uri="{FF2B5EF4-FFF2-40B4-BE49-F238E27FC236}">
                <a16:creationId xmlns:a16="http://schemas.microsoft.com/office/drawing/2014/main" id="{1BC9EEF8-6657-4892-AE8E-720399920BB1}"/>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7D53C111-704F-482D-B514-8CB4A4FFA526}"/>
              </a:ext>
            </a:extLst>
          </p:cNvPr>
          <p:cNvPicPr>
            <a:picLocks noChangeAspect="1"/>
          </p:cNvPicPr>
          <p:nvPr/>
        </p:nvPicPr>
        <p:blipFill>
          <a:blip r:embed="rId3"/>
          <a:stretch>
            <a:fillRect/>
          </a:stretch>
        </p:blipFill>
        <p:spPr>
          <a:xfrm>
            <a:off x="6366120" y="542441"/>
            <a:ext cx="5488805" cy="5610385"/>
          </a:xfrm>
          <a:prstGeom prst="rect">
            <a:avLst/>
          </a:prstGeom>
        </p:spPr>
      </p:pic>
    </p:spTree>
    <p:extLst>
      <p:ext uri="{BB962C8B-B14F-4D97-AF65-F5344CB8AC3E}">
        <p14:creationId xmlns:p14="http://schemas.microsoft.com/office/powerpoint/2010/main" val="10797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A5D-0EA1-4F6F-8583-FD28D52D558D}"/>
              </a:ext>
            </a:extLst>
          </p:cNvPr>
          <p:cNvSpPr>
            <a:spLocks noGrp="1"/>
          </p:cNvSpPr>
          <p:nvPr>
            <p:ph type="title"/>
          </p:nvPr>
        </p:nvSpPr>
        <p:spPr>
          <a:xfrm>
            <a:off x="237350" y="282380"/>
            <a:ext cx="11125199" cy="628974"/>
          </a:xfrm>
        </p:spPr>
        <p:txBody>
          <a:bodyPr/>
          <a:lstStyle/>
          <a:p>
            <a:r>
              <a:rPr lang="en-IN" dirty="0"/>
              <a:t>Dependency Injection Lifetime</a:t>
            </a:r>
            <a:endParaRPr lang="en-US" dirty="0"/>
          </a:p>
        </p:txBody>
      </p:sp>
      <p:sp>
        <p:nvSpPr>
          <p:cNvPr id="3" name="Content Placeholder 2">
            <a:extLst>
              <a:ext uri="{FF2B5EF4-FFF2-40B4-BE49-F238E27FC236}">
                <a16:creationId xmlns:a16="http://schemas.microsoft.com/office/drawing/2014/main" id="{0085140C-2CF5-4EDC-AFDE-65EC14138853}"/>
              </a:ext>
            </a:extLst>
          </p:cNvPr>
          <p:cNvSpPr>
            <a:spLocks noGrp="1"/>
          </p:cNvSpPr>
          <p:nvPr>
            <p:ph idx="1"/>
          </p:nvPr>
        </p:nvSpPr>
        <p:spPr>
          <a:xfrm>
            <a:off x="360676" y="1105547"/>
            <a:ext cx="11126522" cy="4419600"/>
          </a:xfrm>
        </p:spPr>
        <p:txBody>
          <a:bodyPr/>
          <a:lstStyle/>
          <a:p>
            <a:r>
              <a:rPr lang="en-US" dirty="0"/>
              <a:t>For posterity, We will also include the .</a:t>
            </a:r>
            <a:r>
              <a:rPr lang="en-US" dirty="0" err="1"/>
              <a:t>cshtml</a:t>
            </a:r>
            <a:r>
              <a:rPr lang="en-US" dirty="0"/>
              <a:t> file which displays the results of that Index() action:</a:t>
            </a:r>
          </a:p>
        </p:txBody>
      </p:sp>
      <p:sp>
        <p:nvSpPr>
          <p:cNvPr id="4" name="Slide Number Placeholder 3">
            <a:extLst>
              <a:ext uri="{FF2B5EF4-FFF2-40B4-BE49-F238E27FC236}">
                <a16:creationId xmlns:a16="http://schemas.microsoft.com/office/drawing/2014/main" id="{2A8BAE82-24E6-4D3D-AC70-7D826F5C2DA3}"/>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a:extLst>
              <a:ext uri="{FF2B5EF4-FFF2-40B4-BE49-F238E27FC236}">
                <a16:creationId xmlns:a16="http://schemas.microsoft.com/office/drawing/2014/main" id="{1D933644-DBCF-45DA-ACB6-BF3040300AD0}"/>
              </a:ext>
            </a:extLst>
          </p:cNvPr>
          <p:cNvPicPr>
            <a:picLocks noChangeAspect="1"/>
          </p:cNvPicPr>
          <p:nvPr/>
        </p:nvPicPr>
        <p:blipFill>
          <a:blip r:embed="rId2"/>
          <a:stretch>
            <a:fillRect/>
          </a:stretch>
        </p:blipFill>
        <p:spPr>
          <a:xfrm>
            <a:off x="1686133" y="2125335"/>
            <a:ext cx="8816558" cy="3776885"/>
          </a:xfrm>
          <a:prstGeom prst="rect">
            <a:avLst/>
          </a:prstGeom>
        </p:spPr>
      </p:pic>
    </p:spTree>
    <p:extLst>
      <p:ext uri="{BB962C8B-B14F-4D97-AF65-F5344CB8AC3E}">
        <p14:creationId xmlns:p14="http://schemas.microsoft.com/office/powerpoint/2010/main" val="340254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12D6-F369-4FED-8ECB-3ACEA063429B}"/>
              </a:ext>
            </a:extLst>
          </p:cNvPr>
          <p:cNvSpPr>
            <a:spLocks noGrp="1"/>
          </p:cNvSpPr>
          <p:nvPr>
            <p:ph type="title"/>
          </p:nvPr>
        </p:nvSpPr>
        <p:spPr>
          <a:xfrm>
            <a:off x="314842" y="328875"/>
            <a:ext cx="11125199" cy="582479"/>
          </a:xfrm>
        </p:spPr>
        <p:txBody>
          <a:bodyPr>
            <a:normAutofit fontScale="90000"/>
          </a:bodyPr>
          <a:lstStyle/>
          <a:p>
            <a:r>
              <a:rPr lang="en-IN" dirty="0"/>
              <a:t>Testing the Lifetime</a:t>
            </a:r>
            <a:endParaRPr lang="en-US" dirty="0"/>
          </a:p>
        </p:txBody>
      </p:sp>
      <p:sp>
        <p:nvSpPr>
          <p:cNvPr id="3" name="Content Placeholder 2">
            <a:extLst>
              <a:ext uri="{FF2B5EF4-FFF2-40B4-BE49-F238E27FC236}">
                <a16:creationId xmlns:a16="http://schemas.microsoft.com/office/drawing/2014/main" id="{57F990A2-4703-4CEB-AB76-1B2A0CDD255A}"/>
              </a:ext>
            </a:extLst>
          </p:cNvPr>
          <p:cNvSpPr>
            <a:spLocks noGrp="1"/>
          </p:cNvSpPr>
          <p:nvPr>
            <p:ph idx="1"/>
          </p:nvPr>
        </p:nvSpPr>
        <p:spPr>
          <a:xfrm>
            <a:off x="531151" y="1105547"/>
            <a:ext cx="6923534" cy="4419600"/>
          </a:xfrm>
        </p:spPr>
        <p:txBody>
          <a:bodyPr/>
          <a:lstStyle/>
          <a:p>
            <a:r>
              <a:rPr lang="en-US" sz="2400" dirty="0"/>
              <a:t>With all of our code in place, we are now ready to test. Let's look at two screenshots of that demo page. The first screenshot is when we first load the page.</a:t>
            </a:r>
          </a:p>
          <a:p>
            <a:endParaRPr lang="en-US" sz="2400" dirty="0"/>
          </a:p>
          <a:p>
            <a:r>
              <a:rPr lang="en-US" sz="2400" dirty="0"/>
              <a:t>The second screenshot is of the same page after doing a refresh:</a:t>
            </a:r>
          </a:p>
        </p:txBody>
      </p:sp>
      <p:sp>
        <p:nvSpPr>
          <p:cNvPr id="4" name="Slide Number Placeholder 3">
            <a:extLst>
              <a:ext uri="{FF2B5EF4-FFF2-40B4-BE49-F238E27FC236}">
                <a16:creationId xmlns:a16="http://schemas.microsoft.com/office/drawing/2014/main" id="{E6A9F4A6-71A4-4E40-8C99-22F44D9BE893}"/>
              </a:ext>
            </a:extLst>
          </p:cNvPr>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6" name="Picture 5">
            <a:extLst>
              <a:ext uri="{FF2B5EF4-FFF2-40B4-BE49-F238E27FC236}">
                <a16:creationId xmlns:a16="http://schemas.microsoft.com/office/drawing/2014/main" id="{076EE4D7-EEAF-4566-9A33-54589747AFB7}"/>
              </a:ext>
            </a:extLst>
          </p:cNvPr>
          <p:cNvPicPr>
            <a:picLocks noChangeAspect="1"/>
          </p:cNvPicPr>
          <p:nvPr/>
        </p:nvPicPr>
        <p:blipFill>
          <a:blip r:embed="rId2"/>
          <a:stretch>
            <a:fillRect/>
          </a:stretch>
        </p:blipFill>
        <p:spPr>
          <a:xfrm>
            <a:off x="7576401" y="328875"/>
            <a:ext cx="3863640" cy="3427742"/>
          </a:xfrm>
          <a:prstGeom prst="rect">
            <a:avLst/>
          </a:prstGeom>
        </p:spPr>
      </p:pic>
      <p:pic>
        <p:nvPicPr>
          <p:cNvPr id="7" name="Picture 6">
            <a:extLst>
              <a:ext uri="{FF2B5EF4-FFF2-40B4-BE49-F238E27FC236}">
                <a16:creationId xmlns:a16="http://schemas.microsoft.com/office/drawing/2014/main" id="{AF21CFB7-E123-4A3D-9974-F2B39FA948BE}"/>
              </a:ext>
            </a:extLst>
          </p:cNvPr>
          <p:cNvPicPr>
            <a:picLocks noChangeAspect="1"/>
          </p:cNvPicPr>
          <p:nvPr/>
        </p:nvPicPr>
        <p:blipFill>
          <a:blip r:embed="rId3"/>
          <a:stretch>
            <a:fillRect/>
          </a:stretch>
        </p:blipFill>
        <p:spPr>
          <a:xfrm>
            <a:off x="3688597" y="3124508"/>
            <a:ext cx="3500285" cy="3125581"/>
          </a:xfrm>
          <a:prstGeom prst="rect">
            <a:avLst/>
          </a:prstGeom>
        </p:spPr>
      </p:pic>
    </p:spTree>
    <p:extLst>
      <p:ext uri="{BB962C8B-B14F-4D97-AF65-F5344CB8AC3E}">
        <p14:creationId xmlns:p14="http://schemas.microsoft.com/office/powerpoint/2010/main" val="10616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B4D8-9DCA-47F6-A769-82FC4B05FE53}"/>
              </a:ext>
            </a:extLst>
          </p:cNvPr>
          <p:cNvSpPr>
            <a:spLocks noGrp="1"/>
          </p:cNvSpPr>
          <p:nvPr>
            <p:ph type="title"/>
          </p:nvPr>
        </p:nvSpPr>
        <p:spPr>
          <a:xfrm>
            <a:off x="283845" y="313377"/>
            <a:ext cx="11125199" cy="597977"/>
          </a:xfrm>
        </p:spPr>
        <p:txBody>
          <a:bodyPr/>
          <a:lstStyle/>
          <a:p>
            <a:r>
              <a:rPr lang="en-IN" dirty="0"/>
              <a:t>Testing Lifetime</a:t>
            </a:r>
            <a:endParaRPr lang="en-US" dirty="0"/>
          </a:p>
        </p:txBody>
      </p:sp>
      <p:sp>
        <p:nvSpPr>
          <p:cNvPr id="3" name="Content Placeholder 2">
            <a:extLst>
              <a:ext uri="{FF2B5EF4-FFF2-40B4-BE49-F238E27FC236}">
                <a16:creationId xmlns:a16="http://schemas.microsoft.com/office/drawing/2014/main" id="{426A39FC-DCED-44DB-903D-6ECF7C4D9859}"/>
              </a:ext>
            </a:extLst>
          </p:cNvPr>
          <p:cNvSpPr>
            <a:spLocks noGrp="1"/>
          </p:cNvSpPr>
          <p:nvPr>
            <p:ph idx="1"/>
          </p:nvPr>
        </p:nvSpPr>
        <p:spPr>
          <a:xfrm>
            <a:off x="531151" y="1219200"/>
            <a:ext cx="11126522" cy="4419600"/>
          </a:xfrm>
        </p:spPr>
        <p:txBody>
          <a:bodyPr/>
          <a:lstStyle/>
          <a:p>
            <a:pPr marL="0" indent="0">
              <a:buNone/>
            </a:pPr>
            <a:r>
              <a:rPr lang="en-US" dirty="0"/>
              <a:t>We need to notice a few things about the differences in these screenshots:</a:t>
            </a:r>
          </a:p>
          <a:p>
            <a:r>
              <a:rPr lang="en-US" dirty="0"/>
              <a:t>Each time it shows up, the Transient </a:t>
            </a:r>
            <a:r>
              <a:rPr lang="en-US" dirty="0" err="1"/>
              <a:t>Guid</a:t>
            </a:r>
            <a:r>
              <a:rPr lang="en-US" dirty="0"/>
              <a:t> is different.</a:t>
            </a:r>
          </a:p>
          <a:p>
            <a:r>
              <a:rPr lang="en-US" dirty="0"/>
              <a:t>The Scoped </a:t>
            </a:r>
            <a:r>
              <a:rPr lang="en-US" dirty="0" err="1"/>
              <a:t>Guids</a:t>
            </a:r>
            <a:r>
              <a:rPr lang="en-US" dirty="0"/>
              <a:t> are the same for both calls in a single screenshot, but not in each screenshot (request).</a:t>
            </a:r>
          </a:p>
          <a:p>
            <a:r>
              <a:rPr lang="en-US" dirty="0"/>
              <a:t>Singleton objects are the same for every object and every request regardless of whether an Operation instance is provided in </a:t>
            </a:r>
            <a:r>
              <a:rPr lang="en-US" dirty="0" err="1"/>
              <a:t>ConfigureServices</a:t>
            </a:r>
            <a:r>
              <a:rPr lang="en-US" dirty="0"/>
              <a:t>.</a:t>
            </a:r>
          </a:p>
          <a:p>
            <a:r>
              <a:rPr lang="en-US" dirty="0"/>
              <a:t>The Singleton Instance </a:t>
            </a:r>
            <a:r>
              <a:rPr lang="en-US" dirty="0" err="1"/>
              <a:t>Guids</a:t>
            </a:r>
            <a:r>
              <a:rPr lang="en-US" dirty="0"/>
              <a:t> (as expected) are always 0s.</a:t>
            </a:r>
          </a:p>
        </p:txBody>
      </p:sp>
      <p:sp>
        <p:nvSpPr>
          <p:cNvPr id="4" name="Slide Number Placeholder 3">
            <a:extLst>
              <a:ext uri="{FF2B5EF4-FFF2-40B4-BE49-F238E27FC236}">
                <a16:creationId xmlns:a16="http://schemas.microsoft.com/office/drawing/2014/main" id="{F31CB5C5-A2DB-464B-8EDF-6B36717CF3AD}"/>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65662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EA7-E6A4-4749-98DE-12F74CA55896}"/>
              </a:ext>
            </a:extLst>
          </p:cNvPr>
          <p:cNvSpPr>
            <a:spLocks noGrp="1"/>
          </p:cNvSpPr>
          <p:nvPr>
            <p:ph type="title"/>
          </p:nvPr>
        </p:nvSpPr>
        <p:spPr>
          <a:xfrm>
            <a:off x="283846" y="235888"/>
            <a:ext cx="11125199" cy="535984"/>
          </a:xfrm>
        </p:spPr>
        <p:txBody>
          <a:bodyPr>
            <a:normAutofit fontScale="90000"/>
          </a:bodyPr>
          <a:lstStyle/>
          <a:p>
            <a:r>
              <a:rPr lang="en-IN" dirty="0"/>
              <a:t>Middleware</a:t>
            </a:r>
            <a:endParaRPr lang="en-US" dirty="0"/>
          </a:p>
        </p:txBody>
      </p:sp>
      <p:sp>
        <p:nvSpPr>
          <p:cNvPr id="3" name="Content Placeholder 2">
            <a:extLst>
              <a:ext uri="{FF2B5EF4-FFF2-40B4-BE49-F238E27FC236}">
                <a16:creationId xmlns:a16="http://schemas.microsoft.com/office/drawing/2014/main" id="{4983D319-6A57-46A0-984F-CA56EB30F9AE}"/>
              </a:ext>
            </a:extLst>
          </p:cNvPr>
          <p:cNvSpPr>
            <a:spLocks noGrp="1"/>
          </p:cNvSpPr>
          <p:nvPr>
            <p:ph idx="1"/>
          </p:nvPr>
        </p:nvSpPr>
        <p:spPr>
          <a:xfrm>
            <a:off x="531151" y="873075"/>
            <a:ext cx="11126522" cy="4419600"/>
          </a:xfrm>
        </p:spPr>
        <p:txBody>
          <a:bodyPr/>
          <a:lstStyle/>
          <a:p>
            <a:pPr marL="0" indent="0" algn="just">
              <a:buNone/>
            </a:pPr>
            <a:r>
              <a:rPr lang="en-US" sz="2200" dirty="0"/>
              <a:t>Middleware is software that's assembled into an app pipeline to handle requests and responses. Each component:</a:t>
            </a:r>
          </a:p>
          <a:p>
            <a:pPr algn="just"/>
            <a:r>
              <a:rPr lang="en-US" sz="2200" dirty="0"/>
              <a:t>Chooses whether to pass the request to the next component in the pipeline.</a:t>
            </a:r>
          </a:p>
          <a:p>
            <a:pPr algn="just"/>
            <a:r>
              <a:rPr lang="en-US" sz="2200" dirty="0"/>
              <a:t>Can perform work before and after the next component in the pipeline.</a:t>
            </a:r>
          </a:p>
          <a:p>
            <a:pPr algn="just"/>
            <a:endParaRPr lang="en-US" sz="2200" dirty="0"/>
          </a:p>
        </p:txBody>
      </p:sp>
      <p:sp>
        <p:nvSpPr>
          <p:cNvPr id="4" name="Slide Number Placeholder 3">
            <a:extLst>
              <a:ext uri="{FF2B5EF4-FFF2-40B4-BE49-F238E27FC236}">
                <a16:creationId xmlns:a16="http://schemas.microsoft.com/office/drawing/2014/main" id="{E2AC0FC3-21E6-4DEA-9685-C43CCDD07D4B}"/>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335389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3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C112DD-52CC-4BEE-B4F8-35C78F130166}"/>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Overview</a:t>
            </a:r>
            <a:endParaRPr lang="en-US">
              <a:solidFill>
                <a:schemeClr val="tx1">
                  <a:lumMod val="85000"/>
                  <a:lumOff val="15000"/>
                </a:schemeClr>
              </a:solidFill>
            </a:endParaRPr>
          </a:p>
        </p:txBody>
      </p:sp>
      <p:sp>
        <p:nvSpPr>
          <p:cNvPr id="64" name="Rectangle 3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3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9582C-0EE0-429E-B2C3-60616B45AC19}"/>
              </a:ext>
            </a:extLst>
          </p:cNvPr>
          <p:cNvSpPr>
            <a:spLocks noGrp="1"/>
          </p:cNvSpPr>
          <p:nvPr>
            <p:ph idx="1"/>
          </p:nvPr>
        </p:nvSpPr>
        <p:spPr>
          <a:xfrm>
            <a:off x="5287851" y="864108"/>
            <a:ext cx="5909138" cy="5120640"/>
          </a:xfrm>
        </p:spPr>
        <p:txBody>
          <a:bodyPr>
            <a:normAutofit/>
          </a:bodyPr>
          <a:lstStyle/>
          <a:p>
            <a:r>
              <a:rPr lang="en-US"/>
              <a:t>ASP.NET Core is an open source and cloud-optimized web framework for developing modern web applications.</a:t>
            </a:r>
          </a:p>
          <a:p>
            <a:r>
              <a:rPr lang="en-US"/>
              <a:t>ASP.NET Core apps can run on .NET Core or on the full .NET Framework.</a:t>
            </a:r>
          </a:p>
          <a:p>
            <a:r>
              <a:rPr lang="en-US"/>
              <a:t>It was architected to provide an optimized development framework for apps that are deployed to the cloud or run on-premises.</a:t>
            </a:r>
          </a:p>
          <a:p>
            <a:r>
              <a:rPr lang="en-US"/>
              <a:t>It consists of modular components with minimal overhead, so you retain flexibility while constructing your solutions.</a:t>
            </a:r>
          </a:p>
          <a:p>
            <a:r>
              <a:rPr lang="en-US"/>
              <a:t>You can develop and run your ASP.NET Core apps cross-platform on Windows, Mac and Linux.</a:t>
            </a:r>
            <a:endParaRPr lang="en-US" dirty="0"/>
          </a:p>
        </p:txBody>
      </p:sp>
      <p:sp>
        <p:nvSpPr>
          <p:cNvPr id="66" name="Rectangle 3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C288D4D-EFD3-4661-99E1-A64D13315840}"/>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3</a:t>
            </a:fld>
            <a:endParaRPr lang="en-US"/>
          </a:p>
        </p:txBody>
      </p:sp>
    </p:spTree>
    <p:extLst>
      <p:ext uri="{BB962C8B-B14F-4D97-AF65-F5344CB8AC3E}">
        <p14:creationId xmlns:p14="http://schemas.microsoft.com/office/powerpoint/2010/main" val="295712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AC0F-1C15-4643-B279-DD3F02339651}"/>
              </a:ext>
            </a:extLst>
          </p:cNvPr>
          <p:cNvSpPr>
            <a:spLocks noGrp="1"/>
          </p:cNvSpPr>
          <p:nvPr>
            <p:ph type="title"/>
          </p:nvPr>
        </p:nvSpPr>
        <p:spPr>
          <a:xfrm>
            <a:off x="190848" y="218448"/>
            <a:ext cx="11125199" cy="597977"/>
          </a:xfrm>
        </p:spPr>
        <p:txBody>
          <a:bodyPr/>
          <a:lstStyle/>
          <a:p>
            <a:r>
              <a:rPr lang="en-IN" dirty="0"/>
              <a:t>Middleware</a:t>
            </a:r>
            <a:endParaRPr lang="en-US" dirty="0"/>
          </a:p>
        </p:txBody>
      </p:sp>
      <p:sp>
        <p:nvSpPr>
          <p:cNvPr id="3" name="Content Placeholder 2">
            <a:extLst>
              <a:ext uri="{FF2B5EF4-FFF2-40B4-BE49-F238E27FC236}">
                <a16:creationId xmlns:a16="http://schemas.microsoft.com/office/drawing/2014/main" id="{70C787D2-1E3A-4DFF-BE8E-25A4DA739516}"/>
              </a:ext>
            </a:extLst>
          </p:cNvPr>
          <p:cNvSpPr>
            <a:spLocks noGrp="1"/>
          </p:cNvSpPr>
          <p:nvPr>
            <p:ph idx="1"/>
          </p:nvPr>
        </p:nvSpPr>
        <p:spPr>
          <a:xfrm>
            <a:off x="306063" y="916941"/>
            <a:ext cx="11735882" cy="4419600"/>
          </a:xfrm>
        </p:spPr>
        <p:txBody>
          <a:bodyPr/>
          <a:lstStyle/>
          <a:p>
            <a:pPr algn="just"/>
            <a:r>
              <a:rPr lang="en-US" sz="2200" dirty="0"/>
              <a:t>There will be multiple middleware in ASP.NET Core web application. It can be either framework provided middleware, added via NuGet or own custom middleware. We can set the order of middleware execution in the request pipeline. Each middleware adds or modifies http request and optionally passes control to the next middleware component. The following figure illustrates the execution of middleware components.</a:t>
            </a:r>
          </a:p>
        </p:txBody>
      </p:sp>
      <p:sp>
        <p:nvSpPr>
          <p:cNvPr id="4" name="Slide Number Placeholder 3">
            <a:extLst>
              <a:ext uri="{FF2B5EF4-FFF2-40B4-BE49-F238E27FC236}">
                <a16:creationId xmlns:a16="http://schemas.microsoft.com/office/drawing/2014/main" id="{7B91D3F2-6C85-471D-B84E-E303551028A4}"/>
              </a:ext>
            </a:extLst>
          </p:cNvPr>
          <p:cNvSpPr>
            <a:spLocks noGrp="1"/>
          </p:cNvSpPr>
          <p:nvPr>
            <p:ph type="sldNum" sz="quarter" idx="12"/>
          </p:nvPr>
        </p:nvSpPr>
        <p:spPr>
          <a:xfrm>
            <a:off x="7970379" y="6556248"/>
            <a:ext cx="381661" cy="182880"/>
          </a:xfrm>
        </p:spPr>
        <p:txBody>
          <a:bodyPr/>
          <a:lstStyle/>
          <a:p>
            <a:fld id="{C51EAA63-D034-42AE-91FA-B13B9518C7BE}" type="slidenum">
              <a:rPr lang="en-US" smtClean="0"/>
              <a:pPr/>
              <a:t>30</a:t>
            </a:fld>
            <a:endParaRPr lang="en-US" dirty="0"/>
          </a:p>
        </p:txBody>
      </p:sp>
      <p:sp>
        <p:nvSpPr>
          <p:cNvPr id="5" name="Rectangle: Rounded Corners 4">
            <a:extLst>
              <a:ext uri="{FF2B5EF4-FFF2-40B4-BE49-F238E27FC236}">
                <a16:creationId xmlns:a16="http://schemas.microsoft.com/office/drawing/2014/main" id="{8717B267-BC8F-4CC6-91F3-E72E9B2DF948}"/>
              </a:ext>
            </a:extLst>
          </p:cNvPr>
          <p:cNvSpPr/>
          <p:nvPr/>
        </p:nvSpPr>
        <p:spPr>
          <a:xfrm>
            <a:off x="4358786" y="2497612"/>
            <a:ext cx="1735626" cy="3734375"/>
          </a:xfrm>
          <a:prstGeom prst="roundRect">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Middleware1</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//logic</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Next();</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US" dirty="0">
                <a:ln w="0"/>
                <a:solidFill>
                  <a:schemeClr val="tx1"/>
                </a:solidFill>
                <a:effectLst>
                  <a:outerShdw blurRad="38100" dist="19050" dir="2700000" algn="tl" rotWithShape="0">
                    <a:schemeClr val="dk1">
                      <a:alpha val="40000"/>
                    </a:schemeClr>
                  </a:outerShdw>
                </a:effectLst>
              </a:rPr>
              <a:t>//more logic</a:t>
            </a:r>
          </a:p>
        </p:txBody>
      </p:sp>
      <p:sp>
        <p:nvSpPr>
          <p:cNvPr id="6" name="Rectangle: Rounded Corners 5">
            <a:extLst>
              <a:ext uri="{FF2B5EF4-FFF2-40B4-BE49-F238E27FC236}">
                <a16:creationId xmlns:a16="http://schemas.microsoft.com/office/drawing/2014/main" id="{A43F59BE-42B1-4512-9A78-FC2CAE12CF74}"/>
              </a:ext>
            </a:extLst>
          </p:cNvPr>
          <p:cNvSpPr/>
          <p:nvPr/>
        </p:nvSpPr>
        <p:spPr>
          <a:xfrm>
            <a:off x="6548297" y="2497612"/>
            <a:ext cx="1735625" cy="3734375"/>
          </a:xfrm>
          <a:prstGeom prst="roundRect">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Middleware2</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//logic</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Next();</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//more logic</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34D33B9A-51DA-4A39-8233-6920FCE7A45F}"/>
              </a:ext>
            </a:extLst>
          </p:cNvPr>
          <p:cNvSpPr/>
          <p:nvPr/>
        </p:nvSpPr>
        <p:spPr>
          <a:xfrm>
            <a:off x="8742129" y="2497612"/>
            <a:ext cx="1735625" cy="3734375"/>
          </a:xfrm>
          <a:prstGeom prst="roundRect">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Middleware3</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//logic</a:t>
            </a: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r>
              <a:rPr lang="en-IN" dirty="0">
                <a:ln w="0"/>
                <a:solidFill>
                  <a:schemeClr val="tx1"/>
                </a:solidFill>
                <a:effectLst>
                  <a:outerShdw blurRad="38100" dist="19050" dir="2700000" algn="tl" rotWithShape="0">
                    <a:schemeClr val="dk1">
                      <a:alpha val="40000"/>
                    </a:schemeClr>
                  </a:outerShdw>
                </a:effectLst>
              </a:rPr>
              <a:t>//</a:t>
            </a:r>
            <a:r>
              <a:rPr lang="en-IN" dirty="0" err="1">
                <a:ln w="0"/>
                <a:solidFill>
                  <a:schemeClr val="tx1"/>
                </a:solidFill>
                <a:effectLst>
                  <a:outerShdw blurRad="38100" dist="19050" dir="2700000" algn="tl" rotWithShape="0">
                    <a:schemeClr val="dk1">
                      <a:alpha val="40000"/>
                    </a:schemeClr>
                  </a:outerShdw>
                </a:effectLst>
              </a:rPr>
              <a:t>morelogic</a:t>
            </a: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IN" dirty="0">
              <a:ln w="0"/>
              <a:solidFill>
                <a:schemeClr val="tx1"/>
              </a:solidFill>
              <a:effectLst>
                <a:outerShdw blurRad="38100" dist="19050" dir="2700000" algn="tl" rotWithShape="0">
                  <a:schemeClr val="dk1">
                    <a:alpha val="40000"/>
                  </a:schemeClr>
                </a:outerShdw>
              </a:effectLst>
            </a:endParaRPr>
          </a:p>
          <a:p>
            <a:pPr algn="ctr">
              <a:lnSpc>
                <a:spcPct val="90000"/>
              </a:lnSpc>
            </a:pPr>
            <a:endParaRPr lang="en-US" dirty="0">
              <a:ln w="0"/>
              <a:solidFill>
                <a:schemeClr val="tx1"/>
              </a:solidFill>
              <a:effectLst>
                <a:outerShdw blurRad="38100" dist="19050" dir="2700000" algn="tl" rotWithShape="0">
                  <a:schemeClr val="dk1">
                    <a:alpha val="40000"/>
                  </a:schemeClr>
                </a:outerShdw>
              </a:effectLst>
            </a:endParaRPr>
          </a:p>
        </p:txBody>
      </p:sp>
      <p:sp>
        <p:nvSpPr>
          <p:cNvPr id="8" name="Arrow: Right 7">
            <a:extLst>
              <a:ext uri="{FF2B5EF4-FFF2-40B4-BE49-F238E27FC236}">
                <a16:creationId xmlns:a16="http://schemas.microsoft.com/office/drawing/2014/main" id="{7888701C-2831-4BD4-A8CC-74E6F0E3944C}"/>
              </a:ext>
            </a:extLst>
          </p:cNvPr>
          <p:cNvSpPr/>
          <p:nvPr/>
        </p:nvSpPr>
        <p:spPr>
          <a:xfrm>
            <a:off x="5722636" y="3710354"/>
            <a:ext cx="1183381" cy="221213"/>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 name="Arrow: Right 8">
            <a:extLst>
              <a:ext uri="{FF2B5EF4-FFF2-40B4-BE49-F238E27FC236}">
                <a16:creationId xmlns:a16="http://schemas.microsoft.com/office/drawing/2014/main" id="{260804B9-2B60-4C72-A826-5017E492D205}"/>
              </a:ext>
            </a:extLst>
          </p:cNvPr>
          <p:cNvSpPr/>
          <p:nvPr/>
        </p:nvSpPr>
        <p:spPr>
          <a:xfrm>
            <a:off x="7916433" y="4253258"/>
            <a:ext cx="1183381" cy="221213"/>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3" name="Arrow: Bent 12">
            <a:extLst>
              <a:ext uri="{FF2B5EF4-FFF2-40B4-BE49-F238E27FC236}">
                <a16:creationId xmlns:a16="http://schemas.microsoft.com/office/drawing/2014/main" id="{C976DE80-1A18-4104-ADCA-4B84215169B8}"/>
              </a:ext>
            </a:extLst>
          </p:cNvPr>
          <p:cNvSpPr/>
          <p:nvPr/>
        </p:nvSpPr>
        <p:spPr>
          <a:xfrm rot="-10800000">
            <a:off x="8253109" y="5271807"/>
            <a:ext cx="1431508" cy="370387"/>
          </a:xfrm>
          <a:prstGeom prst="bentArrow">
            <a:avLst/>
          </a:prstGeom>
          <a:ln>
            <a:solidFill>
              <a:schemeClr val="tx1"/>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14" name="Arrow: Bent 13">
            <a:extLst>
              <a:ext uri="{FF2B5EF4-FFF2-40B4-BE49-F238E27FC236}">
                <a16:creationId xmlns:a16="http://schemas.microsoft.com/office/drawing/2014/main" id="{D5630E35-4C31-4BC1-BF32-C26C0C99C551}"/>
              </a:ext>
            </a:extLst>
          </p:cNvPr>
          <p:cNvSpPr/>
          <p:nvPr/>
        </p:nvSpPr>
        <p:spPr>
          <a:xfrm rot="-10800000">
            <a:off x="5994607" y="5799809"/>
            <a:ext cx="1431508" cy="370387"/>
          </a:xfrm>
          <a:prstGeom prst="bentArrow">
            <a:avLst/>
          </a:prstGeom>
          <a:ln>
            <a:solidFill>
              <a:schemeClr val="tx1"/>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15" name="Rectangle 14">
            <a:extLst>
              <a:ext uri="{FF2B5EF4-FFF2-40B4-BE49-F238E27FC236}">
                <a16:creationId xmlns:a16="http://schemas.microsoft.com/office/drawing/2014/main" id="{DAFC8492-7FFA-4845-BE37-85AEA1B341F8}"/>
              </a:ext>
            </a:extLst>
          </p:cNvPr>
          <p:cNvSpPr/>
          <p:nvPr/>
        </p:nvSpPr>
        <p:spPr>
          <a:xfrm>
            <a:off x="1615586" y="2695215"/>
            <a:ext cx="1269947" cy="442425"/>
          </a:xfrm>
          <a:prstGeom prst="rect">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ln w="0"/>
                <a:solidFill>
                  <a:schemeClr val="tx1"/>
                </a:solidFill>
                <a:effectLst>
                  <a:outerShdw blurRad="38100" dist="19050" dir="2700000" algn="tl" rotWithShape="0">
                    <a:schemeClr val="dk1">
                      <a:alpha val="40000"/>
                    </a:schemeClr>
                  </a:outerShdw>
                </a:effectLst>
              </a:rPr>
              <a:t>Request</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98932489-F719-4078-9A1E-54D0CD3CBE35}"/>
              </a:ext>
            </a:extLst>
          </p:cNvPr>
          <p:cNvSpPr/>
          <p:nvPr/>
        </p:nvSpPr>
        <p:spPr>
          <a:xfrm>
            <a:off x="1677791" y="5872857"/>
            <a:ext cx="1151392" cy="355482"/>
          </a:xfrm>
          <a:prstGeom prst="rect">
            <a:avLst/>
          </a:prstGeom>
          <a:ln>
            <a:solidFill>
              <a:schemeClr val="tx1"/>
            </a:solidFill>
          </a:ln>
        </p:spPr>
        <p:txBody>
          <a:bodyPr wrap="square">
            <a:spAutoFit/>
          </a:bodyPr>
          <a:lstStyle/>
          <a:p>
            <a:pPr algn="ctr">
              <a:lnSpc>
                <a:spcPct val="90000"/>
              </a:lnSpc>
            </a:pPr>
            <a:r>
              <a:rPr lang="en-IN" dirty="0">
                <a:ln w="0"/>
                <a:effectLst>
                  <a:outerShdw blurRad="38100" dist="19050" dir="2700000" algn="tl" rotWithShape="0">
                    <a:schemeClr val="dk1">
                      <a:alpha val="40000"/>
                    </a:schemeClr>
                  </a:outerShdw>
                </a:effectLst>
              </a:rPr>
              <a:t>Response</a:t>
            </a:r>
            <a:endParaRPr lang="en-US" dirty="0">
              <a:ln w="0"/>
              <a:effectLst>
                <a:outerShdw blurRad="38100" dist="19050" dir="2700000" algn="tl" rotWithShape="0">
                  <a:schemeClr val="dk1">
                    <a:alpha val="40000"/>
                  </a:schemeClr>
                </a:outerShdw>
              </a:effectLst>
            </a:endParaRPr>
          </a:p>
        </p:txBody>
      </p:sp>
      <p:sp>
        <p:nvSpPr>
          <p:cNvPr id="17" name="Arrow: Right 16">
            <a:extLst>
              <a:ext uri="{FF2B5EF4-FFF2-40B4-BE49-F238E27FC236}">
                <a16:creationId xmlns:a16="http://schemas.microsoft.com/office/drawing/2014/main" id="{4DA0C73C-0198-4B6A-845B-CFD4CAA5FEE1}"/>
              </a:ext>
            </a:extLst>
          </p:cNvPr>
          <p:cNvSpPr/>
          <p:nvPr/>
        </p:nvSpPr>
        <p:spPr>
          <a:xfrm>
            <a:off x="2971478" y="2823076"/>
            <a:ext cx="1269946" cy="209965"/>
          </a:xfrm>
          <a:prstGeom prst="righ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8" name="Arrow: Left 17">
            <a:extLst>
              <a:ext uri="{FF2B5EF4-FFF2-40B4-BE49-F238E27FC236}">
                <a16:creationId xmlns:a16="http://schemas.microsoft.com/office/drawing/2014/main" id="{794BC985-0D37-4F8E-8E98-9C421A741B3A}"/>
              </a:ext>
            </a:extLst>
          </p:cNvPr>
          <p:cNvSpPr/>
          <p:nvPr/>
        </p:nvSpPr>
        <p:spPr>
          <a:xfrm>
            <a:off x="2862988" y="5991187"/>
            <a:ext cx="1396603" cy="188719"/>
          </a:xfrm>
          <a:prstGeom prst="leftArrow">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217335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1E28-A156-4358-8F11-39BC841EAB6E}"/>
              </a:ext>
            </a:extLst>
          </p:cNvPr>
          <p:cNvSpPr>
            <a:spLocks noGrp="1"/>
          </p:cNvSpPr>
          <p:nvPr>
            <p:ph type="title"/>
          </p:nvPr>
        </p:nvSpPr>
        <p:spPr>
          <a:xfrm>
            <a:off x="292667" y="186164"/>
            <a:ext cx="11125199" cy="507610"/>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DA627885-A476-44C8-A1CB-2FA195D08469}"/>
              </a:ext>
            </a:extLst>
          </p:cNvPr>
          <p:cNvSpPr>
            <a:spLocks noGrp="1"/>
          </p:cNvSpPr>
          <p:nvPr>
            <p:ph idx="1"/>
          </p:nvPr>
        </p:nvSpPr>
        <p:spPr>
          <a:xfrm>
            <a:off x="404548" y="820615"/>
            <a:ext cx="11126522" cy="4419600"/>
          </a:xfrm>
        </p:spPr>
        <p:txBody>
          <a:bodyPr>
            <a:normAutofit fontScale="92500" lnSpcReduction="20000"/>
          </a:bodyPr>
          <a:lstStyle/>
          <a:p>
            <a:r>
              <a:rPr lang="en-US" sz="2400" dirty="0"/>
              <a:t>The following example adds a single middleware using Run method which returns a string "Hello World!" on each request.</a:t>
            </a:r>
          </a:p>
          <a:p>
            <a:endParaRPr lang="en-US" sz="2400" dirty="0"/>
          </a:p>
          <a:p>
            <a:endParaRPr lang="en-US" sz="2400" dirty="0"/>
          </a:p>
          <a:p>
            <a:endParaRPr lang="en-US" sz="2400" dirty="0"/>
          </a:p>
          <a:p>
            <a:endParaRPr lang="en-US" sz="2400" dirty="0"/>
          </a:p>
          <a:p>
            <a:endParaRPr lang="en-US" sz="2400" dirty="0"/>
          </a:p>
          <a:p>
            <a:endParaRPr lang="en-US" sz="2400" dirty="0"/>
          </a:p>
          <a:p>
            <a:pPr>
              <a:spcBef>
                <a:spcPts val="600"/>
              </a:spcBef>
            </a:pPr>
            <a:endParaRPr lang="en-US" sz="2400" dirty="0"/>
          </a:p>
          <a:p>
            <a:pPr>
              <a:spcBef>
                <a:spcPts val="600"/>
              </a:spcBef>
            </a:pPr>
            <a:endParaRPr lang="en-US" sz="2400" dirty="0"/>
          </a:p>
          <a:p>
            <a:pPr>
              <a:spcBef>
                <a:spcPts val="600"/>
              </a:spcBef>
            </a:pPr>
            <a:r>
              <a:rPr lang="en-US" sz="2400" dirty="0"/>
              <a:t>In the above example, Run() is an extension method on </a:t>
            </a:r>
            <a:r>
              <a:rPr lang="en-US" sz="2400" dirty="0" err="1"/>
              <a:t>IApplicationBuilder</a:t>
            </a:r>
            <a:r>
              <a:rPr lang="en-US" sz="2400" dirty="0"/>
              <a:t> instance which adds a terminal middleware to the application's request pipeline. The above configured middleware returns a response with a string "Hello World!" for each request.</a:t>
            </a:r>
          </a:p>
        </p:txBody>
      </p:sp>
      <p:sp>
        <p:nvSpPr>
          <p:cNvPr id="4" name="Slide Number Placeholder 3">
            <a:extLst>
              <a:ext uri="{FF2B5EF4-FFF2-40B4-BE49-F238E27FC236}">
                <a16:creationId xmlns:a16="http://schemas.microsoft.com/office/drawing/2014/main" id="{8E468990-AB28-4907-ADC3-6DFDA2DFEB19}"/>
              </a:ext>
            </a:extLst>
          </p:cNvPr>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a:extLst>
              <a:ext uri="{FF2B5EF4-FFF2-40B4-BE49-F238E27FC236}">
                <a16:creationId xmlns:a16="http://schemas.microsoft.com/office/drawing/2014/main" id="{55C8F468-E002-46B0-8CFA-F054F53C2DA5}"/>
              </a:ext>
            </a:extLst>
          </p:cNvPr>
          <p:cNvPicPr>
            <a:picLocks noChangeAspect="1"/>
          </p:cNvPicPr>
          <p:nvPr/>
        </p:nvPicPr>
        <p:blipFill>
          <a:blip r:embed="rId2"/>
          <a:stretch>
            <a:fillRect/>
          </a:stretch>
        </p:blipFill>
        <p:spPr>
          <a:xfrm>
            <a:off x="1519311" y="1537897"/>
            <a:ext cx="8947052" cy="3557117"/>
          </a:xfrm>
          <a:prstGeom prst="rect">
            <a:avLst/>
          </a:prstGeom>
        </p:spPr>
      </p:pic>
    </p:spTree>
    <p:extLst>
      <p:ext uri="{BB962C8B-B14F-4D97-AF65-F5344CB8AC3E}">
        <p14:creationId xmlns:p14="http://schemas.microsoft.com/office/powerpoint/2010/main" val="146346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BBF5-DA8F-4E81-8C2E-2D1A6DCE379F}"/>
              </a:ext>
            </a:extLst>
          </p:cNvPr>
          <p:cNvSpPr>
            <a:spLocks noGrp="1"/>
          </p:cNvSpPr>
          <p:nvPr>
            <p:ph type="title"/>
          </p:nvPr>
        </p:nvSpPr>
        <p:spPr>
          <a:xfrm>
            <a:off x="320802" y="333405"/>
            <a:ext cx="11125199" cy="577949"/>
          </a:xfrm>
        </p:spPr>
        <p:txBody>
          <a:bodyPr>
            <a:normAutofit fontScale="90000"/>
          </a:bodyPr>
          <a:lstStyle/>
          <a:p>
            <a:r>
              <a:rPr lang="en-IN" dirty="0"/>
              <a:t>Understand Run Method</a:t>
            </a:r>
            <a:endParaRPr lang="en-US" dirty="0"/>
          </a:p>
        </p:txBody>
      </p:sp>
      <p:sp>
        <p:nvSpPr>
          <p:cNvPr id="3" name="Content Placeholder 2">
            <a:extLst>
              <a:ext uri="{FF2B5EF4-FFF2-40B4-BE49-F238E27FC236}">
                <a16:creationId xmlns:a16="http://schemas.microsoft.com/office/drawing/2014/main" id="{2DF6FBB0-0886-4313-9286-F2C24C2CAE78}"/>
              </a:ext>
            </a:extLst>
          </p:cNvPr>
          <p:cNvSpPr>
            <a:spLocks noGrp="1"/>
          </p:cNvSpPr>
          <p:nvPr>
            <p:ph idx="1"/>
          </p:nvPr>
        </p:nvSpPr>
        <p:spPr>
          <a:xfrm>
            <a:off x="531151" y="1073835"/>
            <a:ext cx="11126522" cy="4419600"/>
          </a:xfrm>
        </p:spPr>
        <p:txBody>
          <a:bodyPr>
            <a:normAutofit fontScale="92500" lnSpcReduction="10000"/>
          </a:bodyPr>
          <a:lstStyle/>
          <a:p>
            <a:pPr algn="just"/>
            <a:r>
              <a:rPr lang="en-US" sz="2400" dirty="0"/>
              <a:t>We used Run extension method to add middleware. The following is the signature of the Run method:</a:t>
            </a:r>
          </a:p>
          <a:p>
            <a:pPr algn="just">
              <a:spcBef>
                <a:spcPts val="600"/>
              </a:spcBef>
            </a:pPr>
            <a:endParaRPr lang="en-US" sz="2400" dirty="0"/>
          </a:p>
          <a:p>
            <a:pPr algn="just">
              <a:spcBef>
                <a:spcPts val="600"/>
              </a:spcBef>
            </a:pPr>
            <a:endParaRPr lang="en-US" sz="2400" dirty="0"/>
          </a:p>
          <a:p>
            <a:pPr algn="just">
              <a:spcBef>
                <a:spcPts val="600"/>
              </a:spcBef>
            </a:pPr>
            <a:r>
              <a:rPr lang="en-US" sz="2400" dirty="0"/>
              <a:t>The Run method is an extension method on </a:t>
            </a:r>
            <a:r>
              <a:rPr lang="en-US" sz="2400" dirty="0" err="1"/>
              <a:t>IApplicationBuilder</a:t>
            </a:r>
            <a:r>
              <a:rPr lang="en-US" sz="2400" dirty="0"/>
              <a:t> and accepts a parameter of </a:t>
            </a:r>
            <a:r>
              <a:rPr lang="en-US" sz="2400" dirty="0" err="1"/>
              <a:t>RequestDelegate</a:t>
            </a:r>
            <a:r>
              <a:rPr lang="en-US" sz="2400" dirty="0"/>
              <a:t>. The </a:t>
            </a:r>
            <a:r>
              <a:rPr lang="en-US" sz="2400" dirty="0" err="1"/>
              <a:t>RequestDelegate</a:t>
            </a:r>
            <a:r>
              <a:rPr lang="en-US" sz="2400" dirty="0"/>
              <a:t> is a delegate method which handles the request. The following is a </a:t>
            </a:r>
            <a:r>
              <a:rPr lang="en-US" sz="2400" dirty="0" err="1"/>
              <a:t>RequestDelegate</a:t>
            </a:r>
            <a:r>
              <a:rPr lang="en-US" sz="2400" dirty="0"/>
              <a:t> signature.</a:t>
            </a:r>
          </a:p>
          <a:p>
            <a:pPr algn="just">
              <a:spcBef>
                <a:spcPts val="600"/>
              </a:spcBef>
            </a:pPr>
            <a:endParaRPr lang="en-US" sz="2400" dirty="0"/>
          </a:p>
          <a:p>
            <a:pPr algn="just">
              <a:spcBef>
                <a:spcPts val="600"/>
              </a:spcBef>
            </a:pPr>
            <a:endParaRPr lang="en-US" sz="2400" dirty="0"/>
          </a:p>
          <a:p>
            <a:pPr algn="just">
              <a:spcBef>
                <a:spcPts val="600"/>
              </a:spcBef>
            </a:pPr>
            <a:endParaRPr lang="en-US" sz="2400" dirty="0"/>
          </a:p>
          <a:p>
            <a:pPr algn="just">
              <a:spcBef>
                <a:spcPts val="600"/>
              </a:spcBef>
            </a:pPr>
            <a:r>
              <a:rPr lang="en-US" sz="2400" dirty="0"/>
              <a:t>The Run method accepts a method as a parameter whose signature should match with </a:t>
            </a:r>
            <a:r>
              <a:rPr lang="en-US" sz="2400" dirty="0" err="1"/>
              <a:t>RequestDelegate</a:t>
            </a:r>
            <a:r>
              <a:rPr lang="en-US" sz="2400" dirty="0"/>
              <a:t>. Therefore, the method should accept the </a:t>
            </a:r>
            <a:r>
              <a:rPr lang="en-US" sz="2400" dirty="0" err="1"/>
              <a:t>HttpContext</a:t>
            </a:r>
            <a:r>
              <a:rPr lang="en-US" sz="2400" dirty="0"/>
              <a:t> parameter and return Task. So, you can either specify a lambda expression or specify a function in the Run method.</a:t>
            </a:r>
          </a:p>
        </p:txBody>
      </p:sp>
      <p:sp>
        <p:nvSpPr>
          <p:cNvPr id="4" name="Slide Number Placeholder 3">
            <a:extLst>
              <a:ext uri="{FF2B5EF4-FFF2-40B4-BE49-F238E27FC236}">
                <a16:creationId xmlns:a16="http://schemas.microsoft.com/office/drawing/2014/main" id="{682A7233-6715-4295-A363-7A66EA55A418}"/>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5" name="Picture 4">
            <a:extLst>
              <a:ext uri="{FF2B5EF4-FFF2-40B4-BE49-F238E27FC236}">
                <a16:creationId xmlns:a16="http://schemas.microsoft.com/office/drawing/2014/main" id="{4841B7E6-D4BA-4BB0-99D9-35876B7BC1C0}"/>
              </a:ext>
            </a:extLst>
          </p:cNvPr>
          <p:cNvPicPr>
            <a:picLocks noChangeAspect="1"/>
          </p:cNvPicPr>
          <p:nvPr/>
        </p:nvPicPr>
        <p:blipFill>
          <a:blip r:embed="rId2"/>
          <a:stretch>
            <a:fillRect/>
          </a:stretch>
        </p:blipFill>
        <p:spPr>
          <a:xfrm>
            <a:off x="1468623" y="1974167"/>
            <a:ext cx="8829555" cy="305021"/>
          </a:xfrm>
          <a:prstGeom prst="rect">
            <a:avLst/>
          </a:prstGeom>
        </p:spPr>
      </p:pic>
      <p:pic>
        <p:nvPicPr>
          <p:cNvPr id="6" name="Picture 5">
            <a:extLst>
              <a:ext uri="{FF2B5EF4-FFF2-40B4-BE49-F238E27FC236}">
                <a16:creationId xmlns:a16="http://schemas.microsoft.com/office/drawing/2014/main" id="{F6DE5D5F-AE2D-446D-946B-CF8CF254565B}"/>
              </a:ext>
            </a:extLst>
          </p:cNvPr>
          <p:cNvPicPr>
            <a:picLocks noChangeAspect="1"/>
          </p:cNvPicPr>
          <p:nvPr/>
        </p:nvPicPr>
        <p:blipFill>
          <a:blip r:embed="rId3"/>
          <a:stretch>
            <a:fillRect/>
          </a:stretch>
        </p:blipFill>
        <p:spPr>
          <a:xfrm>
            <a:off x="2563501" y="4182519"/>
            <a:ext cx="6569251" cy="269102"/>
          </a:xfrm>
          <a:prstGeom prst="rect">
            <a:avLst/>
          </a:prstGeom>
        </p:spPr>
      </p:pic>
    </p:spTree>
    <p:extLst>
      <p:ext uri="{BB962C8B-B14F-4D97-AF65-F5344CB8AC3E}">
        <p14:creationId xmlns:p14="http://schemas.microsoft.com/office/powerpoint/2010/main" val="145122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EB7A-EE01-4C1F-9192-EAC74A5992F9}"/>
              </a:ext>
            </a:extLst>
          </p:cNvPr>
          <p:cNvSpPr>
            <a:spLocks noGrp="1"/>
          </p:cNvSpPr>
          <p:nvPr>
            <p:ph type="title"/>
          </p:nvPr>
        </p:nvSpPr>
        <p:spPr>
          <a:xfrm>
            <a:off x="306735" y="347473"/>
            <a:ext cx="11125199" cy="563881"/>
          </a:xfrm>
        </p:spPr>
        <p:txBody>
          <a:bodyPr>
            <a:normAutofit fontScale="90000"/>
          </a:bodyPr>
          <a:lstStyle/>
          <a:p>
            <a:r>
              <a:rPr lang="en-IN" dirty="0"/>
              <a:t>Configure Multiple Middleware</a:t>
            </a:r>
            <a:endParaRPr lang="en-US" dirty="0"/>
          </a:p>
        </p:txBody>
      </p:sp>
      <p:sp>
        <p:nvSpPr>
          <p:cNvPr id="3" name="Content Placeholder 2">
            <a:extLst>
              <a:ext uri="{FF2B5EF4-FFF2-40B4-BE49-F238E27FC236}">
                <a16:creationId xmlns:a16="http://schemas.microsoft.com/office/drawing/2014/main" id="{5321797F-7DE3-443B-9275-7656E2E8B0D1}"/>
              </a:ext>
            </a:extLst>
          </p:cNvPr>
          <p:cNvSpPr>
            <a:spLocks noGrp="1"/>
          </p:cNvSpPr>
          <p:nvPr>
            <p:ph idx="1"/>
          </p:nvPr>
        </p:nvSpPr>
        <p:spPr>
          <a:xfrm>
            <a:off x="531151" y="1059768"/>
            <a:ext cx="11126522" cy="4419600"/>
          </a:xfrm>
        </p:spPr>
        <p:txBody>
          <a:bodyPr/>
          <a:lstStyle/>
          <a:p>
            <a:pPr algn="just"/>
            <a:r>
              <a:rPr lang="en-US" sz="2600" dirty="0"/>
              <a:t>Mostly there will be multiple middleware components in ASP.NET Core application which will be executed sequentially. The Run method adds a terminal middleware so it cannot call next middleware as it would be the last middleware in a sequence. The following will always execute the first Run method and will never reach the second Run method.</a:t>
            </a:r>
          </a:p>
        </p:txBody>
      </p:sp>
      <p:sp>
        <p:nvSpPr>
          <p:cNvPr id="4" name="Slide Number Placeholder 3">
            <a:extLst>
              <a:ext uri="{FF2B5EF4-FFF2-40B4-BE49-F238E27FC236}">
                <a16:creationId xmlns:a16="http://schemas.microsoft.com/office/drawing/2014/main" id="{A0666D4D-36B4-4B31-98C9-0C0645BC6FDC}"/>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5" name="Picture 4">
            <a:extLst>
              <a:ext uri="{FF2B5EF4-FFF2-40B4-BE49-F238E27FC236}">
                <a16:creationId xmlns:a16="http://schemas.microsoft.com/office/drawing/2014/main" id="{8AC155A8-5343-4062-B90D-0BB849A76ED6}"/>
              </a:ext>
            </a:extLst>
          </p:cNvPr>
          <p:cNvPicPr>
            <a:picLocks noChangeAspect="1"/>
          </p:cNvPicPr>
          <p:nvPr/>
        </p:nvPicPr>
        <p:blipFill>
          <a:blip r:embed="rId2"/>
          <a:stretch>
            <a:fillRect/>
          </a:stretch>
        </p:blipFill>
        <p:spPr>
          <a:xfrm>
            <a:off x="2121828" y="2891201"/>
            <a:ext cx="7195638" cy="3298584"/>
          </a:xfrm>
          <a:prstGeom prst="rect">
            <a:avLst/>
          </a:prstGeom>
        </p:spPr>
      </p:pic>
    </p:spTree>
    <p:extLst>
      <p:ext uri="{BB962C8B-B14F-4D97-AF65-F5344CB8AC3E}">
        <p14:creationId xmlns:p14="http://schemas.microsoft.com/office/powerpoint/2010/main" val="227979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4D68-A290-4DE9-8BE6-FBF5B0BF6754}"/>
              </a:ext>
            </a:extLst>
          </p:cNvPr>
          <p:cNvSpPr>
            <a:spLocks noGrp="1"/>
          </p:cNvSpPr>
          <p:nvPr>
            <p:ph type="title"/>
          </p:nvPr>
        </p:nvSpPr>
        <p:spPr>
          <a:xfrm>
            <a:off x="292667" y="253218"/>
            <a:ext cx="11125199" cy="535746"/>
          </a:xfrm>
        </p:spPr>
        <p:txBody>
          <a:bodyPr>
            <a:normAutofit fontScale="90000"/>
          </a:bodyPr>
          <a:lstStyle/>
          <a:p>
            <a:r>
              <a:rPr lang="en-IN" dirty="0"/>
              <a:t>Configure Multiple Middleware</a:t>
            </a:r>
            <a:endParaRPr lang="en-US" dirty="0"/>
          </a:p>
        </p:txBody>
      </p:sp>
      <p:sp>
        <p:nvSpPr>
          <p:cNvPr id="3" name="Content Placeholder 2">
            <a:extLst>
              <a:ext uri="{FF2B5EF4-FFF2-40B4-BE49-F238E27FC236}">
                <a16:creationId xmlns:a16="http://schemas.microsoft.com/office/drawing/2014/main" id="{8DF20A0D-9E9E-494D-BF48-59B040B91E1F}"/>
              </a:ext>
            </a:extLst>
          </p:cNvPr>
          <p:cNvSpPr>
            <a:spLocks noGrp="1"/>
          </p:cNvSpPr>
          <p:nvPr>
            <p:ph idx="1"/>
          </p:nvPr>
        </p:nvSpPr>
        <p:spPr>
          <a:xfrm>
            <a:off x="531151" y="876884"/>
            <a:ext cx="11126522" cy="4419600"/>
          </a:xfrm>
        </p:spPr>
        <p:txBody>
          <a:bodyPr>
            <a:normAutofit fontScale="92500" lnSpcReduction="20000"/>
          </a:bodyPr>
          <a:lstStyle/>
          <a:p>
            <a:pPr algn="just"/>
            <a:r>
              <a:rPr lang="en-US" sz="2600" dirty="0"/>
              <a:t>To configure multiple middleware, use Use() extension method. It is similar to Run() method except that it includes next parameter to invoke next middleware in the sequence. Consider the following example.</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t>The above example will display Hello World From 1st </a:t>
            </a:r>
            <a:r>
              <a:rPr lang="en-US" sz="2600" dirty="0" err="1"/>
              <a:t>Middleware!Hello</a:t>
            </a:r>
            <a:r>
              <a:rPr lang="en-US" sz="2600" dirty="0"/>
              <a:t> World From 2nd Middleware! in the browser.</a:t>
            </a:r>
          </a:p>
        </p:txBody>
      </p:sp>
      <p:sp>
        <p:nvSpPr>
          <p:cNvPr id="4" name="Slide Number Placeholder 3">
            <a:extLst>
              <a:ext uri="{FF2B5EF4-FFF2-40B4-BE49-F238E27FC236}">
                <a16:creationId xmlns:a16="http://schemas.microsoft.com/office/drawing/2014/main" id="{BE63A3BF-B464-491C-8308-D9FA7B2B4134}"/>
              </a:ext>
            </a:extLst>
          </p:cNvPr>
          <p:cNvSpPr>
            <a:spLocks noGrp="1"/>
          </p:cNvSpPr>
          <p:nvPr>
            <p:ph type="sldNum" sz="quarter" idx="12"/>
          </p:nvPr>
        </p:nvSpPr>
        <p:spPr/>
        <p:txBody>
          <a:bodyPr/>
          <a:lstStyle/>
          <a:p>
            <a:fld id="{C51EAA63-D034-42AE-91FA-B13B9518C7BE}" type="slidenum">
              <a:rPr lang="en-US" smtClean="0"/>
              <a:pPr/>
              <a:t>34</a:t>
            </a:fld>
            <a:endParaRPr lang="en-US" dirty="0"/>
          </a:p>
        </p:txBody>
      </p:sp>
      <p:pic>
        <p:nvPicPr>
          <p:cNvPr id="5" name="Picture 4">
            <a:extLst>
              <a:ext uri="{FF2B5EF4-FFF2-40B4-BE49-F238E27FC236}">
                <a16:creationId xmlns:a16="http://schemas.microsoft.com/office/drawing/2014/main" id="{FA07250B-ED55-4A37-83A0-B0D5D6F2737B}"/>
              </a:ext>
            </a:extLst>
          </p:cNvPr>
          <p:cNvPicPr>
            <a:picLocks noChangeAspect="1"/>
          </p:cNvPicPr>
          <p:nvPr/>
        </p:nvPicPr>
        <p:blipFill>
          <a:blip r:embed="rId2"/>
          <a:stretch>
            <a:fillRect/>
          </a:stretch>
        </p:blipFill>
        <p:spPr>
          <a:xfrm>
            <a:off x="2074413" y="2006524"/>
            <a:ext cx="7576024" cy="3590477"/>
          </a:xfrm>
          <a:prstGeom prst="rect">
            <a:avLst/>
          </a:prstGeom>
        </p:spPr>
      </p:pic>
    </p:spTree>
    <p:extLst>
      <p:ext uri="{BB962C8B-B14F-4D97-AF65-F5344CB8AC3E}">
        <p14:creationId xmlns:p14="http://schemas.microsoft.com/office/powerpoint/2010/main" val="155253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B00C-A6E6-48AD-9770-B8F2CD610D94}"/>
              </a:ext>
            </a:extLst>
          </p:cNvPr>
          <p:cNvSpPr>
            <a:spLocks noGrp="1"/>
          </p:cNvSpPr>
          <p:nvPr>
            <p:ph type="title"/>
          </p:nvPr>
        </p:nvSpPr>
        <p:spPr>
          <a:xfrm>
            <a:off x="278599" y="225083"/>
            <a:ext cx="11125199" cy="535746"/>
          </a:xfrm>
        </p:spPr>
        <p:txBody>
          <a:bodyPr>
            <a:normAutofit fontScale="90000"/>
          </a:bodyPr>
          <a:lstStyle/>
          <a:p>
            <a:r>
              <a:rPr lang="en-IN" dirty="0"/>
              <a:t>Add Built-in Middleware Via NuGet</a:t>
            </a:r>
            <a:endParaRPr lang="en-US" dirty="0"/>
          </a:p>
        </p:txBody>
      </p:sp>
      <p:sp>
        <p:nvSpPr>
          <p:cNvPr id="3" name="Content Placeholder 2">
            <a:extLst>
              <a:ext uri="{FF2B5EF4-FFF2-40B4-BE49-F238E27FC236}">
                <a16:creationId xmlns:a16="http://schemas.microsoft.com/office/drawing/2014/main" id="{562B2F9C-7EDC-4C76-9CB2-1A15C96180DB}"/>
              </a:ext>
            </a:extLst>
          </p:cNvPr>
          <p:cNvSpPr>
            <a:spLocks noGrp="1"/>
          </p:cNvSpPr>
          <p:nvPr>
            <p:ph idx="1"/>
          </p:nvPr>
        </p:nvSpPr>
        <p:spPr>
          <a:xfrm>
            <a:off x="531151" y="933158"/>
            <a:ext cx="11126522" cy="4419600"/>
          </a:xfrm>
        </p:spPr>
        <p:txBody>
          <a:bodyPr/>
          <a:lstStyle/>
          <a:p>
            <a:r>
              <a:rPr lang="en-US" sz="2600" dirty="0"/>
              <a:t>The followings are some built-in middleware:</a:t>
            </a:r>
          </a:p>
        </p:txBody>
      </p:sp>
      <p:sp>
        <p:nvSpPr>
          <p:cNvPr id="4" name="Slide Number Placeholder 3">
            <a:extLst>
              <a:ext uri="{FF2B5EF4-FFF2-40B4-BE49-F238E27FC236}">
                <a16:creationId xmlns:a16="http://schemas.microsoft.com/office/drawing/2014/main" id="{97087DA6-6CC4-48B4-9FD8-85B5500DB2DD}"/>
              </a:ext>
            </a:extLst>
          </p:cNvPr>
          <p:cNvSpPr>
            <a:spLocks noGrp="1"/>
          </p:cNvSpPr>
          <p:nvPr>
            <p:ph type="sldNum" sz="quarter" idx="12"/>
          </p:nvPr>
        </p:nvSpPr>
        <p:spPr/>
        <p:txBody>
          <a:bodyPr/>
          <a:lstStyle/>
          <a:p>
            <a:fld id="{C51EAA63-D034-42AE-91FA-B13B9518C7BE}" type="slidenum">
              <a:rPr lang="en-US" smtClean="0"/>
              <a:pPr/>
              <a:t>35</a:t>
            </a:fld>
            <a:endParaRPr lang="en-US" dirty="0"/>
          </a:p>
        </p:txBody>
      </p:sp>
      <p:graphicFrame>
        <p:nvGraphicFramePr>
          <p:cNvPr id="5" name="Table 4">
            <a:extLst>
              <a:ext uri="{FF2B5EF4-FFF2-40B4-BE49-F238E27FC236}">
                <a16:creationId xmlns:a16="http://schemas.microsoft.com/office/drawing/2014/main" id="{B27ED699-DAC9-4FE2-97B5-1D334E131BCE}"/>
              </a:ext>
            </a:extLst>
          </p:cNvPr>
          <p:cNvGraphicFramePr>
            <a:graphicFrameLocks noGrp="1"/>
          </p:cNvGraphicFramePr>
          <p:nvPr>
            <p:extLst>
              <p:ext uri="{D42A27DB-BD31-4B8C-83A1-F6EECF244321}">
                <p14:modId xmlns:p14="http://schemas.microsoft.com/office/powerpoint/2010/main" val="1379869756"/>
              </p:ext>
            </p:extLst>
          </p:nvPr>
        </p:nvGraphicFramePr>
        <p:xfrm>
          <a:off x="2494156" y="1699847"/>
          <a:ext cx="6829426" cy="3535680"/>
        </p:xfrm>
        <a:graphic>
          <a:graphicData uri="http://schemas.openxmlformats.org/drawingml/2006/table">
            <a:tbl>
              <a:tblPr>
                <a:tableStyleId>{E8B1032C-EA38-4F05-BA0D-38AFFFC7BED3}</a:tableStyleId>
              </a:tblPr>
              <a:tblGrid>
                <a:gridCol w="2148182">
                  <a:extLst>
                    <a:ext uri="{9D8B030D-6E8A-4147-A177-3AD203B41FA5}">
                      <a16:colId xmlns:a16="http://schemas.microsoft.com/office/drawing/2014/main" val="2575789312"/>
                    </a:ext>
                  </a:extLst>
                </a:gridCol>
                <a:gridCol w="4681244">
                  <a:extLst>
                    <a:ext uri="{9D8B030D-6E8A-4147-A177-3AD203B41FA5}">
                      <a16:colId xmlns:a16="http://schemas.microsoft.com/office/drawing/2014/main" val="2762235963"/>
                    </a:ext>
                  </a:extLst>
                </a:gridCol>
              </a:tblGrid>
              <a:tr h="0">
                <a:tc>
                  <a:txBody>
                    <a:bodyPr/>
                    <a:lstStyle/>
                    <a:p>
                      <a:pPr algn="ctr" fontAlgn="b"/>
                      <a:r>
                        <a:rPr lang="en-US" b="1">
                          <a:effectLst/>
                        </a:rPr>
                        <a:t>Middleware</a:t>
                      </a:r>
                      <a:endParaRPr lang="en-US" b="1">
                        <a:solidFill>
                          <a:srgbClr val="FFFFFF"/>
                        </a:solidFill>
                        <a:effectLst/>
                      </a:endParaRPr>
                    </a:p>
                  </a:txBody>
                  <a:tcPr anchor="b"/>
                </a:tc>
                <a:tc>
                  <a:txBody>
                    <a:bodyPr/>
                    <a:lstStyle/>
                    <a:p>
                      <a:pPr algn="ctr" fontAlgn="b"/>
                      <a:r>
                        <a:rPr lang="en-US" b="1" dirty="0">
                          <a:effectLst/>
                        </a:rPr>
                        <a:t>Description</a:t>
                      </a:r>
                      <a:endParaRPr lang="en-US" b="1" dirty="0">
                        <a:solidFill>
                          <a:srgbClr val="FFFFFF"/>
                        </a:solidFill>
                        <a:effectLst/>
                      </a:endParaRPr>
                    </a:p>
                  </a:txBody>
                  <a:tcPr anchor="b"/>
                </a:tc>
                <a:extLst>
                  <a:ext uri="{0D108BD9-81ED-4DB2-BD59-A6C34878D82A}">
                    <a16:rowId xmlns:a16="http://schemas.microsoft.com/office/drawing/2014/main" val="2642267767"/>
                  </a:ext>
                </a:extLst>
              </a:tr>
              <a:tr h="0">
                <a:tc>
                  <a:txBody>
                    <a:bodyPr/>
                    <a:lstStyle/>
                    <a:p>
                      <a:pPr fontAlgn="t"/>
                      <a:r>
                        <a:rPr lang="en-US">
                          <a:effectLst/>
                        </a:rPr>
                        <a:t>Authentication</a:t>
                      </a:r>
                      <a:endParaRPr lang="en-US">
                        <a:solidFill>
                          <a:srgbClr val="414141"/>
                        </a:solidFill>
                        <a:effectLst/>
                      </a:endParaRPr>
                    </a:p>
                  </a:txBody>
                  <a:tcPr/>
                </a:tc>
                <a:tc>
                  <a:txBody>
                    <a:bodyPr/>
                    <a:lstStyle/>
                    <a:p>
                      <a:pPr fontAlgn="t"/>
                      <a:r>
                        <a:rPr lang="en-US">
                          <a:effectLst/>
                        </a:rPr>
                        <a:t>Adds authentication support.</a:t>
                      </a:r>
                      <a:endParaRPr lang="en-US">
                        <a:solidFill>
                          <a:srgbClr val="414141"/>
                        </a:solidFill>
                        <a:effectLst/>
                      </a:endParaRPr>
                    </a:p>
                  </a:txBody>
                  <a:tcPr/>
                </a:tc>
                <a:extLst>
                  <a:ext uri="{0D108BD9-81ED-4DB2-BD59-A6C34878D82A}">
                    <a16:rowId xmlns:a16="http://schemas.microsoft.com/office/drawing/2014/main" val="2902937991"/>
                  </a:ext>
                </a:extLst>
              </a:tr>
              <a:tr h="0">
                <a:tc>
                  <a:txBody>
                    <a:bodyPr/>
                    <a:lstStyle/>
                    <a:p>
                      <a:pPr fontAlgn="t"/>
                      <a:r>
                        <a:rPr lang="en-US">
                          <a:effectLst/>
                        </a:rPr>
                        <a:t>CORS</a:t>
                      </a:r>
                      <a:endParaRPr lang="en-US">
                        <a:solidFill>
                          <a:srgbClr val="414141"/>
                        </a:solidFill>
                        <a:effectLst/>
                      </a:endParaRPr>
                    </a:p>
                  </a:txBody>
                  <a:tcPr/>
                </a:tc>
                <a:tc>
                  <a:txBody>
                    <a:bodyPr/>
                    <a:lstStyle/>
                    <a:p>
                      <a:pPr fontAlgn="t"/>
                      <a:r>
                        <a:rPr lang="en-US">
                          <a:effectLst/>
                        </a:rPr>
                        <a:t>Configures Cross-Origin Resource Sharing.</a:t>
                      </a:r>
                      <a:endParaRPr lang="en-US">
                        <a:solidFill>
                          <a:srgbClr val="414141"/>
                        </a:solidFill>
                        <a:effectLst/>
                      </a:endParaRPr>
                    </a:p>
                  </a:txBody>
                  <a:tcPr/>
                </a:tc>
                <a:extLst>
                  <a:ext uri="{0D108BD9-81ED-4DB2-BD59-A6C34878D82A}">
                    <a16:rowId xmlns:a16="http://schemas.microsoft.com/office/drawing/2014/main" val="1407679332"/>
                  </a:ext>
                </a:extLst>
              </a:tr>
              <a:tr h="0">
                <a:tc>
                  <a:txBody>
                    <a:bodyPr/>
                    <a:lstStyle/>
                    <a:p>
                      <a:pPr fontAlgn="t"/>
                      <a:r>
                        <a:rPr lang="en-US">
                          <a:effectLst/>
                        </a:rPr>
                        <a:t>Routing</a:t>
                      </a:r>
                      <a:endParaRPr lang="en-US">
                        <a:solidFill>
                          <a:srgbClr val="414141"/>
                        </a:solidFill>
                        <a:effectLst/>
                      </a:endParaRPr>
                    </a:p>
                  </a:txBody>
                  <a:tcPr/>
                </a:tc>
                <a:tc>
                  <a:txBody>
                    <a:bodyPr/>
                    <a:lstStyle/>
                    <a:p>
                      <a:pPr fontAlgn="t"/>
                      <a:r>
                        <a:rPr lang="en-US">
                          <a:effectLst/>
                        </a:rPr>
                        <a:t>Adds routing capabilities for MVC or web form</a:t>
                      </a:r>
                      <a:endParaRPr lang="en-US">
                        <a:solidFill>
                          <a:srgbClr val="414141"/>
                        </a:solidFill>
                        <a:effectLst/>
                      </a:endParaRPr>
                    </a:p>
                  </a:txBody>
                  <a:tcPr/>
                </a:tc>
                <a:extLst>
                  <a:ext uri="{0D108BD9-81ED-4DB2-BD59-A6C34878D82A}">
                    <a16:rowId xmlns:a16="http://schemas.microsoft.com/office/drawing/2014/main" val="1450172721"/>
                  </a:ext>
                </a:extLst>
              </a:tr>
              <a:tr h="0">
                <a:tc>
                  <a:txBody>
                    <a:bodyPr/>
                    <a:lstStyle/>
                    <a:p>
                      <a:pPr fontAlgn="t"/>
                      <a:r>
                        <a:rPr lang="en-US">
                          <a:effectLst/>
                        </a:rPr>
                        <a:t>Session</a:t>
                      </a:r>
                      <a:endParaRPr lang="en-US">
                        <a:solidFill>
                          <a:srgbClr val="414141"/>
                        </a:solidFill>
                        <a:effectLst/>
                      </a:endParaRPr>
                    </a:p>
                  </a:txBody>
                  <a:tcPr/>
                </a:tc>
                <a:tc>
                  <a:txBody>
                    <a:bodyPr/>
                    <a:lstStyle/>
                    <a:p>
                      <a:pPr fontAlgn="t"/>
                      <a:r>
                        <a:rPr lang="en-US">
                          <a:effectLst/>
                        </a:rPr>
                        <a:t>Adds support for user session.</a:t>
                      </a:r>
                      <a:endParaRPr lang="en-US">
                        <a:solidFill>
                          <a:srgbClr val="414141"/>
                        </a:solidFill>
                        <a:effectLst/>
                      </a:endParaRPr>
                    </a:p>
                  </a:txBody>
                  <a:tcPr/>
                </a:tc>
                <a:extLst>
                  <a:ext uri="{0D108BD9-81ED-4DB2-BD59-A6C34878D82A}">
                    <a16:rowId xmlns:a16="http://schemas.microsoft.com/office/drawing/2014/main" val="181082381"/>
                  </a:ext>
                </a:extLst>
              </a:tr>
              <a:tr h="0">
                <a:tc>
                  <a:txBody>
                    <a:bodyPr/>
                    <a:lstStyle/>
                    <a:p>
                      <a:pPr fontAlgn="t"/>
                      <a:r>
                        <a:rPr lang="en-US">
                          <a:effectLst/>
                        </a:rPr>
                        <a:t>StaticFiles</a:t>
                      </a:r>
                      <a:endParaRPr lang="en-US">
                        <a:solidFill>
                          <a:srgbClr val="414141"/>
                        </a:solidFill>
                        <a:effectLst/>
                      </a:endParaRPr>
                    </a:p>
                  </a:txBody>
                  <a:tcPr/>
                </a:tc>
                <a:tc>
                  <a:txBody>
                    <a:bodyPr/>
                    <a:lstStyle/>
                    <a:p>
                      <a:pPr fontAlgn="t"/>
                      <a:r>
                        <a:rPr lang="en-US">
                          <a:effectLst/>
                        </a:rPr>
                        <a:t>Adds support for serving static files and directory browsing.</a:t>
                      </a:r>
                      <a:endParaRPr lang="en-US">
                        <a:solidFill>
                          <a:srgbClr val="414141"/>
                        </a:solidFill>
                        <a:effectLst/>
                      </a:endParaRPr>
                    </a:p>
                  </a:txBody>
                  <a:tcPr/>
                </a:tc>
                <a:extLst>
                  <a:ext uri="{0D108BD9-81ED-4DB2-BD59-A6C34878D82A}">
                    <a16:rowId xmlns:a16="http://schemas.microsoft.com/office/drawing/2014/main" val="2309931337"/>
                  </a:ext>
                </a:extLst>
              </a:tr>
              <a:tr h="0">
                <a:tc>
                  <a:txBody>
                    <a:bodyPr/>
                    <a:lstStyle/>
                    <a:p>
                      <a:pPr fontAlgn="t"/>
                      <a:r>
                        <a:rPr lang="en-US">
                          <a:effectLst/>
                        </a:rPr>
                        <a:t>Diagnostics</a:t>
                      </a:r>
                      <a:endParaRPr lang="en-US">
                        <a:solidFill>
                          <a:srgbClr val="414141"/>
                        </a:solidFill>
                        <a:effectLst/>
                      </a:endParaRPr>
                    </a:p>
                  </a:txBody>
                  <a:tcPr/>
                </a:tc>
                <a:tc>
                  <a:txBody>
                    <a:bodyPr/>
                    <a:lstStyle/>
                    <a:p>
                      <a:pPr fontAlgn="t"/>
                      <a:r>
                        <a:rPr lang="en-US" dirty="0">
                          <a:effectLst/>
                        </a:rPr>
                        <a:t>Adds support for reporting and handling exceptions and errors.</a:t>
                      </a:r>
                      <a:endParaRPr lang="en-US" dirty="0">
                        <a:solidFill>
                          <a:srgbClr val="414141"/>
                        </a:solidFill>
                        <a:effectLst/>
                      </a:endParaRPr>
                    </a:p>
                  </a:txBody>
                  <a:tcPr/>
                </a:tc>
                <a:extLst>
                  <a:ext uri="{0D108BD9-81ED-4DB2-BD59-A6C34878D82A}">
                    <a16:rowId xmlns:a16="http://schemas.microsoft.com/office/drawing/2014/main" val="2300041539"/>
                  </a:ext>
                </a:extLst>
              </a:tr>
            </a:tbl>
          </a:graphicData>
        </a:graphic>
      </p:graphicFrame>
    </p:spTree>
    <p:extLst>
      <p:ext uri="{BB962C8B-B14F-4D97-AF65-F5344CB8AC3E}">
        <p14:creationId xmlns:p14="http://schemas.microsoft.com/office/powerpoint/2010/main" val="144979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E27E-85EF-4836-AC49-F3D1BF8515E5}"/>
              </a:ext>
            </a:extLst>
          </p:cNvPr>
          <p:cNvSpPr>
            <a:spLocks noGrp="1"/>
          </p:cNvSpPr>
          <p:nvPr>
            <p:ph type="title"/>
          </p:nvPr>
        </p:nvSpPr>
        <p:spPr>
          <a:xfrm>
            <a:off x="250464" y="214300"/>
            <a:ext cx="11125199" cy="507610"/>
          </a:xfrm>
        </p:spPr>
        <p:txBody>
          <a:bodyPr>
            <a:normAutofit fontScale="90000"/>
          </a:bodyPr>
          <a:lstStyle/>
          <a:p>
            <a:r>
              <a:rPr lang="en-IN" dirty="0"/>
              <a:t>Diagnostics Middleware </a:t>
            </a:r>
            <a:endParaRPr lang="en-US" dirty="0"/>
          </a:p>
        </p:txBody>
      </p:sp>
      <p:sp>
        <p:nvSpPr>
          <p:cNvPr id="3" name="Content Placeholder 2">
            <a:extLst>
              <a:ext uri="{FF2B5EF4-FFF2-40B4-BE49-F238E27FC236}">
                <a16:creationId xmlns:a16="http://schemas.microsoft.com/office/drawing/2014/main" id="{5BAE7163-438B-46FC-926A-F41A5AAD6BC0}"/>
              </a:ext>
            </a:extLst>
          </p:cNvPr>
          <p:cNvSpPr>
            <a:spLocks noGrp="1"/>
          </p:cNvSpPr>
          <p:nvPr>
            <p:ph idx="1"/>
          </p:nvPr>
        </p:nvSpPr>
        <p:spPr>
          <a:xfrm>
            <a:off x="531151" y="890955"/>
            <a:ext cx="11126522" cy="4419600"/>
          </a:xfrm>
        </p:spPr>
        <p:txBody>
          <a:bodyPr/>
          <a:lstStyle/>
          <a:p>
            <a:r>
              <a:rPr lang="en-US" dirty="0"/>
              <a:t>Diagnostics middleware is used for reporting and handling exceptions and errors in ASP.NET Core, and diagnosing Entity Framework Core migrations errors.</a:t>
            </a:r>
          </a:p>
          <a:p>
            <a:endParaRPr lang="en-US" dirty="0"/>
          </a:p>
          <a:p>
            <a:r>
              <a:rPr lang="en-US" dirty="0"/>
              <a:t>Open </a:t>
            </a:r>
            <a:r>
              <a:rPr lang="en-US" dirty="0" err="1"/>
              <a:t>project.json</a:t>
            </a:r>
            <a:r>
              <a:rPr lang="en-US" dirty="0"/>
              <a:t> and add </a:t>
            </a:r>
            <a:r>
              <a:rPr lang="en-US" dirty="0" err="1"/>
              <a:t>Microsoft.AspNetCore.Diagnostics</a:t>
            </a:r>
            <a:r>
              <a:rPr lang="en-US" dirty="0"/>
              <a:t> dependency if it is not added. Wait for some time till Visual Studio restores the packages.</a:t>
            </a:r>
          </a:p>
          <a:p>
            <a:endParaRPr lang="en-US" dirty="0"/>
          </a:p>
        </p:txBody>
      </p:sp>
      <p:sp>
        <p:nvSpPr>
          <p:cNvPr id="4" name="Slide Number Placeholder 3">
            <a:extLst>
              <a:ext uri="{FF2B5EF4-FFF2-40B4-BE49-F238E27FC236}">
                <a16:creationId xmlns:a16="http://schemas.microsoft.com/office/drawing/2014/main" id="{A4BC0958-1700-4090-A634-F21F33572CC6}"/>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422472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0767-88E1-49DF-B3B2-86FB22CB623D}"/>
              </a:ext>
            </a:extLst>
          </p:cNvPr>
          <p:cNvSpPr>
            <a:spLocks noGrp="1"/>
          </p:cNvSpPr>
          <p:nvPr>
            <p:ph type="title"/>
          </p:nvPr>
        </p:nvSpPr>
        <p:spPr>
          <a:xfrm>
            <a:off x="320803" y="277132"/>
            <a:ext cx="11125199" cy="521678"/>
          </a:xfrm>
        </p:spPr>
        <p:txBody>
          <a:bodyPr>
            <a:normAutofit fontScale="90000"/>
          </a:bodyPr>
          <a:lstStyle/>
          <a:p>
            <a:r>
              <a:rPr lang="en-IN" dirty="0"/>
              <a:t>Diagnostics Middleware</a:t>
            </a:r>
            <a:endParaRPr lang="en-US" dirty="0"/>
          </a:p>
        </p:txBody>
      </p:sp>
      <p:sp>
        <p:nvSpPr>
          <p:cNvPr id="3" name="Content Placeholder 2">
            <a:extLst>
              <a:ext uri="{FF2B5EF4-FFF2-40B4-BE49-F238E27FC236}">
                <a16:creationId xmlns:a16="http://schemas.microsoft.com/office/drawing/2014/main" id="{8D53C38D-3519-4EF6-828C-3E0C559C9D89}"/>
              </a:ext>
            </a:extLst>
          </p:cNvPr>
          <p:cNvSpPr>
            <a:spLocks noGrp="1"/>
          </p:cNvSpPr>
          <p:nvPr>
            <p:ph idx="1"/>
          </p:nvPr>
        </p:nvSpPr>
        <p:spPr>
          <a:xfrm>
            <a:off x="531151" y="961291"/>
            <a:ext cx="11126522" cy="4419600"/>
          </a:xfrm>
        </p:spPr>
        <p:txBody>
          <a:bodyPr/>
          <a:lstStyle/>
          <a:p>
            <a:r>
              <a:rPr lang="en-US" dirty="0"/>
              <a:t>This package includes following middleware and extension methods for it.</a:t>
            </a:r>
          </a:p>
          <a:p>
            <a:endParaRPr lang="en-US" dirty="0"/>
          </a:p>
        </p:txBody>
      </p:sp>
      <p:sp>
        <p:nvSpPr>
          <p:cNvPr id="4" name="Slide Number Placeholder 3">
            <a:extLst>
              <a:ext uri="{FF2B5EF4-FFF2-40B4-BE49-F238E27FC236}">
                <a16:creationId xmlns:a16="http://schemas.microsoft.com/office/drawing/2014/main" id="{9FF8E101-6E88-4966-B73C-0C38CD1A5D9F}"/>
              </a:ext>
            </a:extLst>
          </p:cNvPr>
          <p:cNvSpPr>
            <a:spLocks noGrp="1"/>
          </p:cNvSpPr>
          <p:nvPr>
            <p:ph type="sldNum" sz="quarter" idx="12"/>
          </p:nvPr>
        </p:nvSpPr>
        <p:spPr/>
        <p:txBody>
          <a:bodyPr/>
          <a:lstStyle/>
          <a:p>
            <a:fld id="{C51EAA63-D034-42AE-91FA-B13B9518C7BE}" type="slidenum">
              <a:rPr lang="en-US" smtClean="0"/>
              <a:pPr/>
              <a:t>37</a:t>
            </a:fld>
            <a:endParaRPr lang="en-US" dirty="0"/>
          </a:p>
        </p:txBody>
      </p:sp>
      <p:graphicFrame>
        <p:nvGraphicFramePr>
          <p:cNvPr id="5" name="Table 4">
            <a:extLst>
              <a:ext uri="{FF2B5EF4-FFF2-40B4-BE49-F238E27FC236}">
                <a16:creationId xmlns:a16="http://schemas.microsoft.com/office/drawing/2014/main" id="{1DB76208-AB5C-4447-B059-C2C917A6907F}"/>
              </a:ext>
            </a:extLst>
          </p:cNvPr>
          <p:cNvGraphicFramePr>
            <a:graphicFrameLocks noGrp="1"/>
          </p:cNvGraphicFramePr>
          <p:nvPr>
            <p:extLst>
              <p:ext uri="{D42A27DB-BD31-4B8C-83A1-F6EECF244321}">
                <p14:modId xmlns:p14="http://schemas.microsoft.com/office/powerpoint/2010/main" val="405124649"/>
              </p:ext>
            </p:extLst>
          </p:nvPr>
        </p:nvGraphicFramePr>
        <p:xfrm>
          <a:off x="731520" y="1453660"/>
          <a:ext cx="10926153" cy="4828562"/>
        </p:xfrm>
        <a:graphic>
          <a:graphicData uri="http://schemas.openxmlformats.org/drawingml/2006/table">
            <a:tbl>
              <a:tblPr>
                <a:tableStyleId>{E8B1032C-EA38-4F05-BA0D-38AFFFC7BED3}</a:tableStyleId>
              </a:tblPr>
              <a:tblGrid>
                <a:gridCol w="3642051">
                  <a:extLst>
                    <a:ext uri="{9D8B030D-6E8A-4147-A177-3AD203B41FA5}">
                      <a16:colId xmlns:a16="http://schemas.microsoft.com/office/drawing/2014/main" val="2244932710"/>
                    </a:ext>
                  </a:extLst>
                </a:gridCol>
                <a:gridCol w="3642051">
                  <a:extLst>
                    <a:ext uri="{9D8B030D-6E8A-4147-A177-3AD203B41FA5}">
                      <a16:colId xmlns:a16="http://schemas.microsoft.com/office/drawing/2014/main" val="1131692929"/>
                    </a:ext>
                  </a:extLst>
                </a:gridCol>
                <a:gridCol w="3642051">
                  <a:extLst>
                    <a:ext uri="{9D8B030D-6E8A-4147-A177-3AD203B41FA5}">
                      <a16:colId xmlns:a16="http://schemas.microsoft.com/office/drawing/2014/main" val="3751779780"/>
                    </a:ext>
                  </a:extLst>
                </a:gridCol>
              </a:tblGrid>
              <a:tr h="355849">
                <a:tc>
                  <a:txBody>
                    <a:bodyPr/>
                    <a:lstStyle/>
                    <a:p>
                      <a:pPr algn="l" fontAlgn="b"/>
                      <a:r>
                        <a:rPr lang="en-US" sz="2200" b="1">
                          <a:effectLst/>
                        </a:rPr>
                        <a:t>Middleware</a:t>
                      </a:r>
                      <a:endParaRPr lang="en-US" sz="2200" b="1">
                        <a:solidFill>
                          <a:schemeClr val="tx1"/>
                        </a:solidFill>
                        <a:effectLst/>
                      </a:endParaRPr>
                    </a:p>
                  </a:txBody>
                  <a:tcPr marL="67820" marR="67820" marT="33910" marB="33910" anchor="b"/>
                </a:tc>
                <a:tc>
                  <a:txBody>
                    <a:bodyPr/>
                    <a:lstStyle/>
                    <a:p>
                      <a:pPr algn="l" fontAlgn="b"/>
                      <a:r>
                        <a:rPr lang="en-US" sz="2200" b="1" dirty="0">
                          <a:effectLst/>
                        </a:rPr>
                        <a:t>Extension Method</a:t>
                      </a:r>
                      <a:endParaRPr lang="en-US" sz="2200" b="1" dirty="0">
                        <a:solidFill>
                          <a:schemeClr val="tx1"/>
                        </a:solidFill>
                        <a:effectLst/>
                      </a:endParaRPr>
                    </a:p>
                  </a:txBody>
                  <a:tcPr marL="67820" marR="67820" marT="33910" marB="33910" anchor="b"/>
                </a:tc>
                <a:tc>
                  <a:txBody>
                    <a:bodyPr/>
                    <a:lstStyle/>
                    <a:p>
                      <a:pPr algn="l" fontAlgn="b"/>
                      <a:r>
                        <a:rPr lang="en-US" sz="2200" b="1" dirty="0">
                          <a:effectLst/>
                        </a:rPr>
                        <a:t>Description</a:t>
                      </a:r>
                      <a:endParaRPr lang="en-US" sz="2200" b="1" dirty="0">
                        <a:solidFill>
                          <a:schemeClr val="tx1"/>
                        </a:solidFill>
                        <a:effectLst/>
                      </a:endParaRPr>
                    </a:p>
                  </a:txBody>
                  <a:tcPr marL="67820" marR="67820" marT="33910" marB="33910" anchor="b"/>
                </a:tc>
                <a:extLst>
                  <a:ext uri="{0D108BD9-81ED-4DB2-BD59-A6C34878D82A}">
                    <a16:rowId xmlns:a16="http://schemas.microsoft.com/office/drawing/2014/main" val="2307189461"/>
                  </a:ext>
                </a:extLst>
              </a:tr>
              <a:tr h="1539762">
                <a:tc>
                  <a:txBody>
                    <a:bodyPr/>
                    <a:lstStyle/>
                    <a:p>
                      <a:pPr fontAlgn="t"/>
                      <a:r>
                        <a:rPr lang="en-US" sz="2200">
                          <a:effectLst/>
                        </a:rPr>
                        <a:t>DeveloperExceptionPageMiddleware</a:t>
                      </a:r>
                      <a:endParaRPr lang="en-US" sz="2200">
                        <a:solidFill>
                          <a:schemeClr val="tx1"/>
                        </a:solidFill>
                        <a:effectLst/>
                      </a:endParaRPr>
                    </a:p>
                  </a:txBody>
                  <a:tcPr marL="67820" marR="67820" marT="33910" marB="33910"/>
                </a:tc>
                <a:tc>
                  <a:txBody>
                    <a:bodyPr/>
                    <a:lstStyle/>
                    <a:p>
                      <a:pPr fontAlgn="t"/>
                      <a:r>
                        <a:rPr lang="en-US" sz="2200" dirty="0" err="1">
                          <a:effectLst/>
                        </a:rPr>
                        <a:t>UseDeveloperExceptionPage</a:t>
                      </a:r>
                      <a:r>
                        <a:rPr lang="en-US" sz="2200" dirty="0">
                          <a:effectLst/>
                        </a:rPr>
                        <a:t>()</a:t>
                      </a:r>
                      <a:endParaRPr lang="en-US" sz="2200" dirty="0">
                        <a:solidFill>
                          <a:schemeClr val="tx1"/>
                        </a:solidFill>
                        <a:effectLst/>
                      </a:endParaRPr>
                    </a:p>
                  </a:txBody>
                  <a:tcPr marL="67820" marR="67820" marT="33910" marB="33910"/>
                </a:tc>
                <a:tc>
                  <a:txBody>
                    <a:bodyPr/>
                    <a:lstStyle/>
                    <a:p>
                      <a:pPr fontAlgn="t"/>
                      <a:r>
                        <a:rPr lang="en-US" sz="2200" dirty="0">
                          <a:effectLst/>
                        </a:rPr>
                        <a:t>Captures synchronous and asynchronous exceptions from the pipeline and generates HTML error responses.</a:t>
                      </a:r>
                      <a:endParaRPr lang="en-US" sz="2200" dirty="0">
                        <a:solidFill>
                          <a:schemeClr val="tx1"/>
                        </a:solidFill>
                        <a:effectLst/>
                      </a:endParaRPr>
                    </a:p>
                  </a:txBody>
                  <a:tcPr marL="67820" marR="67820" marT="33910" marB="33910"/>
                </a:tc>
                <a:extLst>
                  <a:ext uri="{0D108BD9-81ED-4DB2-BD59-A6C34878D82A}">
                    <a16:rowId xmlns:a16="http://schemas.microsoft.com/office/drawing/2014/main" val="3927973911"/>
                  </a:ext>
                </a:extLst>
              </a:tr>
              <a:tr h="947805">
                <a:tc>
                  <a:txBody>
                    <a:bodyPr/>
                    <a:lstStyle/>
                    <a:p>
                      <a:pPr fontAlgn="t"/>
                      <a:r>
                        <a:rPr lang="en-US" sz="2200">
                          <a:effectLst/>
                        </a:rPr>
                        <a:t>ExceptionHandlerMiddleware</a:t>
                      </a:r>
                      <a:endParaRPr lang="en-US" sz="2200">
                        <a:solidFill>
                          <a:schemeClr val="tx1"/>
                        </a:solidFill>
                        <a:effectLst/>
                      </a:endParaRPr>
                    </a:p>
                  </a:txBody>
                  <a:tcPr marL="67820" marR="67820" marT="33910" marB="33910"/>
                </a:tc>
                <a:tc>
                  <a:txBody>
                    <a:bodyPr/>
                    <a:lstStyle/>
                    <a:p>
                      <a:pPr fontAlgn="t"/>
                      <a:r>
                        <a:rPr lang="en-US" sz="2200">
                          <a:effectLst/>
                        </a:rPr>
                        <a:t>UseExceptionHandler()</a:t>
                      </a:r>
                      <a:endParaRPr lang="en-US" sz="2200">
                        <a:solidFill>
                          <a:schemeClr val="tx1"/>
                        </a:solidFill>
                        <a:effectLst/>
                      </a:endParaRPr>
                    </a:p>
                  </a:txBody>
                  <a:tcPr marL="67820" marR="67820" marT="33910" marB="33910"/>
                </a:tc>
                <a:tc>
                  <a:txBody>
                    <a:bodyPr/>
                    <a:lstStyle/>
                    <a:p>
                      <a:pPr fontAlgn="t"/>
                      <a:r>
                        <a:rPr lang="en-US" sz="2200">
                          <a:effectLst/>
                        </a:rPr>
                        <a:t>Catch exceptions, log them and re-execute in an alternate pipeline.</a:t>
                      </a:r>
                      <a:endParaRPr lang="en-US" sz="2200">
                        <a:solidFill>
                          <a:schemeClr val="tx1"/>
                        </a:solidFill>
                        <a:effectLst/>
                      </a:endParaRPr>
                    </a:p>
                  </a:txBody>
                  <a:tcPr marL="67820" marR="67820" marT="33910" marB="33910"/>
                </a:tc>
                <a:extLst>
                  <a:ext uri="{0D108BD9-81ED-4DB2-BD59-A6C34878D82A}">
                    <a16:rowId xmlns:a16="http://schemas.microsoft.com/office/drawing/2014/main" val="2720066085"/>
                  </a:ext>
                </a:extLst>
              </a:tr>
              <a:tr h="947805">
                <a:tc>
                  <a:txBody>
                    <a:bodyPr/>
                    <a:lstStyle/>
                    <a:p>
                      <a:pPr fontAlgn="t"/>
                      <a:r>
                        <a:rPr lang="en-US" sz="2200">
                          <a:effectLst/>
                        </a:rPr>
                        <a:t>StatusCodePagesMiddleware</a:t>
                      </a:r>
                      <a:endParaRPr lang="en-US" sz="2200">
                        <a:solidFill>
                          <a:schemeClr val="tx1"/>
                        </a:solidFill>
                        <a:effectLst/>
                      </a:endParaRPr>
                    </a:p>
                  </a:txBody>
                  <a:tcPr marL="67820" marR="67820" marT="33910" marB="33910"/>
                </a:tc>
                <a:tc>
                  <a:txBody>
                    <a:bodyPr/>
                    <a:lstStyle/>
                    <a:p>
                      <a:pPr fontAlgn="t"/>
                      <a:r>
                        <a:rPr lang="en-US" sz="2200">
                          <a:effectLst/>
                        </a:rPr>
                        <a:t>UseStatusCodePages()</a:t>
                      </a:r>
                      <a:endParaRPr lang="en-US" sz="2200">
                        <a:solidFill>
                          <a:schemeClr val="tx1"/>
                        </a:solidFill>
                        <a:effectLst/>
                      </a:endParaRPr>
                    </a:p>
                  </a:txBody>
                  <a:tcPr marL="67820" marR="67820" marT="33910" marB="33910"/>
                </a:tc>
                <a:tc>
                  <a:txBody>
                    <a:bodyPr/>
                    <a:lstStyle/>
                    <a:p>
                      <a:pPr fontAlgn="t"/>
                      <a:r>
                        <a:rPr lang="en-US" sz="2200">
                          <a:effectLst/>
                        </a:rPr>
                        <a:t>Check for responses with status codes between 400 and 599.</a:t>
                      </a:r>
                      <a:endParaRPr lang="en-US" sz="2200">
                        <a:solidFill>
                          <a:schemeClr val="tx1"/>
                        </a:solidFill>
                        <a:effectLst/>
                      </a:endParaRPr>
                    </a:p>
                  </a:txBody>
                  <a:tcPr marL="67820" marR="67820" marT="33910" marB="33910"/>
                </a:tc>
                <a:extLst>
                  <a:ext uri="{0D108BD9-81ED-4DB2-BD59-A6C34878D82A}">
                    <a16:rowId xmlns:a16="http://schemas.microsoft.com/office/drawing/2014/main" val="1573427620"/>
                  </a:ext>
                </a:extLst>
              </a:tr>
              <a:tr h="651827">
                <a:tc>
                  <a:txBody>
                    <a:bodyPr/>
                    <a:lstStyle/>
                    <a:p>
                      <a:pPr fontAlgn="t"/>
                      <a:r>
                        <a:rPr lang="en-US" sz="2200">
                          <a:effectLst/>
                        </a:rPr>
                        <a:t>WelcomePageMiddleware</a:t>
                      </a:r>
                      <a:endParaRPr lang="en-US" sz="2200">
                        <a:solidFill>
                          <a:schemeClr val="tx1"/>
                        </a:solidFill>
                        <a:effectLst/>
                      </a:endParaRPr>
                    </a:p>
                  </a:txBody>
                  <a:tcPr marL="67820" marR="67820" marT="33910" marB="33910"/>
                </a:tc>
                <a:tc>
                  <a:txBody>
                    <a:bodyPr/>
                    <a:lstStyle/>
                    <a:p>
                      <a:pPr fontAlgn="t"/>
                      <a:r>
                        <a:rPr lang="en-US" sz="2200">
                          <a:effectLst/>
                        </a:rPr>
                        <a:t>UseWelcomePage()</a:t>
                      </a:r>
                      <a:endParaRPr lang="en-US" sz="2200">
                        <a:solidFill>
                          <a:schemeClr val="tx1"/>
                        </a:solidFill>
                        <a:effectLst/>
                      </a:endParaRPr>
                    </a:p>
                  </a:txBody>
                  <a:tcPr marL="67820" marR="67820" marT="33910" marB="33910"/>
                </a:tc>
                <a:tc>
                  <a:txBody>
                    <a:bodyPr/>
                    <a:lstStyle/>
                    <a:p>
                      <a:pPr fontAlgn="t"/>
                      <a:r>
                        <a:rPr lang="en-US" sz="2200" dirty="0">
                          <a:effectLst/>
                        </a:rPr>
                        <a:t>Display Welcome page for the root path.</a:t>
                      </a:r>
                      <a:endParaRPr lang="en-US" sz="2200" dirty="0">
                        <a:solidFill>
                          <a:schemeClr val="tx1"/>
                        </a:solidFill>
                        <a:effectLst/>
                      </a:endParaRPr>
                    </a:p>
                  </a:txBody>
                  <a:tcPr marL="67820" marR="67820" marT="33910" marB="33910"/>
                </a:tc>
                <a:extLst>
                  <a:ext uri="{0D108BD9-81ED-4DB2-BD59-A6C34878D82A}">
                    <a16:rowId xmlns:a16="http://schemas.microsoft.com/office/drawing/2014/main" val="3335514637"/>
                  </a:ext>
                </a:extLst>
              </a:tr>
            </a:tbl>
          </a:graphicData>
        </a:graphic>
      </p:graphicFrame>
    </p:spTree>
    <p:extLst>
      <p:ext uri="{BB962C8B-B14F-4D97-AF65-F5344CB8AC3E}">
        <p14:creationId xmlns:p14="http://schemas.microsoft.com/office/powerpoint/2010/main" val="174107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E1E6-47FC-460E-BBBA-4B7C3B990977}"/>
              </a:ext>
            </a:extLst>
          </p:cNvPr>
          <p:cNvSpPr>
            <a:spLocks noGrp="1"/>
          </p:cNvSpPr>
          <p:nvPr>
            <p:ph type="title"/>
          </p:nvPr>
        </p:nvSpPr>
        <p:spPr>
          <a:xfrm>
            <a:off x="306735" y="347473"/>
            <a:ext cx="11125199" cy="563881"/>
          </a:xfrm>
        </p:spPr>
        <p:txBody>
          <a:bodyPr>
            <a:normAutofit fontScale="90000"/>
          </a:bodyPr>
          <a:lstStyle/>
          <a:p>
            <a:r>
              <a:rPr lang="en-IN" dirty="0"/>
              <a:t>Example: Add Diagnostics Middleware</a:t>
            </a:r>
            <a:endParaRPr lang="en-US" dirty="0"/>
          </a:p>
        </p:txBody>
      </p:sp>
      <p:sp>
        <p:nvSpPr>
          <p:cNvPr id="3" name="Content Placeholder 2">
            <a:extLst>
              <a:ext uri="{FF2B5EF4-FFF2-40B4-BE49-F238E27FC236}">
                <a16:creationId xmlns:a16="http://schemas.microsoft.com/office/drawing/2014/main" id="{20DEDEEA-F94D-4A95-89FF-FA1D769A5F15}"/>
              </a:ext>
            </a:extLst>
          </p:cNvPr>
          <p:cNvSpPr>
            <a:spLocks noGrp="1"/>
          </p:cNvSpPr>
          <p:nvPr>
            <p:ph idx="1"/>
          </p:nvPr>
        </p:nvSpPr>
        <p:spPr>
          <a:xfrm>
            <a:off x="531151" y="1101970"/>
            <a:ext cx="11126522" cy="4419600"/>
          </a:xfrm>
        </p:spPr>
        <p:txBody>
          <a:bodyPr/>
          <a:lstStyle/>
          <a:p>
            <a:r>
              <a:rPr lang="en-US" dirty="0"/>
              <a:t>Let's add </a:t>
            </a:r>
            <a:r>
              <a:rPr lang="en-US" dirty="0" err="1"/>
              <a:t>welcomePage</a:t>
            </a:r>
            <a:r>
              <a:rPr lang="en-US" dirty="0"/>
              <a:t> middleware which will display welcome page for the root path.</a:t>
            </a:r>
          </a:p>
          <a:p>
            <a:endParaRPr lang="en-US" dirty="0"/>
          </a:p>
          <a:p>
            <a:endParaRPr lang="en-US" dirty="0"/>
          </a:p>
          <a:p>
            <a:pPr marL="0" indent="0">
              <a:buNone/>
            </a:pPr>
            <a:endParaRPr lang="en-US" sz="2200" dirty="0"/>
          </a:p>
          <a:p>
            <a:pPr marL="0" indent="0">
              <a:buNone/>
            </a:pPr>
            <a:r>
              <a:rPr lang="en-US" sz="2200" dirty="0"/>
              <a:t>Output:</a:t>
            </a:r>
          </a:p>
        </p:txBody>
      </p:sp>
      <p:sp>
        <p:nvSpPr>
          <p:cNvPr id="4" name="Slide Number Placeholder 3">
            <a:extLst>
              <a:ext uri="{FF2B5EF4-FFF2-40B4-BE49-F238E27FC236}">
                <a16:creationId xmlns:a16="http://schemas.microsoft.com/office/drawing/2014/main" id="{F5A05006-F8E0-4911-B544-03CE75413240}"/>
              </a:ext>
            </a:extLst>
          </p:cNvPr>
          <p:cNvSpPr>
            <a:spLocks noGrp="1"/>
          </p:cNvSpPr>
          <p:nvPr>
            <p:ph type="sldNum" sz="quarter" idx="12"/>
          </p:nvPr>
        </p:nvSpPr>
        <p:spPr/>
        <p:txBody>
          <a:bodyPr/>
          <a:lstStyle/>
          <a:p>
            <a:fld id="{C51EAA63-D034-42AE-91FA-B13B9518C7BE}" type="slidenum">
              <a:rPr lang="en-US" smtClean="0"/>
              <a:pPr/>
              <a:t>38</a:t>
            </a:fld>
            <a:endParaRPr lang="en-US" dirty="0"/>
          </a:p>
        </p:txBody>
      </p:sp>
      <p:pic>
        <p:nvPicPr>
          <p:cNvPr id="5" name="Picture 4">
            <a:extLst>
              <a:ext uri="{FF2B5EF4-FFF2-40B4-BE49-F238E27FC236}">
                <a16:creationId xmlns:a16="http://schemas.microsoft.com/office/drawing/2014/main" id="{9CA1F850-49B2-499C-BC67-DEC46BC53F34}"/>
              </a:ext>
            </a:extLst>
          </p:cNvPr>
          <p:cNvPicPr>
            <a:picLocks noChangeAspect="1"/>
          </p:cNvPicPr>
          <p:nvPr/>
        </p:nvPicPr>
        <p:blipFill>
          <a:blip r:embed="rId2"/>
          <a:stretch>
            <a:fillRect/>
          </a:stretch>
        </p:blipFill>
        <p:spPr>
          <a:xfrm>
            <a:off x="3444893" y="1631005"/>
            <a:ext cx="7180868" cy="1407062"/>
          </a:xfrm>
          <a:prstGeom prst="rect">
            <a:avLst/>
          </a:prstGeom>
        </p:spPr>
      </p:pic>
      <p:pic>
        <p:nvPicPr>
          <p:cNvPr id="6" name="Picture 5">
            <a:extLst>
              <a:ext uri="{FF2B5EF4-FFF2-40B4-BE49-F238E27FC236}">
                <a16:creationId xmlns:a16="http://schemas.microsoft.com/office/drawing/2014/main" id="{9E9A692E-1A7F-469C-B760-D0A27A590D52}"/>
              </a:ext>
            </a:extLst>
          </p:cNvPr>
          <p:cNvPicPr>
            <a:picLocks noChangeAspect="1"/>
          </p:cNvPicPr>
          <p:nvPr/>
        </p:nvPicPr>
        <p:blipFill>
          <a:blip r:embed="rId3"/>
          <a:stretch>
            <a:fillRect/>
          </a:stretch>
        </p:blipFill>
        <p:spPr>
          <a:xfrm>
            <a:off x="2674412" y="3228683"/>
            <a:ext cx="5514975" cy="3095625"/>
          </a:xfrm>
          <a:prstGeom prst="rect">
            <a:avLst/>
          </a:prstGeom>
        </p:spPr>
      </p:pic>
    </p:spTree>
    <p:extLst>
      <p:ext uri="{BB962C8B-B14F-4D97-AF65-F5344CB8AC3E}">
        <p14:creationId xmlns:p14="http://schemas.microsoft.com/office/powerpoint/2010/main" val="394363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EFC0-176F-44AB-8A22-B7150992BBAD}"/>
              </a:ext>
            </a:extLst>
          </p:cNvPr>
          <p:cNvSpPr>
            <a:spLocks noGrp="1"/>
          </p:cNvSpPr>
          <p:nvPr>
            <p:ph type="title"/>
          </p:nvPr>
        </p:nvSpPr>
        <p:spPr>
          <a:xfrm>
            <a:off x="252849" y="328875"/>
            <a:ext cx="11125199" cy="582479"/>
          </a:xfrm>
        </p:spPr>
        <p:txBody>
          <a:bodyPr>
            <a:normAutofit fontScale="90000"/>
          </a:bodyPr>
          <a:lstStyle/>
          <a:p>
            <a:r>
              <a:rPr lang="en-IN" dirty="0"/>
              <a:t>ASP.NET Core Web Host</a:t>
            </a:r>
            <a:endParaRPr lang="en-US" dirty="0"/>
          </a:p>
        </p:txBody>
      </p:sp>
      <p:sp>
        <p:nvSpPr>
          <p:cNvPr id="3" name="Content Placeholder 2">
            <a:extLst>
              <a:ext uri="{FF2B5EF4-FFF2-40B4-BE49-F238E27FC236}">
                <a16:creationId xmlns:a16="http://schemas.microsoft.com/office/drawing/2014/main" id="{E0978CF2-188C-4BBA-ACE0-780E22B024AC}"/>
              </a:ext>
            </a:extLst>
          </p:cNvPr>
          <p:cNvSpPr>
            <a:spLocks noGrp="1"/>
          </p:cNvSpPr>
          <p:nvPr>
            <p:ph idx="1"/>
          </p:nvPr>
        </p:nvSpPr>
        <p:spPr>
          <a:xfrm>
            <a:off x="531151" y="1105546"/>
            <a:ext cx="11126522" cy="4419600"/>
          </a:xfrm>
        </p:spPr>
        <p:txBody>
          <a:bodyPr/>
          <a:lstStyle/>
          <a:p>
            <a:r>
              <a:rPr lang="en-US" dirty="0"/>
              <a:t>ASP.NET Core apps configure and launch a </a:t>
            </a:r>
            <a:r>
              <a:rPr lang="en-US" i="1" dirty="0"/>
              <a:t>host</a:t>
            </a:r>
            <a:r>
              <a:rPr lang="en-US" dirty="0"/>
              <a:t>. </a:t>
            </a:r>
          </a:p>
          <a:p>
            <a:r>
              <a:rPr lang="en-US" dirty="0"/>
              <a:t>The host is responsible for app startup and lifetime management. At a minimum, the host configures a server and a request processing pipeline. </a:t>
            </a:r>
          </a:p>
          <a:p>
            <a:r>
              <a:rPr lang="en-US" dirty="0"/>
              <a:t>The host can also set up logging, dependency injection, and configuration.</a:t>
            </a:r>
          </a:p>
        </p:txBody>
      </p:sp>
      <p:sp>
        <p:nvSpPr>
          <p:cNvPr id="4" name="Slide Number Placeholder 3">
            <a:extLst>
              <a:ext uri="{FF2B5EF4-FFF2-40B4-BE49-F238E27FC236}">
                <a16:creationId xmlns:a16="http://schemas.microsoft.com/office/drawing/2014/main" id="{9C060896-E239-4BA3-AAB2-4181ABD26BCA}"/>
              </a:ext>
            </a:extLst>
          </p:cNvPr>
          <p:cNvSpPr>
            <a:spLocks noGrp="1"/>
          </p:cNvSpPr>
          <p:nvPr>
            <p:ph type="sldNum" sz="quarter" idx="12"/>
          </p:nvPr>
        </p:nvSpPr>
        <p:spPr/>
        <p:txBody>
          <a:bodyPr/>
          <a:lstStyle/>
          <a:p>
            <a:fld id="{C51EAA63-D034-42AE-91FA-B13B9518C7BE}" type="slidenum">
              <a:rPr lang="en-US" smtClean="0"/>
              <a:pPr/>
              <a:t>39</a:t>
            </a:fld>
            <a:endParaRPr lang="en-US" dirty="0"/>
          </a:p>
        </p:txBody>
      </p:sp>
    </p:spTree>
    <p:extLst>
      <p:ext uri="{BB962C8B-B14F-4D97-AF65-F5344CB8AC3E}">
        <p14:creationId xmlns:p14="http://schemas.microsoft.com/office/powerpoint/2010/main" val="95924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8CB8DD-EC65-4D70-A5FA-6129B9B8400F}"/>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Benefits of ASP.NET Core</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88E67B-1EB5-4719-8F32-FF649D2D1316}"/>
              </a:ext>
            </a:extLst>
          </p:cNvPr>
          <p:cNvSpPr>
            <a:spLocks noGrp="1"/>
          </p:cNvSpPr>
          <p:nvPr>
            <p:ph idx="1"/>
          </p:nvPr>
        </p:nvSpPr>
        <p:spPr>
          <a:xfrm>
            <a:off x="5287851" y="864108"/>
            <a:ext cx="5909138" cy="5120640"/>
          </a:xfrm>
        </p:spPr>
        <p:txBody>
          <a:bodyPr>
            <a:normAutofit/>
          </a:bodyPr>
          <a:lstStyle/>
          <a:p>
            <a:r>
              <a:rPr lang="en-US" sz="1400"/>
              <a:t>A unified story for building web UI and web APIs.</a:t>
            </a:r>
          </a:p>
          <a:p>
            <a:r>
              <a:rPr lang="en-US" sz="1400"/>
              <a:t>Architected for testability.</a:t>
            </a:r>
          </a:p>
          <a:p>
            <a:r>
              <a:rPr lang="en-US" sz="1400"/>
              <a:t>Razor Pages makes coding page-focused scenarios easier and more productive.</a:t>
            </a:r>
          </a:p>
          <a:p>
            <a:r>
              <a:rPr lang="en-US" sz="1400"/>
              <a:t>Ability to develop and run on Windows, macOS, and Linux.</a:t>
            </a:r>
          </a:p>
          <a:p>
            <a:r>
              <a:rPr lang="en-US" sz="1400"/>
              <a:t>Open-source and community-focused.</a:t>
            </a:r>
          </a:p>
          <a:p>
            <a:r>
              <a:rPr lang="en-US" sz="1400"/>
              <a:t>Integration of modern, client-side frameworks and development workflows.</a:t>
            </a:r>
          </a:p>
          <a:p>
            <a:r>
              <a:rPr lang="en-US" sz="1400"/>
              <a:t>A cloud-ready, environment-based configuration system.</a:t>
            </a:r>
          </a:p>
          <a:p>
            <a:r>
              <a:rPr lang="en-US" sz="1400"/>
              <a:t>Built-in dependency injection.</a:t>
            </a:r>
          </a:p>
          <a:p>
            <a:r>
              <a:rPr lang="en-US" sz="1400"/>
              <a:t>A lightweight, high-performance, and modular HTTP request pipeline.</a:t>
            </a:r>
          </a:p>
          <a:p>
            <a:r>
              <a:rPr lang="en-US" sz="1400"/>
              <a:t>Ability to host on IIS, Nginx, Apache, Docker, or self-host in your own process.</a:t>
            </a:r>
          </a:p>
          <a:p>
            <a:r>
              <a:rPr lang="en-US" sz="1400"/>
              <a:t>Side-by-side app versioning when targeting .NET Core.</a:t>
            </a:r>
          </a:p>
          <a:p>
            <a:r>
              <a:rPr lang="en-US" sz="1400"/>
              <a:t>Tooling that simplifies modern web development.</a:t>
            </a:r>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BBC4D16-DCC1-4F31-B6BC-B89E04D6E03D}"/>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4</a:t>
            </a:fld>
            <a:endParaRPr lang="en-US"/>
          </a:p>
        </p:txBody>
      </p:sp>
    </p:spTree>
    <p:extLst>
      <p:ext uri="{BB962C8B-B14F-4D97-AF65-F5344CB8AC3E}">
        <p14:creationId xmlns:p14="http://schemas.microsoft.com/office/powerpoint/2010/main" val="14520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C55-481E-4D70-AE4A-FC69BD3D287E}"/>
              </a:ext>
            </a:extLst>
          </p:cNvPr>
          <p:cNvSpPr>
            <a:spLocks noGrp="1"/>
          </p:cNvSpPr>
          <p:nvPr>
            <p:ph type="title"/>
          </p:nvPr>
        </p:nvSpPr>
        <p:spPr>
          <a:xfrm>
            <a:off x="237351" y="328876"/>
            <a:ext cx="11125199" cy="582478"/>
          </a:xfrm>
        </p:spPr>
        <p:txBody>
          <a:bodyPr>
            <a:normAutofit fontScale="90000"/>
          </a:bodyPr>
          <a:lstStyle/>
          <a:p>
            <a:r>
              <a:rPr lang="en-IN" dirty="0"/>
              <a:t>Set up a host</a:t>
            </a:r>
            <a:endParaRPr lang="en-US" dirty="0"/>
          </a:p>
        </p:txBody>
      </p:sp>
      <p:sp>
        <p:nvSpPr>
          <p:cNvPr id="3" name="Content Placeholder 2">
            <a:extLst>
              <a:ext uri="{FF2B5EF4-FFF2-40B4-BE49-F238E27FC236}">
                <a16:creationId xmlns:a16="http://schemas.microsoft.com/office/drawing/2014/main" id="{1739993A-84E8-4655-AEE3-F83BC167B1CB}"/>
              </a:ext>
            </a:extLst>
          </p:cNvPr>
          <p:cNvSpPr>
            <a:spLocks noGrp="1"/>
          </p:cNvSpPr>
          <p:nvPr>
            <p:ph idx="1"/>
          </p:nvPr>
        </p:nvSpPr>
        <p:spPr>
          <a:xfrm>
            <a:off x="360675" y="1090048"/>
            <a:ext cx="11126522" cy="4419600"/>
          </a:xfrm>
        </p:spPr>
        <p:txBody>
          <a:bodyPr/>
          <a:lstStyle/>
          <a:p>
            <a:pPr algn="just"/>
            <a:r>
              <a:rPr lang="en-US" sz="2400" dirty="0"/>
              <a:t>The </a:t>
            </a:r>
            <a:r>
              <a:rPr lang="en-US" sz="2400" dirty="0" err="1"/>
              <a:t>WebHostBuilder</a:t>
            </a:r>
            <a:r>
              <a:rPr lang="en-US" sz="2400" dirty="0"/>
              <a:t> class is available from the following namespace (specific to ASP .NET Core), implementing the </a:t>
            </a:r>
            <a:r>
              <a:rPr lang="en-US" sz="2400" dirty="0" err="1"/>
              <a:t>IWebHostBuilder</a:t>
            </a:r>
            <a:r>
              <a:rPr lang="en-US" sz="2400" dirty="0"/>
              <a:t> interface:</a:t>
            </a:r>
          </a:p>
          <a:p>
            <a:pPr algn="just"/>
            <a:endParaRPr lang="en-US" sz="2400" dirty="0"/>
          </a:p>
          <a:p>
            <a:pPr algn="just"/>
            <a:r>
              <a:rPr lang="en-US" sz="2400" dirty="0"/>
              <a:t>Create a host using an instance of </a:t>
            </a:r>
            <a:r>
              <a:rPr lang="en-US" sz="2400" dirty="0" err="1"/>
              <a:t>IWebHostBuilder</a:t>
            </a:r>
            <a:r>
              <a:rPr lang="en-US" sz="2400" dirty="0"/>
              <a:t>. This is typically performed in the app's entry point, the Main method. In the project templates, Main is located in </a:t>
            </a:r>
            <a:r>
              <a:rPr lang="en-US" sz="2400" dirty="0" err="1"/>
              <a:t>Program.cs</a:t>
            </a:r>
            <a:r>
              <a:rPr lang="en-US" sz="2400" dirty="0"/>
              <a:t>. A typical </a:t>
            </a:r>
            <a:r>
              <a:rPr lang="en-US" sz="2400" dirty="0" err="1"/>
              <a:t>Program.cs</a:t>
            </a:r>
            <a:r>
              <a:rPr lang="en-US" sz="2400" dirty="0"/>
              <a:t> calls </a:t>
            </a:r>
            <a:r>
              <a:rPr lang="en-US" sz="2400" dirty="0" err="1"/>
              <a:t>CreateDefaultBuilder</a:t>
            </a:r>
            <a:r>
              <a:rPr lang="en-US" sz="2400" dirty="0"/>
              <a:t> to start setting up a host:</a:t>
            </a:r>
          </a:p>
          <a:p>
            <a:pPr algn="just"/>
            <a:endParaRPr lang="en-US" dirty="0"/>
          </a:p>
          <a:p>
            <a:pPr algn="just"/>
            <a:endParaRPr lang="en-US" dirty="0"/>
          </a:p>
        </p:txBody>
      </p:sp>
      <p:sp>
        <p:nvSpPr>
          <p:cNvPr id="4" name="Slide Number Placeholder 3">
            <a:extLst>
              <a:ext uri="{FF2B5EF4-FFF2-40B4-BE49-F238E27FC236}">
                <a16:creationId xmlns:a16="http://schemas.microsoft.com/office/drawing/2014/main" id="{D437E036-FDF5-4F97-8ED3-A099EFDB7BC1}"/>
              </a:ext>
            </a:extLst>
          </p:cNvPr>
          <p:cNvSpPr>
            <a:spLocks noGrp="1"/>
          </p:cNvSpPr>
          <p:nvPr>
            <p:ph type="sldNum" sz="quarter" idx="12"/>
          </p:nvPr>
        </p:nvSpPr>
        <p:spPr/>
        <p:txBody>
          <a:bodyPr/>
          <a:lstStyle/>
          <a:p>
            <a:fld id="{C51EAA63-D034-42AE-91FA-B13B9518C7BE}" type="slidenum">
              <a:rPr lang="en-US" smtClean="0"/>
              <a:pPr/>
              <a:t>40</a:t>
            </a:fld>
            <a:endParaRPr lang="en-US" dirty="0"/>
          </a:p>
        </p:txBody>
      </p:sp>
      <p:pic>
        <p:nvPicPr>
          <p:cNvPr id="6" name="Picture 5">
            <a:extLst>
              <a:ext uri="{FF2B5EF4-FFF2-40B4-BE49-F238E27FC236}">
                <a16:creationId xmlns:a16="http://schemas.microsoft.com/office/drawing/2014/main" id="{92E65FAE-9703-45B2-8C24-4066AF55D167}"/>
              </a:ext>
            </a:extLst>
          </p:cNvPr>
          <p:cNvPicPr>
            <a:picLocks noChangeAspect="1"/>
          </p:cNvPicPr>
          <p:nvPr/>
        </p:nvPicPr>
        <p:blipFill>
          <a:blip r:embed="rId2"/>
          <a:stretch>
            <a:fillRect/>
          </a:stretch>
        </p:blipFill>
        <p:spPr>
          <a:xfrm>
            <a:off x="2180995" y="4114226"/>
            <a:ext cx="6942232" cy="2499747"/>
          </a:xfrm>
          <a:prstGeom prst="rect">
            <a:avLst/>
          </a:prstGeom>
        </p:spPr>
      </p:pic>
      <p:pic>
        <p:nvPicPr>
          <p:cNvPr id="5" name="Picture 4">
            <a:extLst>
              <a:ext uri="{FF2B5EF4-FFF2-40B4-BE49-F238E27FC236}">
                <a16:creationId xmlns:a16="http://schemas.microsoft.com/office/drawing/2014/main" id="{2EEC4BB1-7AA3-47C3-881D-594F8C427231}"/>
              </a:ext>
            </a:extLst>
          </p:cNvPr>
          <p:cNvPicPr>
            <a:picLocks noChangeAspect="1"/>
          </p:cNvPicPr>
          <p:nvPr/>
        </p:nvPicPr>
        <p:blipFill>
          <a:blip r:embed="rId3"/>
          <a:stretch>
            <a:fillRect/>
          </a:stretch>
        </p:blipFill>
        <p:spPr>
          <a:xfrm>
            <a:off x="3414590" y="2560670"/>
            <a:ext cx="4010807" cy="251658"/>
          </a:xfrm>
          <a:prstGeom prst="rect">
            <a:avLst/>
          </a:prstGeom>
        </p:spPr>
      </p:pic>
    </p:spTree>
    <p:extLst>
      <p:ext uri="{BB962C8B-B14F-4D97-AF65-F5344CB8AC3E}">
        <p14:creationId xmlns:p14="http://schemas.microsoft.com/office/powerpoint/2010/main" val="37129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183A-91DD-4E59-968D-4F453B514E05}"/>
              </a:ext>
            </a:extLst>
          </p:cNvPr>
          <p:cNvSpPr>
            <a:spLocks noGrp="1"/>
          </p:cNvSpPr>
          <p:nvPr>
            <p:ph type="title"/>
          </p:nvPr>
        </p:nvSpPr>
        <p:spPr>
          <a:xfrm>
            <a:off x="283845" y="344374"/>
            <a:ext cx="11125199" cy="566980"/>
          </a:xfrm>
        </p:spPr>
        <p:txBody>
          <a:bodyPr>
            <a:normAutofit fontScale="90000"/>
          </a:bodyPr>
          <a:lstStyle/>
          <a:p>
            <a:r>
              <a:rPr lang="en-IN" dirty="0"/>
              <a:t>Set up a host</a:t>
            </a:r>
            <a:endParaRPr lang="en-US" dirty="0"/>
          </a:p>
        </p:txBody>
      </p:sp>
      <p:sp>
        <p:nvSpPr>
          <p:cNvPr id="3" name="Content Placeholder 2">
            <a:extLst>
              <a:ext uri="{FF2B5EF4-FFF2-40B4-BE49-F238E27FC236}">
                <a16:creationId xmlns:a16="http://schemas.microsoft.com/office/drawing/2014/main" id="{327D2396-7422-4FC2-AAD2-44205C734194}"/>
              </a:ext>
            </a:extLst>
          </p:cNvPr>
          <p:cNvSpPr>
            <a:spLocks noGrp="1"/>
          </p:cNvSpPr>
          <p:nvPr>
            <p:ph idx="1"/>
          </p:nvPr>
        </p:nvSpPr>
        <p:spPr>
          <a:xfrm>
            <a:off x="407171" y="1074550"/>
            <a:ext cx="11126522" cy="4419600"/>
          </a:xfrm>
        </p:spPr>
        <p:txBody>
          <a:bodyPr>
            <a:normAutofit fontScale="92500" lnSpcReduction="10000"/>
          </a:bodyPr>
          <a:lstStyle/>
          <a:p>
            <a:pPr marL="0" indent="0">
              <a:buNone/>
            </a:pPr>
            <a:r>
              <a:rPr lang="en-US" sz="2200" b="1" dirty="0" err="1"/>
              <a:t>CreateDefaultBuilder</a:t>
            </a:r>
            <a:r>
              <a:rPr lang="en-US" sz="2200" dirty="0"/>
              <a:t> performs the following tasks:</a:t>
            </a:r>
          </a:p>
          <a:p>
            <a:r>
              <a:rPr lang="en-US" sz="2200" dirty="0"/>
              <a:t>Configures Kestrel server as the web server using the app's hosting configuration providers. For the Kestrel server's default options, see Kestrel web server implementation in ASP.NET Core.</a:t>
            </a:r>
          </a:p>
          <a:p>
            <a:r>
              <a:rPr lang="en-US" sz="2200" dirty="0"/>
              <a:t>Sets the content root to the path returned by </a:t>
            </a:r>
            <a:r>
              <a:rPr lang="en-US" sz="2200" dirty="0" err="1"/>
              <a:t>Directory.GetCurrentDirectory</a:t>
            </a:r>
            <a:r>
              <a:rPr lang="en-US" sz="2200" dirty="0"/>
              <a:t>.</a:t>
            </a:r>
          </a:p>
          <a:p>
            <a:r>
              <a:rPr lang="en-US" sz="2200" dirty="0"/>
              <a:t>Loads host configuration from:</a:t>
            </a:r>
          </a:p>
          <a:p>
            <a:pPr lvl="1"/>
            <a:r>
              <a:rPr lang="en-US" sz="2000" dirty="0"/>
              <a:t>Environment variables prefixed with ASPNETCORE_ (for example, ASPNETCORE_ENVIRONMENT).</a:t>
            </a:r>
          </a:p>
          <a:p>
            <a:pPr lvl="1"/>
            <a:r>
              <a:rPr lang="en-US" sz="2000" dirty="0"/>
              <a:t>Command-line arguments.</a:t>
            </a:r>
          </a:p>
          <a:p>
            <a:r>
              <a:rPr lang="en-US" sz="2200" dirty="0"/>
              <a:t>Loads app configuration in the following order from:</a:t>
            </a:r>
          </a:p>
          <a:p>
            <a:pPr lvl="1"/>
            <a:r>
              <a:rPr lang="en-US" sz="2000" dirty="0" err="1"/>
              <a:t>appsettings.json</a:t>
            </a:r>
            <a:r>
              <a:rPr lang="en-US" sz="2000" dirty="0"/>
              <a:t>.</a:t>
            </a:r>
          </a:p>
          <a:p>
            <a:pPr lvl="1"/>
            <a:r>
              <a:rPr lang="en-US" sz="2000" dirty="0" err="1"/>
              <a:t>appsettings</a:t>
            </a:r>
            <a:r>
              <a:rPr lang="en-US" sz="2000" dirty="0"/>
              <a:t>.{Environment}.json.</a:t>
            </a:r>
          </a:p>
          <a:p>
            <a:pPr lvl="1"/>
            <a:r>
              <a:rPr lang="en-US" sz="2000" dirty="0"/>
              <a:t>Secret Manager when the app runs in the Development environment using the entry assembly.</a:t>
            </a:r>
          </a:p>
          <a:p>
            <a:pPr lvl="1"/>
            <a:r>
              <a:rPr lang="en-US" sz="2000" dirty="0"/>
              <a:t>Environment variables.</a:t>
            </a:r>
          </a:p>
          <a:p>
            <a:pPr lvl="1"/>
            <a:r>
              <a:rPr lang="en-US" sz="2000" dirty="0"/>
              <a:t>Command-line arguments.</a:t>
            </a:r>
          </a:p>
        </p:txBody>
      </p:sp>
      <p:sp>
        <p:nvSpPr>
          <p:cNvPr id="4" name="Slide Number Placeholder 3">
            <a:extLst>
              <a:ext uri="{FF2B5EF4-FFF2-40B4-BE49-F238E27FC236}">
                <a16:creationId xmlns:a16="http://schemas.microsoft.com/office/drawing/2014/main" id="{25BB7018-CA67-4A3B-97A9-2DFDDDBDF3ED}"/>
              </a:ext>
            </a:extLst>
          </p:cNvPr>
          <p:cNvSpPr>
            <a:spLocks noGrp="1"/>
          </p:cNvSpPr>
          <p:nvPr>
            <p:ph type="sldNum" sz="quarter" idx="12"/>
          </p:nvPr>
        </p:nvSpPr>
        <p:spPr/>
        <p:txBody>
          <a:bodyPr/>
          <a:lstStyle/>
          <a:p>
            <a:fld id="{C51EAA63-D034-42AE-91FA-B13B9518C7BE}" type="slidenum">
              <a:rPr lang="en-US" smtClean="0"/>
              <a:pPr/>
              <a:t>41</a:t>
            </a:fld>
            <a:endParaRPr lang="en-US" dirty="0"/>
          </a:p>
        </p:txBody>
      </p:sp>
    </p:spTree>
    <p:extLst>
      <p:ext uri="{BB962C8B-B14F-4D97-AF65-F5344CB8AC3E}">
        <p14:creationId xmlns:p14="http://schemas.microsoft.com/office/powerpoint/2010/main" val="6034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CE33-7B88-4A1B-B5BF-C7C77DB25A51}"/>
              </a:ext>
            </a:extLst>
          </p:cNvPr>
          <p:cNvSpPr>
            <a:spLocks noGrp="1"/>
          </p:cNvSpPr>
          <p:nvPr>
            <p:ph type="title"/>
          </p:nvPr>
        </p:nvSpPr>
        <p:spPr>
          <a:xfrm>
            <a:off x="361337" y="313377"/>
            <a:ext cx="11125199" cy="597977"/>
          </a:xfrm>
        </p:spPr>
        <p:txBody>
          <a:bodyPr/>
          <a:lstStyle/>
          <a:p>
            <a:r>
              <a:rPr lang="en-IN" dirty="0"/>
              <a:t>Set up a host</a:t>
            </a:r>
            <a:endParaRPr lang="en-US" dirty="0"/>
          </a:p>
        </p:txBody>
      </p:sp>
      <p:sp>
        <p:nvSpPr>
          <p:cNvPr id="3" name="Content Placeholder 2">
            <a:extLst>
              <a:ext uri="{FF2B5EF4-FFF2-40B4-BE49-F238E27FC236}">
                <a16:creationId xmlns:a16="http://schemas.microsoft.com/office/drawing/2014/main" id="{5A246AC8-02D4-49E9-936A-7A6B09724A97}"/>
              </a:ext>
            </a:extLst>
          </p:cNvPr>
          <p:cNvSpPr>
            <a:spLocks noGrp="1"/>
          </p:cNvSpPr>
          <p:nvPr>
            <p:ph idx="1"/>
          </p:nvPr>
        </p:nvSpPr>
        <p:spPr>
          <a:xfrm>
            <a:off x="531151" y="1219200"/>
            <a:ext cx="11126522" cy="4419600"/>
          </a:xfrm>
        </p:spPr>
        <p:txBody>
          <a:bodyPr/>
          <a:lstStyle/>
          <a:p>
            <a:pPr algn="just"/>
            <a:r>
              <a:rPr lang="en-US" sz="2600" dirty="0"/>
              <a:t>Configures logging for console and debug output. Logging includes log filtering rules specified in a Logging configuration section of an </a:t>
            </a:r>
            <a:r>
              <a:rPr lang="en-US" sz="2600" dirty="0" err="1"/>
              <a:t>appsettings.json</a:t>
            </a:r>
            <a:r>
              <a:rPr lang="en-US" sz="2600" dirty="0"/>
              <a:t> or </a:t>
            </a:r>
            <a:r>
              <a:rPr lang="en-US" sz="2600" dirty="0" err="1"/>
              <a:t>appsettings</a:t>
            </a:r>
            <a:r>
              <a:rPr lang="en-US" sz="2600" dirty="0"/>
              <a:t>.{Environment}.json file.</a:t>
            </a:r>
          </a:p>
          <a:p>
            <a:pPr algn="just"/>
            <a:r>
              <a:rPr lang="en-US" sz="2600" dirty="0"/>
              <a:t>When running behind IIS with the ASP.NET Core Module, </a:t>
            </a:r>
            <a:r>
              <a:rPr lang="en-US" sz="2600" dirty="0" err="1"/>
              <a:t>CreateDefaultBuilder</a:t>
            </a:r>
            <a:r>
              <a:rPr lang="en-US" sz="2600" dirty="0"/>
              <a:t> enables IIS Integration, which configures the app's base address and port. IIS Integration also configures the app to capture startup errors. For the IIS default options, see Host ASP.NET Core on Windows with IIS.</a:t>
            </a:r>
          </a:p>
          <a:p>
            <a:pPr algn="just"/>
            <a:r>
              <a:rPr lang="en-US" sz="2600" dirty="0"/>
              <a:t>Sets </a:t>
            </a:r>
            <a:r>
              <a:rPr lang="en-US" sz="2600" dirty="0" err="1"/>
              <a:t>ServiceProviderOptions.ValidateScopes</a:t>
            </a:r>
            <a:r>
              <a:rPr lang="en-US" sz="2600" dirty="0"/>
              <a:t> to true if the app's environment is Development. For more information, see Scope validation.</a:t>
            </a:r>
          </a:p>
          <a:p>
            <a:pPr algn="just"/>
            <a:endParaRPr lang="en-US" sz="2600" dirty="0"/>
          </a:p>
        </p:txBody>
      </p:sp>
      <p:sp>
        <p:nvSpPr>
          <p:cNvPr id="4" name="Slide Number Placeholder 3">
            <a:extLst>
              <a:ext uri="{FF2B5EF4-FFF2-40B4-BE49-F238E27FC236}">
                <a16:creationId xmlns:a16="http://schemas.microsoft.com/office/drawing/2014/main" id="{B8D597E3-71A7-4822-96D4-DB3A50BC119A}"/>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Tree>
    <p:extLst>
      <p:ext uri="{BB962C8B-B14F-4D97-AF65-F5344CB8AC3E}">
        <p14:creationId xmlns:p14="http://schemas.microsoft.com/office/powerpoint/2010/main" val="6598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C00F-8073-49DE-AB94-6A78C0CBF158}"/>
              </a:ext>
            </a:extLst>
          </p:cNvPr>
          <p:cNvSpPr>
            <a:spLocks noGrp="1"/>
          </p:cNvSpPr>
          <p:nvPr>
            <p:ph type="title"/>
          </p:nvPr>
        </p:nvSpPr>
        <p:spPr>
          <a:xfrm>
            <a:off x="283845" y="372786"/>
            <a:ext cx="11125199" cy="538568"/>
          </a:xfrm>
        </p:spPr>
        <p:txBody>
          <a:bodyPr>
            <a:normAutofit fontScale="90000"/>
          </a:bodyPr>
          <a:lstStyle/>
          <a:p>
            <a:r>
              <a:rPr lang="en-IN" dirty="0"/>
              <a:t>Set up a host</a:t>
            </a:r>
            <a:endParaRPr lang="en-US" dirty="0"/>
          </a:p>
        </p:txBody>
      </p:sp>
      <p:sp>
        <p:nvSpPr>
          <p:cNvPr id="3" name="Content Placeholder 2">
            <a:extLst>
              <a:ext uri="{FF2B5EF4-FFF2-40B4-BE49-F238E27FC236}">
                <a16:creationId xmlns:a16="http://schemas.microsoft.com/office/drawing/2014/main" id="{7E79B03C-C397-4C0A-9F58-EB941F3B1633}"/>
              </a:ext>
            </a:extLst>
          </p:cNvPr>
          <p:cNvSpPr>
            <a:spLocks noGrp="1"/>
          </p:cNvSpPr>
          <p:nvPr>
            <p:ph idx="1"/>
          </p:nvPr>
        </p:nvSpPr>
        <p:spPr>
          <a:xfrm>
            <a:off x="531150" y="1059052"/>
            <a:ext cx="11126522" cy="4419600"/>
          </a:xfrm>
        </p:spPr>
        <p:txBody>
          <a:bodyPr/>
          <a:lstStyle/>
          <a:p>
            <a:pPr marL="0" indent="0" algn="just">
              <a:buNone/>
            </a:pPr>
            <a:r>
              <a:rPr lang="en-US" sz="2200" dirty="0"/>
              <a:t>The configuration defined by </a:t>
            </a:r>
            <a:r>
              <a:rPr lang="en-US" sz="2200" dirty="0" err="1"/>
              <a:t>CreateDefaultBuilder</a:t>
            </a:r>
            <a:r>
              <a:rPr lang="en-US" sz="2200" dirty="0"/>
              <a:t> can be overridden and augmented by </a:t>
            </a:r>
            <a:r>
              <a:rPr lang="en-US" sz="2200" dirty="0" err="1"/>
              <a:t>ConfigureAppConfiguration</a:t>
            </a:r>
            <a:r>
              <a:rPr lang="en-US" sz="2200" dirty="0"/>
              <a:t>, </a:t>
            </a:r>
            <a:r>
              <a:rPr lang="en-US" sz="2200" dirty="0" err="1"/>
              <a:t>ConfigureLogging</a:t>
            </a:r>
            <a:r>
              <a:rPr lang="en-US" sz="2200" dirty="0"/>
              <a:t>, and other methods and extension methods of </a:t>
            </a:r>
            <a:r>
              <a:rPr lang="en-US" sz="2200" dirty="0" err="1"/>
              <a:t>IWebHostBuilder</a:t>
            </a:r>
            <a:r>
              <a:rPr lang="en-US" sz="2200" dirty="0"/>
              <a:t>. A few examples follow:</a:t>
            </a:r>
          </a:p>
          <a:p>
            <a:pPr algn="just">
              <a:spcBef>
                <a:spcPts val="0"/>
              </a:spcBef>
            </a:pPr>
            <a:endParaRPr lang="en-US" sz="2200" dirty="0"/>
          </a:p>
          <a:p>
            <a:pPr algn="just">
              <a:spcBef>
                <a:spcPts val="0"/>
              </a:spcBef>
            </a:pPr>
            <a:r>
              <a:rPr lang="en-US" sz="2200" dirty="0" err="1"/>
              <a:t>ConfigureAppConfiguration</a:t>
            </a:r>
            <a:r>
              <a:rPr lang="en-US" sz="2200" dirty="0"/>
              <a:t> is used to specify additional </a:t>
            </a:r>
            <a:r>
              <a:rPr lang="en-US" sz="2200" dirty="0" err="1"/>
              <a:t>IConfiguration</a:t>
            </a:r>
            <a:r>
              <a:rPr lang="en-US" sz="2200" dirty="0"/>
              <a:t> for the app. The following </a:t>
            </a:r>
            <a:r>
              <a:rPr lang="en-US" sz="2200" dirty="0" err="1"/>
              <a:t>ConfigureAppConfiguration</a:t>
            </a:r>
            <a:r>
              <a:rPr lang="en-US" sz="2200" dirty="0"/>
              <a:t> call adds a delegate to include app configuration in the appsettings.xml file. </a:t>
            </a:r>
            <a:r>
              <a:rPr lang="en-US" sz="2200" dirty="0" err="1"/>
              <a:t>ConfigureAppConfiguration</a:t>
            </a:r>
            <a:r>
              <a:rPr lang="en-US" sz="2200" dirty="0"/>
              <a:t> may be called multiple times. </a:t>
            </a:r>
          </a:p>
        </p:txBody>
      </p:sp>
      <p:sp>
        <p:nvSpPr>
          <p:cNvPr id="4" name="Slide Number Placeholder 3">
            <a:extLst>
              <a:ext uri="{FF2B5EF4-FFF2-40B4-BE49-F238E27FC236}">
                <a16:creationId xmlns:a16="http://schemas.microsoft.com/office/drawing/2014/main" id="{3323A0E9-63D1-4733-8F28-1ADB71112D69}"/>
              </a:ext>
            </a:extLst>
          </p:cNvPr>
          <p:cNvSpPr>
            <a:spLocks noGrp="1"/>
          </p:cNvSpPr>
          <p:nvPr>
            <p:ph type="sldNum" sz="quarter" idx="12"/>
          </p:nvPr>
        </p:nvSpPr>
        <p:spPr/>
        <p:txBody>
          <a:bodyPr/>
          <a:lstStyle/>
          <a:p>
            <a:fld id="{C51EAA63-D034-42AE-91FA-B13B9518C7BE}" type="slidenum">
              <a:rPr lang="en-US" smtClean="0"/>
              <a:pPr/>
              <a:t>43</a:t>
            </a:fld>
            <a:endParaRPr lang="en-US" dirty="0"/>
          </a:p>
        </p:txBody>
      </p:sp>
      <p:pic>
        <p:nvPicPr>
          <p:cNvPr id="6" name="Picture 5">
            <a:extLst>
              <a:ext uri="{FF2B5EF4-FFF2-40B4-BE49-F238E27FC236}">
                <a16:creationId xmlns:a16="http://schemas.microsoft.com/office/drawing/2014/main" id="{EE25315E-DAB3-4029-9798-4F5708E6C1C6}"/>
              </a:ext>
            </a:extLst>
          </p:cNvPr>
          <p:cNvPicPr>
            <a:picLocks noChangeAspect="1"/>
          </p:cNvPicPr>
          <p:nvPr/>
        </p:nvPicPr>
        <p:blipFill>
          <a:blip r:embed="rId3"/>
          <a:stretch>
            <a:fillRect/>
          </a:stretch>
        </p:blipFill>
        <p:spPr>
          <a:xfrm>
            <a:off x="1554497" y="3599481"/>
            <a:ext cx="8695865" cy="1514959"/>
          </a:xfrm>
          <a:prstGeom prst="rect">
            <a:avLst/>
          </a:prstGeom>
        </p:spPr>
      </p:pic>
    </p:spTree>
    <p:extLst>
      <p:ext uri="{BB962C8B-B14F-4D97-AF65-F5344CB8AC3E}">
        <p14:creationId xmlns:p14="http://schemas.microsoft.com/office/powerpoint/2010/main" val="1750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C3AB-BB69-4EF6-9F4D-B0595FD92B5A}"/>
              </a:ext>
            </a:extLst>
          </p:cNvPr>
          <p:cNvSpPr>
            <a:spLocks noGrp="1"/>
          </p:cNvSpPr>
          <p:nvPr>
            <p:ph type="title"/>
          </p:nvPr>
        </p:nvSpPr>
        <p:spPr>
          <a:xfrm>
            <a:off x="283845" y="313377"/>
            <a:ext cx="11125199" cy="597977"/>
          </a:xfrm>
        </p:spPr>
        <p:txBody>
          <a:bodyPr/>
          <a:lstStyle/>
          <a:p>
            <a:r>
              <a:rPr lang="en-IN" dirty="0"/>
              <a:t>Set up a host</a:t>
            </a:r>
            <a:endParaRPr lang="en-US" dirty="0"/>
          </a:p>
        </p:txBody>
      </p:sp>
      <p:sp>
        <p:nvSpPr>
          <p:cNvPr id="3" name="Content Placeholder 2">
            <a:extLst>
              <a:ext uri="{FF2B5EF4-FFF2-40B4-BE49-F238E27FC236}">
                <a16:creationId xmlns:a16="http://schemas.microsoft.com/office/drawing/2014/main" id="{B13E973E-858D-4346-86B5-533249BC9FB6}"/>
              </a:ext>
            </a:extLst>
          </p:cNvPr>
          <p:cNvSpPr>
            <a:spLocks noGrp="1"/>
          </p:cNvSpPr>
          <p:nvPr>
            <p:ph idx="1"/>
          </p:nvPr>
        </p:nvSpPr>
        <p:spPr>
          <a:xfrm>
            <a:off x="531151" y="1105546"/>
            <a:ext cx="11126522" cy="4419600"/>
          </a:xfrm>
        </p:spPr>
        <p:txBody>
          <a:bodyPr/>
          <a:lstStyle/>
          <a:p>
            <a:pPr algn="just"/>
            <a:r>
              <a:rPr lang="en-US" sz="2200" dirty="0"/>
              <a:t>The following </a:t>
            </a:r>
            <a:r>
              <a:rPr lang="en-US" sz="2200" dirty="0" err="1"/>
              <a:t>ConfigureLogging</a:t>
            </a:r>
            <a:r>
              <a:rPr lang="en-US" sz="2200" dirty="0"/>
              <a:t> call adds a delegate to configure the minimum logging level (</a:t>
            </a:r>
            <a:r>
              <a:rPr lang="en-US" sz="2200" dirty="0" err="1"/>
              <a:t>SetMinimumLevel</a:t>
            </a:r>
            <a:r>
              <a:rPr lang="en-US" sz="2200" dirty="0"/>
              <a:t>) to </a:t>
            </a:r>
            <a:r>
              <a:rPr lang="en-US" sz="2200" dirty="0" err="1"/>
              <a:t>LogLevel.Warning</a:t>
            </a:r>
            <a:r>
              <a:rPr lang="en-US" sz="2200" dirty="0"/>
              <a:t>. This setting overrides the settings in </a:t>
            </a:r>
            <a:r>
              <a:rPr lang="en-US" sz="2200" dirty="0" err="1"/>
              <a:t>appsettings.Development.json</a:t>
            </a:r>
            <a:r>
              <a:rPr lang="en-US" sz="2200" dirty="0"/>
              <a:t> (</a:t>
            </a:r>
            <a:r>
              <a:rPr lang="en-US" sz="2200" dirty="0" err="1"/>
              <a:t>LogLevel.Debug</a:t>
            </a:r>
            <a:r>
              <a:rPr lang="en-US" sz="2200" dirty="0"/>
              <a:t>) and </a:t>
            </a:r>
            <a:r>
              <a:rPr lang="en-US" sz="2200" dirty="0" err="1"/>
              <a:t>appsettings.Production.json</a:t>
            </a:r>
            <a:r>
              <a:rPr lang="en-US" sz="2200" dirty="0"/>
              <a:t> (</a:t>
            </a:r>
            <a:r>
              <a:rPr lang="en-US" sz="2200" dirty="0" err="1"/>
              <a:t>LogLevel.Error</a:t>
            </a:r>
            <a:r>
              <a:rPr lang="en-US" sz="2200" dirty="0"/>
              <a:t>) configured by </a:t>
            </a:r>
            <a:r>
              <a:rPr lang="en-US" sz="2200" dirty="0" err="1"/>
              <a:t>CreateDefaultBuilder</a:t>
            </a:r>
            <a:r>
              <a:rPr lang="en-US" sz="2200" dirty="0"/>
              <a:t>. </a:t>
            </a:r>
            <a:r>
              <a:rPr lang="en-US" sz="2200" dirty="0" err="1"/>
              <a:t>ConfigureLogging</a:t>
            </a:r>
            <a:r>
              <a:rPr lang="en-US" sz="2200" dirty="0"/>
              <a:t> may be called multiple times.</a:t>
            </a:r>
          </a:p>
          <a:p>
            <a:pPr algn="just"/>
            <a:endParaRPr lang="en-US" sz="2200" dirty="0"/>
          </a:p>
          <a:p>
            <a:pPr algn="just"/>
            <a:endParaRPr lang="en-US" sz="2200" dirty="0"/>
          </a:p>
          <a:p>
            <a:pPr algn="just"/>
            <a:endParaRPr lang="en-US" sz="2200" dirty="0"/>
          </a:p>
          <a:p>
            <a:pPr algn="just"/>
            <a:r>
              <a:rPr lang="en-US" sz="2200" dirty="0"/>
              <a:t>The following call to </a:t>
            </a:r>
            <a:r>
              <a:rPr lang="en-US" sz="2200" dirty="0" err="1"/>
              <a:t>ConfigureKestrel</a:t>
            </a:r>
            <a:r>
              <a:rPr lang="en-US" sz="2200" dirty="0"/>
              <a:t> overrides the default </a:t>
            </a:r>
            <a:r>
              <a:rPr lang="en-US" sz="2200" dirty="0" err="1"/>
              <a:t>Limits.MaxRequestBodySize</a:t>
            </a:r>
            <a:r>
              <a:rPr lang="en-US" sz="2200" dirty="0"/>
              <a:t> of 30,000,000 bytes established when Kestrel was configured by </a:t>
            </a:r>
            <a:r>
              <a:rPr lang="en-US" sz="2200" dirty="0" err="1"/>
              <a:t>CreateDefaultBuilder</a:t>
            </a:r>
            <a:r>
              <a:rPr lang="en-US" sz="2200" dirty="0"/>
              <a:t>:</a:t>
            </a:r>
          </a:p>
        </p:txBody>
      </p:sp>
      <p:sp>
        <p:nvSpPr>
          <p:cNvPr id="4" name="Slide Number Placeholder 3">
            <a:extLst>
              <a:ext uri="{FF2B5EF4-FFF2-40B4-BE49-F238E27FC236}">
                <a16:creationId xmlns:a16="http://schemas.microsoft.com/office/drawing/2014/main" id="{3AE0FB93-E52E-4B01-BC0A-B1A696E76E80}"/>
              </a:ext>
            </a:extLst>
          </p:cNvPr>
          <p:cNvSpPr>
            <a:spLocks noGrp="1"/>
          </p:cNvSpPr>
          <p:nvPr>
            <p:ph type="sldNum" sz="quarter" idx="12"/>
          </p:nvPr>
        </p:nvSpPr>
        <p:spPr/>
        <p:txBody>
          <a:bodyPr/>
          <a:lstStyle/>
          <a:p>
            <a:fld id="{C51EAA63-D034-42AE-91FA-B13B9518C7BE}" type="slidenum">
              <a:rPr lang="en-US" smtClean="0"/>
              <a:pPr/>
              <a:t>44</a:t>
            </a:fld>
            <a:endParaRPr lang="en-US" dirty="0"/>
          </a:p>
        </p:txBody>
      </p:sp>
      <p:pic>
        <p:nvPicPr>
          <p:cNvPr id="5" name="Picture 4">
            <a:extLst>
              <a:ext uri="{FF2B5EF4-FFF2-40B4-BE49-F238E27FC236}">
                <a16:creationId xmlns:a16="http://schemas.microsoft.com/office/drawing/2014/main" id="{C22B90CA-18CA-4F75-B2E2-D8E18FD3B85C}"/>
              </a:ext>
            </a:extLst>
          </p:cNvPr>
          <p:cNvPicPr>
            <a:picLocks noChangeAspect="1"/>
          </p:cNvPicPr>
          <p:nvPr/>
        </p:nvPicPr>
        <p:blipFill>
          <a:blip r:embed="rId2"/>
          <a:stretch>
            <a:fillRect/>
          </a:stretch>
        </p:blipFill>
        <p:spPr>
          <a:xfrm>
            <a:off x="3429590" y="2482880"/>
            <a:ext cx="4993099" cy="1520287"/>
          </a:xfrm>
          <a:prstGeom prst="rect">
            <a:avLst/>
          </a:prstGeom>
        </p:spPr>
      </p:pic>
      <p:pic>
        <p:nvPicPr>
          <p:cNvPr id="6" name="Picture 5">
            <a:extLst>
              <a:ext uri="{FF2B5EF4-FFF2-40B4-BE49-F238E27FC236}">
                <a16:creationId xmlns:a16="http://schemas.microsoft.com/office/drawing/2014/main" id="{493FE0E1-0D17-458F-85AC-F43073147D0C}"/>
              </a:ext>
            </a:extLst>
          </p:cNvPr>
          <p:cNvPicPr>
            <a:picLocks noChangeAspect="1"/>
          </p:cNvPicPr>
          <p:nvPr/>
        </p:nvPicPr>
        <p:blipFill>
          <a:blip r:embed="rId3"/>
          <a:stretch>
            <a:fillRect/>
          </a:stretch>
        </p:blipFill>
        <p:spPr>
          <a:xfrm>
            <a:off x="3429590" y="4919238"/>
            <a:ext cx="4993098" cy="1165056"/>
          </a:xfrm>
          <a:prstGeom prst="rect">
            <a:avLst/>
          </a:prstGeom>
        </p:spPr>
      </p:pic>
    </p:spTree>
    <p:extLst>
      <p:ext uri="{BB962C8B-B14F-4D97-AF65-F5344CB8AC3E}">
        <p14:creationId xmlns:p14="http://schemas.microsoft.com/office/powerpoint/2010/main" val="28760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56A1-A2D7-496C-A249-15459A06056B}"/>
              </a:ext>
            </a:extLst>
          </p:cNvPr>
          <p:cNvSpPr>
            <a:spLocks noGrp="1"/>
          </p:cNvSpPr>
          <p:nvPr>
            <p:ph type="title"/>
          </p:nvPr>
        </p:nvSpPr>
        <p:spPr>
          <a:xfrm>
            <a:off x="268347" y="328875"/>
            <a:ext cx="11125199" cy="582479"/>
          </a:xfrm>
        </p:spPr>
        <p:txBody>
          <a:bodyPr>
            <a:normAutofit fontScale="90000"/>
          </a:bodyPr>
          <a:lstStyle/>
          <a:p>
            <a:r>
              <a:rPr lang="en-IN" dirty="0"/>
              <a:t>Host configuration values</a:t>
            </a:r>
            <a:endParaRPr lang="en-US" dirty="0"/>
          </a:p>
        </p:txBody>
      </p:sp>
      <p:sp>
        <p:nvSpPr>
          <p:cNvPr id="3" name="Content Placeholder 2">
            <a:extLst>
              <a:ext uri="{FF2B5EF4-FFF2-40B4-BE49-F238E27FC236}">
                <a16:creationId xmlns:a16="http://schemas.microsoft.com/office/drawing/2014/main" id="{445707D6-EE40-42CC-9D03-7BD4C77DAE76}"/>
              </a:ext>
            </a:extLst>
          </p:cNvPr>
          <p:cNvSpPr>
            <a:spLocks noGrp="1"/>
          </p:cNvSpPr>
          <p:nvPr>
            <p:ph idx="1"/>
          </p:nvPr>
        </p:nvSpPr>
        <p:spPr>
          <a:xfrm>
            <a:off x="531151" y="1219200"/>
            <a:ext cx="11126522" cy="4419600"/>
          </a:xfrm>
        </p:spPr>
        <p:txBody>
          <a:bodyPr/>
          <a:lstStyle/>
          <a:p>
            <a:pPr marL="0" indent="0" algn="just">
              <a:buNone/>
            </a:pPr>
            <a:r>
              <a:rPr lang="en-US" sz="2600" dirty="0" err="1"/>
              <a:t>WebHostBuilder</a:t>
            </a:r>
            <a:r>
              <a:rPr lang="en-US" sz="2600" dirty="0"/>
              <a:t> relies on the following approaches to set the host configuration values:</a:t>
            </a:r>
          </a:p>
          <a:p>
            <a:pPr algn="just"/>
            <a:r>
              <a:rPr lang="en-US" sz="2600" dirty="0"/>
              <a:t>Host builder configuration, which includes environment variables with the format ASPNETCORE_{</a:t>
            </a:r>
            <a:r>
              <a:rPr lang="en-US" sz="2600" dirty="0" err="1"/>
              <a:t>configurationKey</a:t>
            </a:r>
            <a:r>
              <a:rPr lang="en-US" sz="2600" dirty="0"/>
              <a:t>}. For example, ASPNETCORE_ENVIRONMENT.</a:t>
            </a:r>
          </a:p>
          <a:p>
            <a:pPr algn="just"/>
            <a:r>
              <a:rPr lang="en-US" sz="2600" dirty="0"/>
              <a:t>Extensions such as </a:t>
            </a:r>
            <a:r>
              <a:rPr lang="en-US" sz="2600" dirty="0" err="1"/>
              <a:t>UseContentRoot</a:t>
            </a:r>
            <a:r>
              <a:rPr lang="en-US" sz="2600" dirty="0"/>
              <a:t> and </a:t>
            </a:r>
            <a:r>
              <a:rPr lang="en-US" sz="2600" dirty="0" err="1"/>
              <a:t>UseConfiguration</a:t>
            </a:r>
            <a:r>
              <a:rPr lang="en-US" sz="2600" dirty="0"/>
              <a:t> (see the Override configuration section).</a:t>
            </a:r>
          </a:p>
          <a:p>
            <a:pPr algn="just"/>
            <a:r>
              <a:rPr lang="en-US" sz="2600" dirty="0" err="1"/>
              <a:t>UseSetting</a:t>
            </a:r>
            <a:r>
              <a:rPr lang="en-US" sz="2600" dirty="0"/>
              <a:t> and the associated key. When setting a value with </a:t>
            </a:r>
            <a:r>
              <a:rPr lang="en-US" sz="2600" dirty="0" err="1"/>
              <a:t>UseSetting</a:t>
            </a:r>
            <a:r>
              <a:rPr lang="en-US" sz="2600" dirty="0"/>
              <a:t>, the value is set as a string regardless of the type.</a:t>
            </a:r>
          </a:p>
        </p:txBody>
      </p:sp>
      <p:sp>
        <p:nvSpPr>
          <p:cNvPr id="4" name="Slide Number Placeholder 3">
            <a:extLst>
              <a:ext uri="{FF2B5EF4-FFF2-40B4-BE49-F238E27FC236}">
                <a16:creationId xmlns:a16="http://schemas.microsoft.com/office/drawing/2014/main" id="{076AE005-25FC-47C1-805A-8DF133748089}"/>
              </a:ext>
            </a:extLst>
          </p:cNvPr>
          <p:cNvSpPr>
            <a:spLocks noGrp="1"/>
          </p:cNvSpPr>
          <p:nvPr>
            <p:ph type="sldNum" sz="quarter" idx="12"/>
          </p:nvPr>
        </p:nvSpPr>
        <p:spPr/>
        <p:txBody>
          <a:bodyPr/>
          <a:lstStyle/>
          <a:p>
            <a:fld id="{C51EAA63-D034-42AE-91FA-B13B9518C7BE}" type="slidenum">
              <a:rPr lang="en-US" smtClean="0"/>
              <a:pPr/>
              <a:t>45</a:t>
            </a:fld>
            <a:endParaRPr lang="en-US" dirty="0"/>
          </a:p>
        </p:txBody>
      </p:sp>
    </p:spTree>
    <p:extLst>
      <p:ext uri="{BB962C8B-B14F-4D97-AF65-F5344CB8AC3E}">
        <p14:creationId xmlns:p14="http://schemas.microsoft.com/office/powerpoint/2010/main" val="111861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E8DD-0C27-476D-B800-C067CA7B663C}"/>
              </a:ext>
            </a:extLst>
          </p:cNvPr>
          <p:cNvSpPr>
            <a:spLocks noGrp="1"/>
          </p:cNvSpPr>
          <p:nvPr>
            <p:ph type="title"/>
          </p:nvPr>
        </p:nvSpPr>
        <p:spPr>
          <a:xfrm>
            <a:off x="237351" y="406367"/>
            <a:ext cx="11125199" cy="504987"/>
          </a:xfrm>
        </p:spPr>
        <p:txBody>
          <a:bodyPr>
            <a:normAutofit fontScale="90000"/>
          </a:bodyPr>
          <a:lstStyle/>
          <a:p>
            <a:r>
              <a:rPr lang="en-IN" dirty="0"/>
              <a:t>Application Key (Name)</a:t>
            </a:r>
            <a:endParaRPr lang="en-US" dirty="0"/>
          </a:p>
        </p:txBody>
      </p:sp>
      <p:sp>
        <p:nvSpPr>
          <p:cNvPr id="3" name="Content Placeholder 2">
            <a:extLst>
              <a:ext uri="{FF2B5EF4-FFF2-40B4-BE49-F238E27FC236}">
                <a16:creationId xmlns:a16="http://schemas.microsoft.com/office/drawing/2014/main" id="{F7A2D79F-46FF-4FC0-9D78-CD73A4EDB628}"/>
              </a:ext>
            </a:extLst>
          </p:cNvPr>
          <p:cNvSpPr>
            <a:spLocks noGrp="1"/>
          </p:cNvSpPr>
          <p:nvPr>
            <p:ph idx="1"/>
          </p:nvPr>
        </p:nvSpPr>
        <p:spPr>
          <a:xfrm>
            <a:off x="391672" y="1105547"/>
            <a:ext cx="11126522" cy="4419600"/>
          </a:xfrm>
        </p:spPr>
        <p:txBody>
          <a:bodyPr/>
          <a:lstStyle/>
          <a:p>
            <a:pPr marL="0" indent="0" algn="just">
              <a:buNone/>
            </a:pPr>
            <a:r>
              <a:rPr lang="en-US" sz="2600" dirty="0"/>
              <a:t>The </a:t>
            </a:r>
            <a:r>
              <a:rPr lang="en-US" sz="2600" dirty="0" err="1"/>
              <a:t>IHostingEnvironment.ApplicationName</a:t>
            </a:r>
            <a:r>
              <a:rPr lang="en-US" sz="2600" dirty="0"/>
              <a:t> property is automatically set when </a:t>
            </a:r>
            <a:r>
              <a:rPr lang="en-US" sz="2600" dirty="0" err="1"/>
              <a:t>UseStartup</a:t>
            </a:r>
            <a:r>
              <a:rPr lang="en-US" sz="2600" dirty="0"/>
              <a:t> or Configure is called during host construction. The value is set to the name of the assembly containing the app's entry point. To set the value explicitly, use the </a:t>
            </a:r>
            <a:r>
              <a:rPr lang="en-US" sz="2600" dirty="0" err="1"/>
              <a:t>WebHostDefaults.ApplicationKey</a:t>
            </a:r>
            <a:r>
              <a:rPr lang="en-US" sz="2600" dirty="0"/>
              <a:t>:</a:t>
            </a:r>
          </a:p>
          <a:p>
            <a:pPr marL="0" indent="0">
              <a:buNone/>
            </a:pPr>
            <a:r>
              <a:rPr lang="en-US" sz="2600" b="1" dirty="0"/>
              <a:t>Key: </a:t>
            </a:r>
            <a:r>
              <a:rPr lang="en-US" sz="2600" dirty="0" err="1"/>
              <a:t>applicationName</a:t>
            </a:r>
            <a:endParaRPr lang="en-US" sz="2600" dirty="0"/>
          </a:p>
          <a:p>
            <a:pPr marL="0" indent="0">
              <a:buNone/>
            </a:pPr>
            <a:r>
              <a:rPr lang="en-US" sz="2600" b="1" dirty="0"/>
              <a:t>Type: </a:t>
            </a:r>
            <a:r>
              <a:rPr lang="en-US" sz="2600" dirty="0"/>
              <a:t>string</a:t>
            </a:r>
          </a:p>
          <a:p>
            <a:pPr marL="0" indent="0">
              <a:buNone/>
            </a:pPr>
            <a:r>
              <a:rPr lang="en-US" sz="2600" b="1" dirty="0"/>
              <a:t>Default: </a:t>
            </a:r>
            <a:r>
              <a:rPr lang="en-US" sz="2600" dirty="0"/>
              <a:t>The name of the assembly containing the app's entry point.</a:t>
            </a:r>
          </a:p>
          <a:p>
            <a:pPr marL="0" indent="0">
              <a:buNone/>
            </a:pPr>
            <a:r>
              <a:rPr lang="en-US" sz="2600" b="1" dirty="0"/>
              <a:t>Set using: </a:t>
            </a:r>
            <a:r>
              <a:rPr lang="en-US" sz="2600" dirty="0" err="1"/>
              <a:t>UseSetting</a:t>
            </a:r>
            <a:endParaRPr lang="en-US" sz="2600" dirty="0"/>
          </a:p>
          <a:p>
            <a:pPr marL="0" indent="0">
              <a:buNone/>
            </a:pPr>
            <a:r>
              <a:rPr lang="en-US" sz="2600" b="1" dirty="0"/>
              <a:t>Environment variable: </a:t>
            </a:r>
            <a:r>
              <a:rPr lang="en-US" sz="2600" dirty="0"/>
              <a:t>ASPNETCORE_APPLICATIONNAME</a:t>
            </a:r>
          </a:p>
        </p:txBody>
      </p:sp>
      <p:sp>
        <p:nvSpPr>
          <p:cNvPr id="4" name="Slide Number Placeholder 3">
            <a:extLst>
              <a:ext uri="{FF2B5EF4-FFF2-40B4-BE49-F238E27FC236}">
                <a16:creationId xmlns:a16="http://schemas.microsoft.com/office/drawing/2014/main" id="{9873E1ED-1BBF-480B-9FF9-A21989B1F08F}"/>
              </a:ext>
            </a:extLst>
          </p:cNvPr>
          <p:cNvSpPr>
            <a:spLocks noGrp="1"/>
          </p:cNvSpPr>
          <p:nvPr>
            <p:ph type="sldNum" sz="quarter" idx="12"/>
          </p:nvPr>
        </p:nvSpPr>
        <p:spPr/>
        <p:txBody>
          <a:bodyPr/>
          <a:lstStyle/>
          <a:p>
            <a:fld id="{C51EAA63-D034-42AE-91FA-B13B9518C7BE}" type="slidenum">
              <a:rPr lang="en-US" smtClean="0"/>
              <a:pPr/>
              <a:t>46</a:t>
            </a:fld>
            <a:endParaRPr lang="en-US" dirty="0"/>
          </a:p>
        </p:txBody>
      </p:sp>
      <p:pic>
        <p:nvPicPr>
          <p:cNvPr id="5" name="Picture 4">
            <a:extLst>
              <a:ext uri="{FF2B5EF4-FFF2-40B4-BE49-F238E27FC236}">
                <a16:creationId xmlns:a16="http://schemas.microsoft.com/office/drawing/2014/main" id="{1F71C7C2-68CF-4EBE-944B-7D06AC36C030}"/>
              </a:ext>
            </a:extLst>
          </p:cNvPr>
          <p:cNvPicPr>
            <a:picLocks noChangeAspect="1"/>
          </p:cNvPicPr>
          <p:nvPr/>
        </p:nvPicPr>
        <p:blipFill>
          <a:blip r:embed="rId2"/>
          <a:stretch>
            <a:fillRect/>
          </a:stretch>
        </p:blipFill>
        <p:spPr>
          <a:xfrm>
            <a:off x="1672310" y="5334647"/>
            <a:ext cx="8231107" cy="627132"/>
          </a:xfrm>
          <a:prstGeom prst="rect">
            <a:avLst/>
          </a:prstGeom>
        </p:spPr>
      </p:pic>
    </p:spTree>
    <p:extLst>
      <p:ext uri="{BB962C8B-B14F-4D97-AF65-F5344CB8AC3E}">
        <p14:creationId xmlns:p14="http://schemas.microsoft.com/office/powerpoint/2010/main" val="131791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AFFA-92EB-4F24-82B6-0601345DF66F}"/>
              </a:ext>
            </a:extLst>
          </p:cNvPr>
          <p:cNvSpPr>
            <a:spLocks noGrp="1"/>
          </p:cNvSpPr>
          <p:nvPr>
            <p:ph type="title"/>
          </p:nvPr>
        </p:nvSpPr>
        <p:spPr>
          <a:xfrm>
            <a:off x="268347" y="282380"/>
            <a:ext cx="11125199" cy="628974"/>
          </a:xfrm>
        </p:spPr>
        <p:txBody>
          <a:bodyPr/>
          <a:lstStyle/>
          <a:p>
            <a:r>
              <a:rPr lang="en-IN" dirty="0"/>
              <a:t>Capture </a:t>
            </a:r>
            <a:r>
              <a:rPr lang="en-IN" dirty="0" err="1"/>
              <a:t>Startup</a:t>
            </a:r>
            <a:r>
              <a:rPr lang="en-IN" dirty="0"/>
              <a:t> Errors</a:t>
            </a:r>
            <a:endParaRPr lang="en-US" dirty="0"/>
          </a:p>
        </p:txBody>
      </p:sp>
      <p:sp>
        <p:nvSpPr>
          <p:cNvPr id="3" name="Content Placeholder 2">
            <a:extLst>
              <a:ext uri="{FF2B5EF4-FFF2-40B4-BE49-F238E27FC236}">
                <a16:creationId xmlns:a16="http://schemas.microsoft.com/office/drawing/2014/main" id="{8E5959AE-9BEC-4A51-A484-F74B947DFEA3}"/>
              </a:ext>
            </a:extLst>
          </p:cNvPr>
          <p:cNvSpPr>
            <a:spLocks noGrp="1"/>
          </p:cNvSpPr>
          <p:nvPr>
            <p:ph idx="1"/>
          </p:nvPr>
        </p:nvSpPr>
        <p:spPr>
          <a:xfrm>
            <a:off x="531151" y="1059052"/>
            <a:ext cx="11126522" cy="4419600"/>
          </a:xfrm>
        </p:spPr>
        <p:txBody>
          <a:bodyPr/>
          <a:lstStyle/>
          <a:p>
            <a:pPr marL="0" indent="0">
              <a:buNone/>
            </a:pPr>
            <a:r>
              <a:rPr lang="en-US" sz="2600" dirty="0"/>
              <a:t>This setting controls the capture of startup errors.</a:t>
            </a:r>
          </a:p>
          <a:p>
            <a:pPr marL="0" indent="0">
              <a:buNone/>
            </a:pPr>
            <a:r>
              <a:rPr lang="en-US" sz="2600" b="1" dirty="0"/>
              <a:t>Key: </a:t>
            </a:r>
            <a:r>
              <a:rPr lang="en-US" sz="2600" dirty="0" err="1"/>
              <a:t>captureStartupErrors</a:t>
            </a:r>
            <a:endParaRPr lang="en-US" sz="2600" dirty="0"/>
          </a:p>
          <a:p>
            <a:pPr marL="0" indent="0">
              <a:buNone/>
            </a:pPr>
            <a:r>
              <a:rPr lang="en-US" sz="2600" b="1" dirty="0"/>
              <a:t>Type: </a:t>
            </a:r>
            <a:r>
              <a:rPr lang="en-US" sz="2600" dirty="0"/>
              <a:t>bool (true or 1)</a:t>
            </a:r>
          </a:p>
          <a:p>
            <a:pPr marL="0" indent="0">
              <a:buNone/>
            </a:pPr>
            <a:r>
              <a:rPr lang="en-US" sz="2600" b="1" dirty="0"/>
              <a:t>Default: </a:t>
            </a:r>
            <a:r>
              <a:rPr lang="en-US" sz="2600" dirty="0"/>
              <a:t>Defaults to false unless the app runs with Kestrel behind IIS, where the default is true.</a:t>
            </a:r>
          </a:p>
          <a:p>
            <a:pPr marL="0" indent="0">
              <a:buNone/>
            </a:pPr>
            <a:r>
              <a:rPr lang="en-US" sz="2600" b="1" dirty="0"/>
              <a:t>Set using: </a:t>
            </a:r>
            <a:r>
              <a:rPr lang="en-US" sz="2600" dirty="0" err="1"/>
              <a:t>CaptureStartupErrors</a:t>
            </a:r>
            <a:endParaRPr lang="en-US" sz="2600" dirty="0"/>
          </a:p>
          <a:p>
            <a:pPr marL="0" indent="0">
              <a:buNone/>
            </a:pPr>
            <a:r>
              <a:rPr lang="en-US" sz="2600" b="1" dirty="0"/>
              <a:t>Environment variable: </a:t>
            </a:r>
            <a:r>
              <a:rPr lang="en-US" sz="2600" dirty="0"/>
              <a:t>ASPNETCORE_CAPTURESTARTUPERRORS</a:t>
            </a:r>
          </a:p>
          <a:p>
            <a:pPr marL="0" indent="0">
              <a:buNone/>
            </a:pPr>
            <a:r>
              <a:rPr lang="en-US" sz="2600" dirty="0"/>
              <a:t>When false, errors during startup result in the host exiting. When true, the host captures exceptions during startup and attempts to start the server.</a:t>
            </a:r>
          </a:p>
        </p:txBody>
      </p:sp>
      <p:sp>
        <p:nvSpPr>
          <p:cNvPr id="4" name="Slide Number Placeholder 3">
            <a:extLst>
              <a:ext uri="{FF2B5EF4-FFF2-40B4-BE49-F238E27FC236}">
                <a16:creationId xmlns:a16="http://schemas.microsoft.com/office/drawing/2014/main" id="{E4418438-D9C3-46B6-9553-9F0FFEE37432}"/>
              </a:ext>
            </a:extLst>
          </p:cNvPr>
          <p:cNvSpPr>
            <a:spLocks noGrp="1"/>
          </p:cNvSpPr>
          <p:nvPr>
            <p:ph type="sldNum" sz="quarter" idx="12"/>
          </p:nvPr>
        </p:nvSpPr>
        <p:spPr/>
        <p:txBody>
          <a:bodyPr/>
          <a:lstStyle/>
          <a:p>
            <a:fld id="{C51EAA63-D034-42AE-91FA-B13B9518C7BE}" type="slidenum">
              <a:rPr lang="en-US" smtClean="0"/>
              <a:pPr/>
              <a:t>47</a:t>
            </a:fld>
            <a:endParaRPr lang="en-US" dirty="0"/>
          </a:p>
        </p:txBody>
      </p:sp>
      <p:pic>
        <p:nvPicPr>
          <p:cNvPr id="5" name="Picture 4">
            <a:extLst>
              <a:ext uri="{FF2B5EF4-FFF2-40B4-BE49-F238E27FC236}">
                <a16:creationId xmlns:a16="http://schemas.microsoft.com/office/drawing/2014/main" id="{EA8AC1B6-3D44-4D7F-B07D-6649603B2835}"/>
              </a:ext>
            </a:extLst>
          </p:cNvPr>
          <p:cNvPicPr>
            <a:picLocks noChangeAspect="1"/>
          </p:cNvPicPr>
          <p:nvPr/>
        </p:nvPicPr>
        <p:blipFill>
          <a:blip r:embed="rId2"/>
          <a:stretch>
            <a:fillRect/>
          </a:stretch>
        </p:blipFill>
        <p:spPr>
          <a:xfrm>
            <a:off x="3027522" y="5284401"/>
            <a:ext cx="4520151" cy="900869"/>
          </a:xfrm>
          <a:prstGeom prst="rect">
            <a:avLst/>
          </a:prstGeom>
        </p:spPr>
      </p:pic>
    </p:spTree>
    <p:extLst>
      <p:ext uri="{BB962C8B-B14F-4D97-AF65-F5344CB8AC3E}">
        <p14:creationId xmlns:p14="http://schemas.microsoft.com/office/powerpoint/2010/main" val="246620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9D2F-DAB6-45C0-9FDC-76E0E78B52C8}"/>
              </a:ext>
            </a:extLst>
          </p:cNvPr>
          <p:cNvSpPr>
            <a:spLocks noGrp="1"/>
          </p:cNvSpPr>
          <p:nvPr>
            <p:ph type="title"/>
          </p:nvPr>
        </p:nvSpPr>
        <p:spPr>
          <a:xfrm>
            <a:off x="283845" y="328875"/>
            <a:ext cx="11125199" cy="582479"/>
          </a:xfrm>
        </p:spPr>
        <p:txBody>
          <a:bodyPr>
            <a:normAutofit fontScale="90000"/>
          </a:bodyPr>
          <a:lstStyle/>
          <a:p>
            <a:r>
              <a:rPr lang="en-IN" dirty="0"/>
              <a:t>Content Root</a:t>
            </a:r>
            <a:endParaRPr lang="en-US" dirty="0"/>
          </a:p>
        </p:txBody>
      </p:sp>
      <p:sp>
        <p:nvSpPr>
          <p:cNvPr id="3" name="Content Placeholder 2">
            <a:extLst>
              <a:ext uri="{FF2B5EF4-FFF2-40B4-BE49-F238E27FC236}">
                <a16:creationId xmlns:a16="http://schemas.microsoft.com/office/drawing/2014/main" id="{ABACD886-C5D0-4018-891B-13AD7E3F29FF}"/>
              </a:ext>
            </a:extLst>
          </p:cNvPr>
          <p:cNvSpPr>
            <a:spLocks noGrp="1"/>
          </p:cNvSpPr>
          <p:nvPr>
            <p:ph idx="1"/>
          </p:nvPr>
        </p:nvSpPr>
        <p:spPr>
          <a:xfrm>
            <a:off x="531151" y="1090048"/>
            <a:ext cx="11126522" cy="4419600"/>
          </a:xfrm>
        </p:spPr>
        <p:txBody>
          <a:bodyPr/>
          <a:lstStyle/>
          <a:p>
            <a:pPr marL="0" indent="0">
              <a:buNone/>
            </a:pPr>
            <a:r>
              <a:rPr lang="en-US" sz="2400" dirty="0"/>
              <a:t>This setting determines where ASP.NET Core begins searching for content files, such as MVC views.</a:t>
            </a:r>
          </a:p>
          <a:p>
            <a:pPr marL="0" indent="0">
              <a:buNone/>
            </a:pPr>
            <a:r>
              <a:rPr lang="en-US" sz="2400" b="1" dirty="0"/>
              <a:t>Key: </a:t>
            </a:r>
            <a:r>
              <a:rPr lang="en-US" sz="2400" dirty="0" err="1"/>
              <a:t>contentRoot</a:t>
            </a:r>
            <a:endParaRPr lang="en-US" sz="2400" dirty="0"/>
          </a:p>
          <a:p>
            <a:pPr marL="0" indent="0">
              <a:buNone/>
            </a:pPr>
            <a:r>
              <a:rPr lang="en-US" sz="2400" b="1" dirty="0"/>
              <a:t>Type: </a:t>
            </a:r>
            <a:r>
              <a:rPr lang="en-US" sz="2400" dirty="0"/>
              <a:t>string</a:t>
            </a:r>
          </a:p>
          <a:p>
            <a:pPr marL="0" indent="0">
              <a:buNone/>
            </a:pPr>
            <a:r>
              <a:rPr lang="en-US" sz="2400" b="1" dirty="0"/>
              <a:t>Default: </a:t>
            </a:r>
            <a:r>
              <a:rPr lang="en-US" sz="2400" dirty="0"/>
              <a:t>Defaults to the folder where the app assembly resides.</a:t>
            </a:r>
          </a:p>
          <a:p>
            <a:pPr marL="0" indent="0">
              <a:buNone/>
            </a:pPr>
            <a:r>
              <a:rPr lang="en-US" sz="2400" b="1" dirty="0"/>
              <a:t>Set using: </a:t>
            </a:r>
            <a:r>
              <a:rPr lang="en-US" sz="2400" dirty="0" err="1"/>
              <a:t>UseContentRoot</a:t>
            </a:r>
            <a:endParaRPr lang="en-US" sz="2400" dirty="0"/>
          </a:p>
          <a:p>
            <a:pPr marL="0" indent="0">
              <a:buNone/>
            </a:pPr>
            <a:r>
              <a:rPr lang="en-US" sz="2400" b="1" dirty="0"/>
              <a:t>Environment variable: </a:t>
            </a:r>
            <a:r>
              <a:rPr lang="en-US" sz="2400" dirty="0"/>
              <a:t>ASPNETCORE_CONTENTROOT</a:t>
            </a:r>
          </a:p>
          <a:p>
            <a:pPr marL="0" indent="0">
              <a:buNone/>
            </a:pPr>
            <a:r>
              <a:rPr lang="en-US" sz="2400" dirty="0"/>
              <a:t>The content root is also used as the base path for the Web Root setting. If the path doesn't exist, the host fails to start.</a:t>
            </a:r>
          </a:p>
        </p:txBody>
      </p:sp>
      <p:sp>
        <p:nvSpPr>
          <p:cNvPr id="4" name="Slide Number Placeholder 3">
            <a:extLst>
              <a:ext uri="{FF2B5EF4-FFF2-40B4-BE49-F238E27FC236}">
                <a16:creationId xmlns:a16="http://schemas.microsoft.com/office/drawing/2014/main" id="{90C6BC5C-24F4-4DCC-9BF3-D1EB66781094}"/>
              </a:ext>
            </a:extLst>
          </p:cNvPr>
          <p:cNvSpPr>
            <a:spLocks noGrp="1"/>
          </p:cNvSpPr>
          <p:nvPr>
            <p:ph type="sldNum" sz="quarter" idx="12"/>
          </p:nvPr>
        </p:nvSpPr>
        <p:spPr/>
        <p:txBody>
          <a:bodyPr/>
          <a:lstStyle/>
          <a:p>
            <a:fld id="{C51EAA63-D034-42AE-91FA-B13B9518C7BE}" type="slidenum">
              <a:rPr lang="en-US" smtClean="0"/>
              <a:pPr/>
              <a:t>48</a:t>
            </a:fld>
            <a:endParaRPr lang="en-US" dirty="0"/>
          </a:p>
        </p:txBody>
      </p:sp>
      <p:pic>
        <p:nvPicPr>
          <p:cNvPr id="5" name="Picture 4">
            <a:extLst>
              <a:ext uri="{FF2B5EF4-FFF2-40B4-BE49-F238E27FC236}">
                <a16:creationId xmlns:a16="http://schemas.microsoft.com/office/drawing/2014/main" id="{28886ABA-7296-49F7-8952-6EA42E7A4E51}"/>
              </a:ext>
            </a:extLst>
          </p:cNvPr>
          <p:cNvPicPr>
            <a:picLocks noChangeAspect="1"/>
          </p:cNvPicPr>
          <p:nvPr/>
        </p:nvPicPr>
        <p:blipFill>
          <a:blip r:embed="rId2"/>
          <a:stretch>
            <a:fillRect/>
          </a:stretch>
        </p:blipFill>
        <p:spPr>
          <a:xfrm>
            <a:off x="3043345" y="5039700"/>
            <a:ext cx="5294743" cy="939895"/>
          </a:xfrm>
          <a:prstGeom prst="rect">
            <a:avLst/>
          </a:prstGeom>
        </p:spPr>
      </p:pic>
    </p:spTree>
    <p:extLst>
      <p:ext uri="{BB962C8B-B14F-4D97-AF65-F5344CB8AC3E}">
        <p14:creationId xmlns:p14="http://schemas.microsoft.com/office/powerpoint/2010/main" val="411358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DF9E-23AE-4826-86A8-CF02C6D7695A}"/>
              </a:ext>
            </a:extLst>
          </p:cNvPr>
          <p:cNvSpPr>
            <a:spLocks noGrp="1"/>
          </p:cNvSpPr>
          <p:nvPr>
            <p:ph type="title"/>
          </p:nvPr>
        </p:nvSpPr>
        <p:spPr>
          <a:xfrm>
            <a:off x="268347" y="359872"/>
            <a:ext cx="11125199" cy="551482"/>
          </a:xfrm>
        </p:spPr>
        <p:txBody>
          <a:bodyPr>
            <a:normAutofit fontScale="90000"/>
          </a:bodyPr>
          <a:lstStyle/>
          <a:p>
            <a:r>
              <a:rPr lang="en-IN" dirty="0"/>
              <a:t>Detailed Errors</a:t>
            </a:r>
            <a:endParaRPr lang="en-US" dirty="0"/>
          </a:p>
        </p:txBody>
      </p:sp>
      <p:sp>
        <p:nvSpPr>
          <p:cNvPr id="3" name="Content Placeholder 2">
            <a:extLst>
              <a:ext uri="{FF2B5EF4-FFF2-40B4-BE49-F238E27FC236}">
                <a16:creationId xmlns:a16="http://schemas.microsoft.com/office/drawing/2014/main" id="{C1D64D92-C2FD-4490-926A-DF380F4F5B46}"/>
              </a:ext>
            </a:extLst>
          </p:cNvPr>
          <p:cNvSpPr>
            <a:spLocks noGrp="1"/>
          </p:cNvSpPr>
          <p:nvPr>
            <p:ph idx="1"/>
          </p:nvPr>
        </p:nvSpPr>
        <p:spPr>
          <a:xfrm>
            <a:off x="531151" y="1105547"/>
            <a:ext cx="11126522" cy="4419600"/>
          </a:xfrm>
        </p:spPr>
        <p:txBody>
          <a:bodyPr/>
          <a:lstStyle/>
          <a:p>
            <a:pPr marL="0" indent="0">
              <a:buNone/>
            </a:pPr>
            <a:r>
              <a:rPr lang="en-US" sz="2400" dirty="0"/>
              <a:t>Determines if detailed errors should be captured.</a:t>
            </a:r>
          </a:p>
          <a:p>
            <a:pPr marL="0" indent="0">
              <a:buNone/>
            </a:pPr>
            <a:r>
              <a:rPr lang="en-US" sz="2400" b="1" dirty="0"/>
              <a:t>Key: </a:t>
            </a:r>
            <a:r>
              <a:rPr lang="en-US" sz="2400" dirty="0" err="1"/>
              <a:t>detailedErrors</a:t>
            </a:r>
            <a:endParaRPr lang="en-US" sz="2400" dirty="0"/>
          </a:p>
          <a:p>
            <a:pPr marL="0" indent="0">
              <a:buNone/>
            </a:pPr>
            <a:r>
              <a:rPr lang="en-US" sz="2400" b="1" dirty="0"/>
              <a:t>Type: </a:t>
            </a:r>
            <a:r>
              <a:rPr lang="en-US" sz="2400" dirty="0"/>
              <a:t>bool (true or 1)</a:t>
            </a:r>
          </a:p>
          <a:p>
            <a:pPr marL="0" indent="0">
              <a:buNone/>
            </a:pPr>
            <a:r>
              <a:rPr lang="en-US" sz="2400" b="1" dirty="0"/>
              <a:t>Default: </a:t>
            </a:r>
            <a:r>
              <a:rPr lang="en-US" sz="2400" dirty="0"/>
              <a:t>false</a:t>
            </a:r>
          </a:p>
          <a:p>
            <a:pPr marL="0" indent="0">
              <a:buNone/>
            </a:pPr>
            <a:r>
              <a:rPr lang="en-US" sz="2400" b="1" dirty="0"/>
              <a:t>Set using: </a:t>
            </a:r>
            <a:r>
              <a:rPr lang="en-US" sz="2400" dirty="0" err="1"/>
              <a:t>UseSetting</a:t>
            </a:r>
            <a:endParaRPr lang="en-US" sz="2400" dirty="0"/>
          </a:p>
          <a:p>
            <a:pPr marL="0" indent="0">
              <a:buNone/>
            </a:pPr>
            <a:r>
              <a:rPr lang="en-US" sz="2400" b="1" dirty="0"/>
              <a:t>Environment variable: </a:t>
            </a:r>
            <a:r>
              <a:rPr lang="en-US" sz="2400" dirty="0"/>
              <a:t>ASPNETCORE_DETAILEDERRORS</a:t>
            </a:r>
          </a:p>
          <a:p>
            <a:pPr marL="0" indent="0">
              <a:buNone/>
            </a:pPr>
            <a:r>
              <a:rPr lang="en-US" sz="2400" dirty="0"/>
              <a:t>When enabled (or when the Environment is set to Development), the app captures detailed exceptions.</a:t>
            </a:r>
          </a:p>
        </p:txBody>
      </p:sp>
      <p:sp>
        <p:nvSpPr>
          <p:cNvPr id="4" name="Slide Number Placeholder 3">
            <a:extLst>
              <a:ext uri="{FF2B5EF4-FFF2-40B4-BE49-F238E27FC236}">
                <a16:creationId xmlns:a16="http://schemas.microsoft.com/office/drawing/2014/main" id="{437BC098-12A6-44D9-952C-CE9266E49CD3}"/>
              </a:ext>
            </a:extLst>
          </p:cNvPr>
          <p:cNvSpPr>
            <a:spLocks noGrp="1"/>
          </p:cNvSpPr>
          <p:nvPr>
            <p:ph type="sldNum" sz="quarter" idx="12"/>
          </p:nvPr>
        </p:nvSpPr>
        <p:spPr/>
        <p:txBody>
          <a:bodyPr/>
          <a:lstStyle/>
          <a:p>
            <a:fld id="{C51EAA63-D034-42AE-91FA-B13B9518C7BE}" type="slidenum">
              <a:rPr lang="en-US" smtClean="0"/>
              <a:pPr/>
              <a:t>49</a:t>
            </a:fld>
            <a:endParaRPr lang="en-US" dirty="0"/>
          </a:p>
        </p:txBody>
      </p:sp>
      <p:pic>
        <p:nvPicPr>
          <p:cNvPr id="5" name="Picture 4">
            <a:extLst>
              <a:ext uri="{FF2B5EF4-FFF2-40B4-BE49-F238E27FC236}">
                <a16:creationId xmlns:a16="http://schemas.microsoft.com/office/drawing/2014/main" id="{53DADD6E-B71F-4E28-AD62-7978580F5F2E}"/>
              </a:ext>
            </a:extLst>
          </p:cNvPr>
          <p:cNvPicPr>
            <a:picLocks noChangeAspect="1"/>
          </p:cNvPicPr>
          <p:nvPr/>
        </p:nvPicPr>
        <p:blipFill>
          <a:blip r:embed="rId2"/>
          <a:stretch>
            <a:fillRect/>
          </a:stretch>
        </p:blipFill>
        <p:spPr>
          <a:xfrm>
            <a:off x="2057023" y="5081759"/>
            <a:ext cx="6902065" cy="886775"/>
          </a:xfrm>
          <a:prstGeom prst="rect">
            <a:avLst/>
          </a:prstGeom>
        </p:spPr>
      </p:pic>
    </p:spTree>
    <p:extLst>
      <p:ext uri="{BB962C8B-B14F-4D97-AF65-F5344CB8AC3E}">
        <p14:creationId xmlns:p14="http://schemas.microsoft.com/office/powerpoint/2010/main" val="639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1D1F-DA10-409C-9881-5B2C4B1CF0FD}"/>
              </a:ext>
            </a:extLst>
          </p:cNvPr>
          <p:cNvSpPr>
            <a:spLocks noGrp="1"/>
          </p:cNvSpPr>
          <p:nvPr>
            <p:ph type="title"/>
          </p:nvPr>
        </p:nvSpPr>
        <p:spPr>
          <a:xfrm>
            <a:off x="252853" y="1123837"/>
            <a:ext cx="2946714" cy="4601183"/>
          </a:xfrm>
        </p:spPr>
        <p:txBody>
          <a:bodyPr>
            <a:normAutofit/>
          </a:bodyPr>
          <a:lstStyle/>
          <a:p>
            <a:r>
              <a:rPr lang="en-IN" dirty="0"/>
              <a:t>ASP.NET Core VS ASP.NET 4.x</a:t>
            </a:r>
            <a:endParaRPr lang="en-US" dirty="0"/>
          </a:p>
        </p:txBody>
      </p:sp>
      <p:sp>
        <p:nvSpPr>
          <p:cNvPr id="4" name="Slide Number Placeholder 3">
            <a:extLst>
              <a:ext uri="{FF2B5EF4-FFF2-40B4-BE49-F238E27FC236}">
                <a16:creationId xmlns:a16="http://schemas.microsoft.com/office/drawing/2014/main" id="{BE81A4B1-B844-4902-A747-070A9A448D03}"/>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5</a:t>
            </a:fld>
            <a:endParaRPr lang="en-US"/>
          </a:p>
        </p:txBody>
      </p:sp>
      <p:graphicFrame>
        <p:nvGraphicFramePr>
          <p:cNvPr id="7" name="Content Placeholder 6">
            <a:extLst>
              <a:ext uri="{FF2B5EF4-FFF2-40B4-BE49-F238E27FC236}">
                <a16:creationId xmlns:a16="http://schemas.microsoft.com/office/drawing/2014/main" id="{A4FF9131-DAB4-4720-8914-E9A24A61D370}"/>
              </a:ext>
            </a:extLst>
          </p:cNvPr>
          <p:cNvGraphicFramePr>
            <a:graphicFrameLocks noGrp="1"/>
          </p:cNvGraphicFramePr>
          <p:nvPr>
            <p:ph idx="1"/>
            <p:extLst>
              <p:ext uri="{D42A27DB-BD31-4B8C-83A1-F6EECF244321}">
                <p14:modId xmlns:p14="http://schemas.microsoft.com/office/powerpoint/2010/main" val="1034753787"/>
              </p:ext>
            </p:extLst>
          </p:nvPr>
        </p:nvGraphicFramePr>
        <p:xfrm>
          <a:off x="3758916" y="1562499"/>
          <a:ext cx="7726256" cy="3733248"/>
        </p:xfrm>
        <a:graphic>
          <a:graphicData uri="http://schemas.openxmlformats.org/drawingml/2006/table">
            <a:tbl>
              <a:tblPr firstRow="1" bandRow="1">
                <a:noFill/>
                <a:tableStyleId>{5FD0F851-EC5A-4D38-B0AD-8093EC10F338}</a:tableStyleId>
              </a:tblPr>
              <a:tblGrid>
                <a:gridCol w="3851898">
                  <a:extLst>
                    <a:ext uri="{9D8B030D-6E8A-4147-A177-3AD203B41FA5}">
                      <a16:colId xmlns:a16="http://schemas.microsoft.com/office/drawing/2014/main" val="4173935984"/>
                    </a:ext>
                  </a:extLst>
                </a:gridCol>
                <a:gridCol w="3874358">
                  <a:extLst>
                    <a:ext uri="{9D8B030D-6E8A-4147-A177-3AD203B41FA5}">
                      <a16:colId xmlns:a16="http://schemas.microsoft.com/office/drawing/2014/main" val="1991045968"/>
                    </a:ext>
                  </a:extLst>
                </a:gridCol>
              </a:tblGrid>
              <a:tr h="560603">
                <a:tc>
                  <a:txBody>
                    <a:bodyPr/>
                    <a:lstStyle/>
                    <a:p>
                      <a:pPr algn="ctr" fontAlgn="b"/>
                      <a:r>
                        <a:rPr lang="en-US" sz="1600" b="0" cap="all" spc="150">
                          <a:solidFill>
                            <a:schemeClr val="lt1"/>
                          </a:solidFill>
                          <a:effectLst/>
                        </a:rPr>
                        <a:t>ASP.NET Core</a:t>
                      </a:r>
                    </a:p>
                  </a:txBody>
                  <a:tcPr marL="138611" marR="138611" marT="138611" marB="138611" anchor="b">
                    <a:lnL w="12700" cmpd="sng">
                      <a:noFill/>
                    </a:lnL>
                    <a:lnR w="12700" cmpd="sng">
                      <a:noFill/>
                    </a:lnR>
                    <a:lnT w="12700" cmpd="sng">
                      <a:noFill/>
                    </a:lnT>
                    <a:lnB w="38100" cmpd="sng">
                      <a:noFill/>
                    </a:lnB>
                    <a:solidFill>
                      <a:srgbClr val="505356"/>
                    </a:solidFill>
                  </a:tcPr>
                </a:tc>
                <a:tc>
                  <a:txBody>
                    <a:bodyPr/>
                    <a:lstStyle/>
                    <a:p>
                      <a:pPr algn="ctr" fontAlgn="b"/>
                      <a:r>
                        <a:rPr lang="en-US" sz="1600" b="0" cap="all" spc="150">
                          <a:solidFill>
                            <a:schemeClr val="lt1"/>
                          </a:solidFill>
                          <a:effectLst/>
                        </a:rPr>
                        <a:t>ASP.NET 4.x</a:t>
                      </a:r>
                    </a:p>
                  </a:txBody>
                  <a:tcPr marL="138611" marR="138611" marT="138611" marB="138611"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074371828"/>
                  </a:ext>
                </a:extLst>
              </a:tr>
              <a:tr h="514400">
                <a:tc>
                  <a:txBody>
                    <a:bodyPr/>
                    <a:lstStyle/>
                    <a:p>
                      <a:pPr fontAlgn="t"/>
                      <a:r>
                        <a:rPr lang="en-US" sz="1300" cap="none" spc="0">
                          <a:solidFill>
                            <a:schemeClr val="tx1"/>
                          </a:solidFill>
                          <a:effectLst/>
                        </a:rPr>
                        <a:t>Build for Windows, macOS, or Linux</a:t>
                      </a:r>
                    </a:p>
                  </a:txBody>
                  <a:tcPr marL="138611" marR="138611" marT="138611" marB="138611">
                    <a:lnL w="12700" cmpd="sng">
                      <a:noFill/>
                      <a:prstDash val="solid"/>
                    </a:lnL>
                    <a:lnR w="12700" cmpd="sng">
                      <a:noFill/>
                      <a:prstDash val="solid"/>
                    </a:lnR>
                    <a:lnT w="38100" cmpd="sng">
                      <a:noFill/>
                    </a:lnT>
                    <a:lnB w="12700" cmpd="sng">
                      <a:noFill/>
                      <a:prstDash val="solid"/>
                    </a:lnB>
                    <a:noFill/>
                  </a:tcPr>
                </a:tc>
                <a:tc>
                  <a:txBody>
                    <a:bodyPr/>
                    <a:lstStyle/>
                    <a:p>
                      <a:pPr fontAlgn="t"/>
                      <a:r>
                        <a:rPr lang="en-US" sz="1300" cap="none" spc="0">
                          <a:solidFill>
                            <a:schemeClr val="tx1"/>
                          </a:solidFill>
                          <a:effectLst/>
                        </a:rPr>
                        <a:t>Build for Windows</a:t>
                      </a:r>
                    </a:p>
                  </a:txBody>
                  <a:tcPr marL="138611" marR="138611" marT="138611" marB="13861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1157623"/>
                  </a:ext>
                </a:extLst>
              </a:tr>
              <a:tr h="914830">
                <a:tc>
                  <a:txBody>
                    <a:bodyPr/>
                    <a:lstStyle/>
                    <a:p>
                      <a:pPr fontAlgn="t"/>
                      <a:r>
                        <a:rPr lang="en-US" sz="1300" u="none" strike="noStrike" cap="none" spc="0">
                          <a:solidFill>
                            <a:schemeClr val="tx1"/>
                          </a:solidFill>
                          <a:effectLst/>
                        </a:rPr>
                        <a:t>Razor Pages</a:t>
                      </a:r>
                      <a:r>
                        <a:rPr lang="en-US" sz="1300" cap="none" spc="0">
                          <a:solidFill>
                            <a:schemeClr val="tx1"/>
                          </a:solidFill>
                          <a:effectLst/>
                        </a:rPr>
                        <a:t> is the recommended approach to create a Web UI as of ASP.NET Core 2.x. See also </a:t>
                      </a:r>
                      <a:r>
                        <a:rPr lang="en-US" sz="1300" u="none" strike="noStrike" cap="none" spc="0">
                          <a:solidFill>
                            <a:schemeClr val="tx1"/>
                          </a:solidFill>
                          <a:effectLst/>
                        </a:rPr>
                        <a:t>MVC</a:t>
                      </a:r>
                      <a:r>
                        <a:rPr lang="en-US" sz="1300" cap="none" spc="0">
                          <a:solidFill>
                            <a:schemeClr val="tx1"/>
                          </a:solidFill>
                          <a:effectLst/>
                        </a:rPr>
                        <a:t>, </a:t>
                      </a:r>
                      <a:r>
                        <a:rPr lang="en-US" sz="1300" u="none" strike="noStrike" cap="none" spc="0">
                          <a:solidFill>
                            <a:schemeClr val="tx1"/>
                          </a:solidFill>
                          <a:effectLst/>
                        </a:rPr>
                        <a:t>Web API</a:t>
                      </a:r>
                      <a:r>
                        <a:rPr lang="en-US" sz="1300" cap="none" spc="0">
                          <a:solidFill>
                            <a:schemeClr val="tx1"/>
                          </a:solidFill>
                          <a:effectLst/>
                        </a:rPr>
                        <a:t>, and </a:t>
                      </a:r>
                      <a:r>
                        <a:rPr lang="en-US" sz="1300" u="none" strike="noStrike" cap="none" spc="0" err="1">
                          <a:solidFill>
                            <a:schemeClr val="tx1"/>
                          </a:solidFill>
                          <a:effectLst/>
                        </a:rPr>
                        <a:t>SignalR</a:t>
                      </a:r>
                      <a:r>
                        <a:rPr lang="en-US" sz="1300" cap="none" spc="0">
                          <a:solidFill>
                            <a:schemeClr val="tx1"/>
                          </a:solidFill>
                          <a:effectLst/>
                        </a:rPr>
                        <a:t>.</a:t>
                      </a:r>
                    </a:p>
                  </a:txBody>
                  <a:tcPr marL="138611" marR="138611" marT="138611" marB="1386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t"/>
                      <a:r>
                        <a:rPr lang="en-US" sz="1300" cap="none" spc="0">
                          <a:solidFill>
                            <a:schemeClr val="tx1"/>
                          </a:solidFill>
                          <a:effectLst/>
                        </a:rPr>
                        <a:t>Use </a:t>
                      </a:r>
                      <a:r>
                        <a:rPr lang="en-US" sz="1300" u="none" strike="noStrike" cap="none" spc="0">
                          <a:solidFill>
                            <a:schemeClr val="tx1"/>
                          </a:solidFill>
                          <a:effectLst/>
                        </a:rPr>
                        <a:t>Web Forms</a:t>
                      </a:r>
                      <a:r>
                        <a:rPr lang="en-US" sz="1300" cap="none" spc="0">
                          <a:solidFill>
                            <a:schemeClr val="tx1"/>
                          </a:solidFill>
                          <a:effectLst/>
                        </a:rPr>
                        <a:t>, </a:t>
                      </a:r>
                      <a:r>
                        <a:rPr lang="en-US" sz="1300" u="none" strike="noStrike" cap="none" spc="0" err="1">
                          <a:solidFill>
                            <a:schemeClr val="tx1"/>
                          </a:solidFill>
                          <a:effectLst/>
                        </a:rPr>
                        <a:t>SignalR</a:t>
                      </a:r>
                      <a:r>
                        <a:rPr lang="en-US" sz="1300" cap="none" spc="0">
                          <a:solidFill>
                            <a:schemeClr val="tx1"/>
                          </a:solidFill>
                          <a:effectLst/>
                        </a:rPr>
                        <a:t>, </a:t>
                      </a:r>
                      <a:r>
                        <a:rPr lang="en-US" sz="1300" u="none" strike="noStrike" cap="none" spc="0">
                          <a:solidFill>
                            <a:schemeClr val="tx1"/>
                          </a:solidFill>
                          <a:effectLst/>
                        </a:rPr>
                        <a:t>MVC</a:t>
                      </a:r>
                      <a:r>
                        <a:rPr lang="en-US" sz="1300" cap="none" spc="0">
                          <a:solidFill>
                            <a:schemeClr val="tx1"/>
                          </a:solidFill>
                          <a:effectLst/>
                        </a:rPr>
                        <a:t>, </a:t>
                      </a:r>
                      <a:r>
                        <a:rPr lang="en-US" sz="1300" u="none" strike="noStrike" cap="none" spc="0">
                          <a:solidFill>
                            <a:schemeClr val="tx1"/>
                          </a:solidFill>
                          <a:effectLst/>
                        </a:rPr>
                        <a:t>Web API</a:t>
                      </a:r>
                      <a:r>
                        <a:rPr lang="en-US" sz="1300" cap="none" spc="0">
                          <a:solidFill>
                            <a:schemeClr val="tx1"/>
                          </a:solidFill>
                          <a:effectLst/>
                        </a:rPr>
                        <a:t>, </a:t>
                      </a:r>
                      <a:r>
                        <a:rPr lang="en-US" sz="1300" u="none" strike="noStrike" cap="none" spc="0" err="1">
                          <a:solidFill>
                            <a:schemeClr val="tx1"/>
                          </a:solidFill>
                          <a:effectLst/>
                        </a:rPr>
                        <a:t>WebHooks</a:t>
                      </a:r>
                      <a:r>
                        <a:rPr lang="en-US" sz="1300" cap="none" spc="0">
                          <a:solidFill>
                            <a:schemeClr val="tx1"/>
                          </a:solidFill>
                          <a:effectLst/>
                        </a:rPr>
                        <a:t>, or </a:t>
                      </a:r>
                      <a:r>
                        <a:rPr lang="en-US" sz="1300" u="none" strike="noStrike" cap="none" spc="0">
                          <a:solidFill>
                            <a:schemeClr val="tx1"/>
                          </a:solidFill>
                          <a:effectLst/>
                        </a:rPr>
                        <a:t>Web Pages</a:t>
                      </a:r>
                      <a:endParaRPr lang="en-US" sz="1300" cap="none" spc="0">
                        <a:solidFill>
                          <a:schemeClr val="tx1"/>
                        </a:solidFill>
                        <a:effectLst/>
                      </a:endParaRPr>
                    </a:p>
                  </a:txBody>
                  <a:tcPr marL="138611" marR="138611" marT="138611" marB="1386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326624918"/>
                  </a:ext>
                </a:extLst>
              </a:tr>
              <a:tr h="514400">
                <a:tc>
                  <a:txBody>
                    <a:bodyPr/>
                    <a:lstStyle/>
                    <a:p>
                      <a:pPr fontAlgn="t"/>
                      <a:r>
                        <a:rPr lang="en-US" sz="1300" cap="none" spc="0">
                          <a:solidFill>
                            <a:schemeClr val="tx1"/>
                          </a:solidFill>
                          <a:effectLst/>
                        </a:rPr>
                        <a:t>Multiple versions per machine</a:t>
                      </a:r>
                    </a:p>
                  </a:txBody>
                  <a:tcPr marL="138611" marR="138611" marT="138611" marB="138611">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US" sz="1300" cap="none" spc="0">
                          <a:solidFill>
                            <a:schemeClr val="tx1"/>
                          </a:solidFill>
                          <a:effectLst/>
                        </a:rPr>
                        <a:t>One version per machine</a:t>
                      </a:r>
                    </a:p>
                  </a:txBody>
                  <a:tcPr marL="138611" marR="138611" marT="138611" marB="13861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82740244"/>
                  </a:ext>
                </a:extLst>
              </a:tr>
              <a:tr h="714615">
                <a:tc>
                  <a:txBody>
                    <a:bodyPr/>
                    <a:lstStyle/>
                    <a:p>
                      <a:pPr fontAlgn="t"/>
                      <a:r>
                        <a:rPr lang="en-US" sz="1300" cap="none" spc="0">
                          <a:solidFill>
                            <a:schemeClr val="tx1"/>
                          </a:solidFill>
                          <a:effectLst/>
                        </a:rPr>
                        <a:t>Develop with Visual Studio, </a:t>
                      </a:r>
                      <a:r>
                        <a:rPr lang="en-US" sz="1300" u="none" strike="noStrike" cap="none" spc="0">
                          <a:solidFill>
                            <a:schemeClr val="tx1"/>
                          </a:solidFill>
                          <a:effectLst/>
                        </a:rPr>
                        <a:t>Visual Studio for Mac</a:t>
                      </a:r>
                      <a:r>
                        <a:rPr lang="en-US" sz="1300" cap="none" spc="0">
                          <a:solidFill>
                            <a:schemeClr val="tx1"/>
                          </a:solidFill>
                          <a:effectLst/>
                        </a:rPr>
                        <a:t>, or </a:t>
                      </a:r>
                      <a:r>
                        <a:rPr lang="en-US" sz="1300" u="none" strike="noStrike" cap="none" spc="0">
                          <a:solidFill>
                            <a:schemeClr val="tx1"/>
                          </a:solidFill>
                          <a:effectLst/>
                        </a:rPr>
                        <a:t>Visual Studio Code</a:t>
                      </a:r>
                      <a:r>
                        <a:rPr lang="en-US" sz="1300" cap="none" spc="0">
                          <a:solidFill>
                            <a:schemeClr val="tx1"/>
                          </a:solidFill>
                          <a:effectLst/>
                        </a:rPr>
                        <a:t> using C# or F#</a:t>
                      </a:r>
                    </a:p>
                  </a:txBody>
                  <a:tcPr marL="138611" marR="138611" marT="138611" marB="1386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t"/>
                      <a:r>
                        <a:rPr lang="en-US" sz="1300" cap="none" spc="0">
                          <a:solidFill>
                            <a:schemeClr val="tx1"/>
                          </a:solidFill>
                          <a:effectLst/>
                        </a:rPr>
                        <a:t>Develop with Visual Studio using C#, VB, or F#</a:t>
                      </a:r>
                    </a:p>
                  </a:txBody>
                  <a:tcPr marL="138611" marR="138611" marT="138611" marB="13861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04053844"/>
                  </a:ext>
                </a:extLst>
              </a:tr>
              <a:tr h="514400">
                <a:tc>
                  <a:txBody>
                    <a:bodyPr/>
                    <a:lstStyle/>
                    <a:p>
                      <a:pPr fontAlgn="t"/>
                      <a:r>
                        <a:rPr lang="en-US" sz="1300" cap="none" spc="0">
                          <a:solidFill>
                            <a:schemeClr val="tx1"/>
                          </a:solidFill>
                          <a:effectLst/>
                        </a:rPr>
                        <a:t>Higher performance than ASP.NET 4.x</a:t>
                      </a:r>
                    </a:p>
                  </a:txBody>
                  <a:tcPr marL="138611" marR="138611" marT="138611" marB="138611">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US" sz="1300" cap="none" spc="0">
                          <a:solidFill>
                            <a:schemeClr val="tx1"/>
                          </a:solidFill>
                          <a:effectLst/>
                        </a:rPr>
                        <a:t>Good performance</a:t>
                      </a:r>
                    </a:p>
                  </a:txBody>
                  <a:tcPr marL="138611" marR="138611" marT="138611" marB="13861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83005799"/>
                  </a:ext>
                </a:extLst>
              </a:tr>
            </a:tbl>
          </a:graphicData>
        </a:graphic>
      </p:graphicFrame>
    </p:spTree>
    <p:extLst>
      <p:ext uri="{BB962C8B-B14F-4D97-AF65-F5344CB8AC3E}">
        <p14:creationId xmlns:p14="http://schemas.microsoft.com/office/powerpoint/2010/main" val="306140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E6E7-3887-4FF5-A264-7F19E320F99E}"/>
              </a:ext>
            </a:extLst>
          </p:cNvPr>
          <p:cNvSpPr>
            <a:spLocks noGrp="1"/>
          </p:cNvSpPr>
          <p:nvPr>
            <p:ph type="title"/>
          </p:nvPr>
        </p:nvSpPr>
        <p:spPr>
          <a:xfrm>
            <a:off x="299343" y="282380"/>
            <a:ext cx="11125199" cy="628974"/>
          </a:xfrm>
        </p:spPr>
        <p:txBody>
          <a:bodyPr/>
          <a:lstStyle/>
          <a:p>
            <a:r>
              <a:rPr lang="en-IN" dirty="0"/>
              <a:t>Environment</a:t>
            </a:r>
            <a:endParaRPr lang="en-US" dirty="0"/>
          </a:p>
        </p:txBody>
      </p:sp>
      <p:sp>
        <p:nvSpPr>
          <p:cNvPr id="3" name="Content Placeholder 2">
            <a:extLst>
              <a:ext uri="{FF2B5EF4-FFF2-40B4-BE49-F238E27FC236}">
                <a16:creationId xmlns:a16="http://schemas.microsoft.com/office/drawing/2014/main" id="{812F2548-27E6-4E1D-9D52-5CBFF1C80562}"/>
              </a:ext>
            </a:extLst>
          </p:cNvPr>
          <p:cNvSpPr>
            <a:spLocks noGrp="1"/>
          </p:cNvSpPr>
          <p:nvPr>
            <p:ph idx="1"/>
          </p:nvPr>
        </p:nvSpPr>
        <p:spPr>
          <a:xfrm>
            <a:off x="531151" y="1090048"/>
            <a:ext cx="11126522" cy="4419600"/>
          </a:xfrm>
        </p:spPr>
        <p:txBody>
          <a:bodyPr>
            <a:normAutofit lnSpcReduction="10000"/>
          </a:bodyPr>
          <a:lstStyle/>
          <a:p>
            <a:pPr marL="0" indent="0">
              <a:buNone/>
            </a:pPr>
            <a:r>
              <a:rPr lang="en-US" sz="2400" dirty="0"/>
              <a:t>Sets the app's environment.</a:t>
            </a:r>
          </a:p>
          <a:p>
            <a:pPr marL="0" indent="0">
              <a:buNone/>
            </a:pPr>
            <a:r>
              <a:rPr lang="en-US" sz="2400" b="1" dirty="0"/>
              <a:t>Key: </a:t>
            </a:r>
            <a:r>
              <a:rPr lang="en-US" sz="2400" dirty="0"/>
              <a:t>environment</a:t>
            </a:r>
          </a:p>
          <a:p>
            <a:pPr marL="0" indent="0">
              <a:buNone/>
            </a:pPr>
            <a:r>
              <a:rPr lang="en-US" sz="2400" b="1" dirty="0"/>
              <a:t>Type: </a:t>
            </a:r>
            <a:r>
              <a:rPr lang="en-US" sz="2400" dirty="0"/>
              <a:t>string</a:t>
            </a:r>
          </a:p>
          <a:p>
            <a:pPr marL="0" indent="0">
              <a:buNone/>
            </a:pPr>
            <a:r>
              <a:rPr lang="en-US" sz="2400" b="1" dirty="0"/>
              <a:t>Default: </a:t>
            </a:r>
            <a:r>
              <a:rPr lang="en-US" sz="2400" dirty="0"/>
              <a:t>Production</a:t>
            </a:r>
          </a:p>
          <a:p>
            <a:pPr marL="0" indent="0">
              <a:buNone/>
            </a:pPr>
            <a:r>
              <a:rPr lang="en-US" sz="2400" b="1" dirty="0"/>
              <a:t>Set using: </a:t>
            </a:r>
            <a:r>
              <a:rPr lang="en-US" sz="2400" dirty="0" err="1"/>
              <a:t>UseEnvironment</a:t>
            </a:r>
            <a:endParaRPr lang="en-US" sz="2400" dirty="0"/>
          </a:p>
          <a:p>
            <a:pPr marL="0" indent="0">
              <a:buNone/>
            </a:pPr>
            <a:r>
              <a:rPr lang="en-US" sz="2400" b="1" dirty="0"/>
              <a:t>Environment variable: </a:t>
            </a:r>
            <a:r>
              <a:rPr lang="en-US" sz="2400" dirty="0"/>
              <a:t>ASPNETCORE_ENVIRONMENT</a:t>
            </a:r>
          </a:p>
          <a:p>
            <a:pPr marL="0" indent="0" algn="just">
              <a:buNone/>
            </a:pPr>
            <a:r>
              <a:rPr lang="en-US" sz="2400" dirty="0"/>
              <a:t>The environment can be set to any value. Framework-defined values include Development, Staging, and Production. Values aren't case sensitive. By default, the Environment is read from the ASPNETCORE_ENVIRONMENT environment variable. When using Visual Studio, environment variables may be set in the </a:t>
            </a:r>
            <a:r>
              <a:rPr lang="en-US" sz="2400" dirty="0" err="1"/>
              <a:t>launchSettings.json</a:t>
            </a:r>
            <a:r>
              <a:rPr lang="en-US" sz="2400" dirty="0"/>
              <a:t> file.</a:t>
            </a:r>
          </a:p>
        </p:txBody>
      </p:sp>
      <p:sp>
        <p:nvSpPr>
          <p:cNvPr id="4" name="Slide Number Placeholder 3">
            <a:extLst>
              <a:ext uri="{FF2B5EF4-FFF2-40B4-BE49-F238E27FC236}">
                <a16:creationId xmlns:a16="http://schemas.microsoft.com/office/drawing/2014/main" id="{9B2EF5B0-4F84-4EE2-B622-A4314F92B66C}"/>
              </a:ext>
            </a:extLst>
          </p:cNvPr>
          <p:cNvSpPr>
            <a:spLocks noGrp="1"/>
          </p:cNvSpPr>
          <p:nvPr>
            <p:ph type="sldNum" sz="quarter" idx="12"/>
          </p:nvPr>
        </p:nvSpPr>
        <p:spPr/>
        <p:txBody>
          <a:bodyPr/>
          <a:lstStyle/>
          <a:p>
            <a:fld id="{C51EAA63-D034-42AE-91FA-B13B9518C7BE}" type="slidenum">
              <a:rPr lang="en-US" smtClean="0"/>
              <a:pPr/>
              <a:t>50</a:t>
            </a:fld>
            <a:endParaRPr lang="en-US" dirty="0"/>
          </a:p>
        </p:txBody>
      </p:sp>
      <p:pic>
        <p:nvPicPr>
          <p:cNvPr id="5" name="Picture 4">
            <a:extLst>
              <a:ext uri="{FF2B5EF4-FFF2-40B4-BE49-F238E27FC236}">
                <a16:creationId xmlns:a16="http://schemas.microsoft.com/office/drawing/2014/main" id="{E050022F-5E64-41F3-9194-42D4DD76A78B}"/>
              </a:ext>
            </a:extLst>
          </p:cNvPr>
          <p:cNvPicPr>
            <a:picLocks noChangeAspect="1"/>
          </p:cNvPicPr>
          <p:nvPr/>
        </p:nvPicPr>
        <p:blipFill>
          <a:blip r:embed="rId2"/>
          <a:stretch>
            <a:fillRect/>
          </a:stretch>
        </p:blipFill>
        <p:spPr>
          <a:xfrm>
            <a:off x="3164021" y="5368874"/>
            <a:ext cx="5313551" cy="780994"/>
          </a:xfrm>
          <a:prstGeom prst="rect">
            <a:avLst/>
          </a:prstGeom>
        </p:spPr>
      </p:pic>
    </p:spTree>
    <p:extLst>
      <p:ext uri="{BB962C8B-B14F-4D97-AF65-F5344CB8AC3E}">
        <p14:creationId xmlns:p14="http://schemas.microsoft.com/office/powerpoint/2010/main" val="352083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80D3-89C3-4AEC-9620-C1749F9FD87E}"/>
              </a:ext>
            </a:extLst>
          </p:cNvPr>
          <p:cNvSpPr>
            <a:spLocks noGrp="1"/>
          </p:cNvSpPr>
          <p:nvPr>
            <p:ph type="title"/>
          </p:nvPr>
        </p:nvSpPr>
        <p:spPr>
          <a:xfrm>
            <a:off x="252849" y="232475"/>
            <a:ext cx="11125199" cy="535984"/>
          </a:xfrm>
        </p:spPr>
        <p:txBody>
          <a:bodyPr>
            <a:normAutofit fontScale="90000"/>
          </a:bodyPr>
          <a:lstStyle/>
          <a:p>
            <a:r>
              <a:rPr lang="en-IN" dirty="0"/>
              <a:t>Hosting </a:t>
            </a:r>
            <a:r>
              <a:rPr lang="en-IN" dirty="0" err="1"/>
              <a:t>Startup</a:t>
            </a:r>
            <a:r>
              <a:rPr lang="en-IN" dirty="0"/>
              <a:t> Assemblies</a:t>
            </a:r>
            <a:endParaRPr lang="en-US" dirty="0"/>
          </a:p>
        </p:txBody>
      </p:sp>
      <p:sp>
        <p:nvSpPr>
          <p:cNvPr id="3" name="Content Placeholder 2">
            <a:extLst>
              <a:ext uri="{FF2B5EF4-FFF2-40B4-BE49-F238E27FC236}">
                <a16:creationId xmlns:a16="http://schemas.microsoft.com/office/drawing/2014/main" id="{19E8E089-EB64-4BCD-A8FF-91A9ECB6185A}"/>
              </a:ext>
            </a:extLst>
          </p:cNvPr>
          <p:cNvSpPr>
            <a:spLocks noGrp="1"/>
          </p:cNvSpPr>
          <p:nvPr>
            <p:ph idx="1"/>
          </p:nvPr>
        </p:nvSpPr>
        <p:spPr>
          <a:xfrm>
            <a:off x="376174" y="919567"/>
            <a:ext cx="11126522" cy="4419600"/>
          </a:xfrm>
        </p:spPr>
        <p:txBody>
          <a:bodyPr>
            <a:normAutofit lnSpcReduction="10000"/>
          </a:bodyPr>
          <a:lstStyle/>
          <a:p>
            <a:pPr marL="0" indent="0" algn="just">
              <a:buNone/>
            </a:pPr>
            <a:r>
              <a:rPr lang="en-US" sz="2200" dirty="0"/>
              <a:t>Sets the app's hosting startup assemblies.</a:t>
            </a:r>
          </a:p>
          <a:p>
            <a:pPr marL="0" indent="0" algn="just">
              <a:buNone/>
            </a:pPr>
            <a:r>
              <a:rPr lang="en-US" sz="2200" b="1" dirty="0"/>
              <a:t>Key: </a:t>
            </a:r>
            <a:r>
              <a:rPr lang="en-US" sz="2200" dirty="0" err="1"/>
              <a:t>hostingStartupAssemblies</a:t>
            </a:r>
            <a:endParaRPr lang="en-US" sz="2200" dirty="0"/>
          </a:p>
          <a:p>
            <a:pPr marL="0" indent="0" algn="just">
              <a:buNone/>
            </a:pPr>
            <a:r>
              <a:rPr lang="en-US" sz="2200" b="1" dirty="0"/>
              <a:t>Type: </a:t>
            </a:r>
            <a:r>
              <a:rPr lang="en-US" sz="2200" dirty="0"/>
              <a:t>string</a:t>
            </a:r>
          </a:p>
          <a:p>
            <a:pPr marL="0" indent="0" algn="just">
              <a:buNone/>
            </a:pPr>
            <a:r>
              <a:rPr lang="en-US" sz="2200" b="1" dirty="0"/>
              <a:t>Default: </a:t>
            </a:r>
            <a:r>
              <a:rPr lang="en-US" sz="2200" dirty="0"/>
              <a:t>Empty string</a:t>
            </a:r>
          </a:p>
          <a:p>
            <a:pPr marL="0" indent="0" algn="just">
              <a:buNone/>
            </a:pPr>
            <a:r>
              <a:rPr lang="en-US" sz="2200" b="1" dirty="0"/>
              <a:t>Set using: </a:t>
            </a:r>
            <a:r>
              <a:rPr lang="en-US" sz="2200" dirty="0" err="1"/>
              <a:t>UseSetting</a:t>
            </a:r>
            <a:endParaRPr lang="en-US" sz="2200" dirty="0"/>
          </a:p>
          <a:p>
            <a:pPr marL="0" indent="0" algn="just">
              <a:buNone/>
            </a:pPr>
            <a:r>
              <a:rPr lang="en-US" sz="2200" b="1" dirty="0"/>
              <a:t>Environment variable: </a:t>
            </a:r>
            <a:r>
              <a:rPr lang="en-US" sz="2200" dirty="0"/>
              <a:t>ASPNETCORE_HOSTINGSTARTUPASSEMBLIES</a:t>
            </a:r>
          </a:p>
          <a:p>
            <a:pPr marL="0" indent="0" algn="just">
              <a:buNone/>
            </a:pPr>
            <a:r>
              <a:rPr lang="en-US" sz="2200" dirty="0"/>
              <a:t>A semicolon-delimited string of hosting startup assemblies to load on startup.</a:t>
            </a:r>
          </a:p>
          <a:p>
            <a:pPr marL="0" indent="0" algn="just">
              <a:buNone/>
            </a:pPr>
            <a:r>
              <a:rPr lang="en-US" sz="2200" dirty="0"/>
              <a:t>Although the configuration value defaults to an empty string, the hosting startup assemblies always include the app's assembly. When hosting startup assemblies are provided, they're added to the app's assembly for loading when the app builds its common services during startup.</a:t>
            </a:r>
          </a:p>
        </p:txBody>
      </p:sp>
      <p:sp>
        <p:nvSpPr>
          <p:cNvPr id="4" name="Slide Number Placeholder 3">
            <a:extLst>
              <a:ext uri="{FF2B5EF4-FFF2-40B4-BE49-F238E27FC236}">
                <a16:creationId xmlns:a16="http://schemas.microsoft.com/office/drawing/2014/main" id="{03E29E7C-5903-4CEC-B3A7-7FA6DBE2D3F8}"/>
              </a:ext>
            </a:extLst>
          </p:cNvPr>
          <p:cNvSpPr>
            <a:spLocks noGrp="1"/>
          </p:cNvSpPr>
          <p:nvPr>
            <p:ph type="sldNum" sz="quarter" idx="12"/>
          </p:nvPr>
        </p:nvSpPr>
        <p:spPr/>
        <p:txBody>
          <a:bodyPr/>
          <a:lstStyle/>
          <a:p>
            <a:fld id="{C51EAA63-D034-42AE-91FA-B13B9518C7BE}" type="slidenum">
              <a:rPr lang="en-US" smtClean="0"/>
              <a:pPr/>
              <a:t>51</a:t>
            </a:fld>
            <a:endParaRPr lang="en-US" dirty="0"/>
          </a:p>
        </p:txBody>
      </p:sp>
      <p:pic>
        <p:nvPicPr>
          <p:cNvPr id="5" name="Picture 4">
            <a:extLst>
              <a:ext uri="{FF2B5EF4-FFF2-40B4-BE49-F238E27FC236}">
                <a16:creationId xmlns:a16="http://schemas.microsoft.com/office/drawing/2014/main" id="{2C99CCCE-8230-428C-905D-537AA984E872}"/>
              </a:ext>
            </a:extLst>
          </p:cNvPr>
          <p:cNvPicPr>
            <a:picLocks noChangeAspect="1"/>
          </p:cNvPicPr>
          <p:nvPr/>
        </p:nvPicPr>
        <p:blipFill>
          <a:blip r:embed="rId2"/>
          <a:stretch>
            <a:fillRect/>
          </a:stretch>
        </p:blipFill>
        <p:spPr>
          <a:xfrm>
            <a:off x="1668283" y="5263832"/>
            <a:ext cx="8852257" cy="783864"/>
          </a:xfrm>
          <a:prstGeom prst="rect">
            <a:avLst/>
          </a:prstGeom>
        </p:spPr>
      </p:pic>
    </p:spTree>
    <p:extLst>
      <p:ext uri="{BB962C8B-B14F-4D97-AF65-F5344CB8AC3E}">
        <p14:creationId xmlns:p14="http://schemas.microsoft.com/office/powerpoint/2010/main" val="337632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6492-8800-4DA3-9BC3-6C4110C28945}"/>
              </a:ext>
            </a:extLst>
          </p:cNvPr>
          <p:cNvSpPr>
            <a:spLocks noGrp="1"/>
          </p:cNvSpPr>
          <p:nvPr>
            <p:ph type="title"/>
          </p:nvPr>
        </p:nvSpPr>
        <p:spPr>
          <a:xfrm>
            <a:off x="299343" y="282380"/>
            <a:ext cx="11125199" cy="628974"/>
          </a:xfrm>
        </p:spPr>
        <p:txBody>
          <a:bodyPr/>
          <a:lstStyle/>
          <a:p>
            <a:r>
              <a:rPr lang="en-IN" dirty="0"/>
              <a:t>HTTP Ports</a:t>
            </a:r>
            <a:endParaRPr lang="en-US" dirty="0"/>
          </a:p>
        </p:txBody>
      </p:sp>
      <p:sp>
        <p:nvSpPr>
          <p:cNvPr id="3" name="Content Placeholder 2">
            <a:extLst>
              <a:ext uri="{FF2B5EF4-FFF2-40B4-BE49-F238E27FC236}">
                <a16:creationId xmlns:a16="http://schemas.microsoft.com/office/drawing/2014/main" id="{EE5EE914-F01E-4D9F-8AB5-15ED56EF798D}"/>
              </a:ext>
            </a:extLst>
          </p:cNvPr>
          <p:cNvSpPr>
            <a:spLocks noGrp="1"/>
          </p:cNvSpPr>
          <p:nvPr>
            <p:ph idx="1"/>
          </p:nvPr>
        </p:nvSpPr>
        <p:spPr>
          <a:xfrm>
            <a:off x="299343" y="1219200"/>
            <a:ext cx="11126522" cy="4419600"/>
          </a:xfrm>
        </p:spPr>
        <p:txBody>
          <a:bodyPr/>
          <a:lstStyle/>
          <a:p>
            <a:pPr marL="0" indent="0">
              <a:buNone/>
            </a:pPr>
            <a:r>
              <a:rPr lang="en-US" sz="2400" dirty="0"/>
              <a:t>Set the HTTPS redirect port. Used in enforcing HTTPS.</a:t>
            </a:r>
          </a:p>
          <a:p>
            <a:pPr marL="0" indent="0">
              <a:buNone/>
            </a:pPr>
            <a:r>
              <a:rPr lang="en-US" sz="2400" b="1" dirty="0"/>
              <a:t>Key: </a:t>
            </a:r>
            <a:r>
              <a:rPr lang="en-US" sz="2400" dirty="0" err="1"/>
              <a:t>https_port</a:t>
            </a:r>
            <a:r>
              <a:rPr lang="en-US" sz="2400" dirty="0"/>
              <a:t> </a:t>
            </a:r>
          </a:p>
          <a:p>
            <a:pPr marL="0" indent="0">
              <a:buNone/>
            </a:pPr>
            <a:r>
              <a:rPr lang="en-US" sz="2400" b="1" dirty="0"/>
              <a:t>Type: </a:t>
            </a:r>
            <a:r>
              <a:rPr lang="en-US" sz="2400" dirty="0"/>
              <a:t>string </a:t>
            </a:r>
          </a:p>
          <a:p>
            <a:pPr marL="0" indent="0">
              <a:buNone/>
            </a:pPr>
            <a:r>
              <a:rPr lang="en-US" sz="2400" b="1" dirty="0"/>
              <a:t>Default: </a:t>
            </a:r>
            <a:r>
              <a:rPr lang="en-US" sz="2400" dirty="0"/>
              <a:t>A default value isn't set. </a:t>
            </a:r>
          </a:p>
          <a:p>
            <a:pPr marL="0" indent="0">
              <a:buNone/>
            </a:pPr>
            <a:r>
              <a:rPr lang="en-US" sz="2400" b="1" dirty="0"/>
              <a:t>Set using: </a:t>
            </a:r>
            <a:r>
              <a:rPr lang="en-US" sz="2400" dirty="0" err="1"/>
              <a:t>UseSetting</a:t>
            </a:r>
            <a:r>
              <a:rPr lang="en-US" sz="2400" dirty="0"/>
              <a:t> </a:t>
            </a:r>
          </a:p>
          <a:p>
            <a:pPr marL="0" indent="0">
              <a:buNone/>
            </a:pPr>
            <a:r>
              <a:rPr lang="en-US" sz="2400" b="1" dirty="0"/>
              <a:t>Environment variable: </a:t>
            </a:r>
            <a:r>
              <a:rPr lang="en-US" sz="2400" dirty="0"/>
              <a:t>ASPNETCORE_HTTPS_PORT</a:t>
            </a:r>
          </a:p>
        </p:txBody>
      </p:sp>
      <p:sp>
        <p:nvSpPr>
          <p:cNvPr id="4" name="Slide Number Placeholder 3">
            <a:extLst>
              <a:ext uri="{FF2B5EF4-FFF2-40B4-BE49-F238E27FC236}">
                <a16:creationId xmlns:a16="http://schemas.microsoft.com/office/drawing/2014/main" id="{46C9FD64-4DF9-48E4-9D36-E5681CAA30C6}"/>
              </a:ext>
            </a:extLst>
          </p:cNvPr>
          <p:cNvSpPr>
            <a:spLocks noGrp="1"/>
          </p:cNvSpPr>
          <p:nvPr>
            <p:ph type="sldNum" sz="quarter" idx="12"/>
          </p:nvPr>
        </p:nvSpPr>
        <p:spPr/>
        <p:txBody>
          <a:bodyPr/>
          <a:lstStyle/>
          <a:p>
            <a:fld id="{C51EAA63-D034-42AE-91FA-B13B9518C7BE}" type="slidenum">
              <a:rPr lang="en-US" smtClean="0"/>
              <a:pPr/>
              <a:t>52</a:t>
            </a:fld>
            <a:endParaRPr lang="en-US" dirty="0"/>
          </a:p>
        </p:txBody>
      </p:sp>
      <p:pic>
        <p:nvPicPr>
          <p:cNvPr id="5" name="Picture 4">
            <a:extLst>
              <a:ext uri="{FF2B5EF4-FFF2-40B4-BE49-F238E27FC236}">
                <a16:creationId xmlns:a16="http://schemas.microsoft.com/office/drawing/2014/main" id="{EA7148A4-98A6-440E-951F-5144D5763543}"/>
              </a:ext>
            </a:extLst>
          </p:cNvPr>
          <p:cNvPicPr>
            <a:picLocks noChangeAspect="1"/>
          </p:cNvPicPr>
          <p:nvPr/>
        </p:nvPicPr>
        <p:blipFill>
          <a:blip r:embed="rId2"/>
          <a:stretch>
            <a:fillRect/>
          </a:stretch>
        </p:blipFill>
        <p:spPr>
          <a:xfrm>
            <a:off x="3136819" y="4417662"/>
            <a:ext cx="4968796" cy="915304"/>
          </a:xfrm>
          <a:prstGeom prst="rect">
            <a:avLst/>
          </a:prstGeom>
        </p:spPr>
      </p:pic>
    </p:spTree>
    <p:extLst>
      <p:ext uri="{BB962C8B-B14F-4D97-AF65-F5344CB8AC3E}">
        <p14:creationId xmlns:p14="http://schemas.microsoft.com/office/powerpoint/2010/main" val="42661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7B48-16A5-434A-8CBA-B1D64A47CAEE}"/>
              </a:ext>
            </a:extLst>
          </p:cNvPr>
          <p:cNvSpPr>
            <a:spLocks noGrp="1"/>
          </p:cNvSpPr>
          <p:nvPr>
            <p:ph type="title"/>
          </p:nvPr>
        </p:nvSpPr>
        <p:spPr>
          <a:xfrm>
            <a:off x="268347" y="313377"/>
            <a:ext cx="11125199" cy="597977"/>
          </a:xfrm>
        </p:spPr>
        <p:txBody>
          <a:bodyPr/>
          <a:lstStyle/>
          <a:p>
            <a:r>
              <a:rPr lang="en-IN" dirty="0"/>
              <a:t>Hosting </a:t>
            </a:r>
            <a:r>
              <a:rPr lang="en-IN" dirty="0" err="1"/>
              <a:t>Startup</a:t>
            </a:r>
            <a:r>
              <a:rPr lang="en-IN" dirty="0"/>
              <a:t> Exclude Assemblies</a:t>
            </a:r>
            <a:endParaRPr lang="en-US" dirty="0"/>
          </a:p>
        </p:txBody>
      </p:sp>
      <p:sp>
        <p:nvSpPr>
          <p:cNvPr id="3" name="Content Placeholder 2">
            <a:extLst>
              <a:ext uri="{FF2B5EF4-FFF2-40B4-BE49-F238E27FC236}">
                <a16:creationId xmlns:a16="http://schemas.microsoft.com/office/drawing/2014/main" id="{CFF1D479-CD4E-45BA-B7BC-FFAAF784BF22}"/>
              </a:ext>
            </a:extLst>
          </p:cNvPr>
          <p:cNvSpPr>
            <a:spLocks noGrp="1"/>
          </p:cNvSpPr>
          <p:nvPr>
            <p:ph idx="1"/>
          </p:nvPr>
        </p:nvSpPr>
        <p:spPr>
          <a:xfrm>
            <a:off x="531151" y="1105547"/>
            <a:ext cx="11126522" cy="4419600"/>
          </a:xfrm>
        </p:spPr>
        <p:txBody>
          <a:bodyPr/>
          <a:lstStyle/>
          <a:p>
            <a:pPr marL="0" indent="0">
              <a:buNone/>
            </a:pPr>
            <a:r>
              <a:rPr lang="en-US" sz="2400" dirty="0"/>
              <a:t>A semicolon-delimited string of hosting startup assemblies to exclude on startup.</a:t>
            </a:r>
          </a:p>
          <a:p>
            <a:pPr marL="0" indent="0">
              <a:buNone/>
            </a:pPr>
            <a:r>
              <a:rPr lang="en-US" sz="2400" b="1" dirty="0"/>
              <a:t>Key: </a:t>
            </a:r>
            <a:r>
              <a:rPr lang="en-US" sz="2400" dirty="0" err="1"/>
              <a:t>hostingStartupExcludeAssemblies</a:t>
            </a:r>
            <a:endParaRPr lang="en-US" sz="2400" dirty="0"/>
          </a:p>
          <a:p>
            <a:pPr marL="0" indent="0">
              <a:buNone/>
            </a:pPr>
            <a:r>
              <a:rPr lang="en-US" sz="2400" b="1" dirty="0"/>
              <a:t>Type: </a:t>
            </a:r>
            <a:r>
              <a:rPr lang="en-US" sz="2400" dirty="0"/>
              <a:t>string</a:t>
            </a:r>
          </a:p>
          <a:p>
            <a:pPr marL="0" indent="0">
              <a:buNone/>
            </a:pPr>
            <a:r>
              <a:rPr lang="en-US" sz="2400" b="1" dirty="0"/>
              <a:t>Default: </a:t>
            </a:r>
            <a:r>
              <a:rPr lang="en-US" sz="2400" dirty="0"/>
              <a:t>Empty string</a:t>
            </a:r>
          </a:p>
          <a:p>
            <a:pPr marL="0" indent="0">
              <a:buNone/>
            </a:pPr>
            <a:r>
              <a:rPr lang="en-US" sz="2400" b="1" dirty="0"/>
              <a:t>Set using: </a:t>
            </a:r>
            <a:r>
              <a:rPr lang="en-US" sz="2400" dirty="0" err="1"/>
              <a:t>UseSetting</a:t>
            </a:r>
            <a:endParaRPr lang="en-US" sz="2400" dirty="0"/>
          </a:p>
          <a:p>
            <a:pPr marL="0" indent="0">
              <a:buNone/>
            </a:pPr>
            <a:r>
              <a:rPr lang="en-US" sz="2400" b="1" dirty="0"/>
              <a:t>Environment variable: </a:t>
            </a:r>
            <a:r>
              <a:rPr lang="en-US" sz="2400" dirty="0"/>
              <a:t>ASPNETCORE_HOSTINGSTARTUPEXCLUDEASSEMBLIES</a:t>
            </a:r>
          </a:p>
        </p:txBody>
      </p:sp>
      <p:sp>
        <p:nvSpPr>
          <p:cNvPr id="4" name="Slide Number Placeholder 3">
            <a:extLst>
              <a:ext uri="{FF2B5EF4-FFF2-40B4-BE49-F238E27FC236}">
                <a16:creationId xmlns:a16="http://schemas.microsoft.com/office/drawing/2014/main" id="{199C32B8-9404-49D1-B667-DBF66A2436B6}"/>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5" name="Picture 4">
            <a:extLst>
              <a:ext uri="{FF2B5EF4-FFF2-40B4-BE49-F238E27FC236}">
                <a16:creationId xmlns:a16="http://schemas.microsoft.com/office/drawing/2014/main" id="{AD3F8DD8-A0BB-4ECE-9147-8EB61698892F}"/>
              </a:ext>
            </a:extLst>
          </p:cNvPr>
          <p:cNvPicPr>
            <a:picLocks noChangeAspect="1"/>
          </p:cNvPicPr>
          <p:nvPr/>
        </p:nvPicPr>
        <p:blipFill>
          <a:blip r:embed="rId2"/>
          <a:stretch>
            <a:fillRect/>
          </a:stretch>
        </p:blipFill>
        <p:spPr>
          <a:xfrm>
            <a:off x="779971" y="4223208"/>
            <a:ext cx="10628882" cy="581267"/>
          </a:xfrm>
          <a:prstGeom prst="rect">
            <a:avLst/>
          </a:prstGeom>
        </p:spPr>
      </p:pic>
    </p:spTree>
    <p:extLst>
      <p:ext uri="{BB962C8B-B14F-4D97-AF65-F5344CB8AC3E}">
        <p14:creationId xmlns:p14="http://schemas.microsoft.com/office/powerpoint/2010/main" val="311716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2924-2658-4616-BF04-8A7C8A852B9D}"/>
              </a:ext>
            </a:extLst>
          </p:cNvPr>
          <p:cNvSpPr>
            <a:spLocks noGrp="1"/>
          </p:cNvSpPr>
          <p:nvPr>
            <p:ph type="title"/>
          </p:nvPr>
        </p:nvSpPr>
        <p:spPr>
          <a:xfrm>
            <a:off x="392333" y="297878"/>
            <a:ext cx="11125199" cy="613476"/>
          </a:xfrm>
        </p:spPr>
        <p:txBody>
          <a:bodyPr/>
          <a:lstStyle/>
          <a:p>
            <a:r>
              <a:rPr lang="en-IN" dirty="0"/>
              <a:t>Prefer hosting URLs</a:t>
            </a:r>
            <a:endParaRPr lang="en-US" dirty="0"/>
          </a:p>
        </p:txBody>
      </p:sp>
      <p:sp>
        <p:nvSpPr>
          <p:cNvPr id="3" name="Content Placeholder 2">
            <a:extLst>
              <a:ext uri="{FF2B5EF4-FFF2-40B4-BE49-F238E27FC236}">
                <a16:creationId xmlns:a16="http://schemas.microsoft.com/office/drawing/2014/main" id="{C0B18220-BFB9-480F-A307-139B0FC04601}"/>
              </a:ext>
            </a:extLst>
          </p:cNvPr>
          <p:cNvSpPr>
            <a:spLocks noGrp="1"/>
          </p:cNvSpPr>
          <p:nvPr>
            <p:ph idx="1"/>
          </p:nvPr>
        </p:nvSpPr>
        <p:spPr>
          <a:xfrm>
            <a:off x="531151" y="1134364"/>
            <a:ext cx="11126522" cy="4419600"/>
          </a:xfrm>
        </p:spPr>
        <p:txBody>
          <a:bodyPr/>
          <a:lstStyle/>
          <a:p>
            <a:pPr marL="0" indent="0" algn="just">
              <a:buNone/>
            </a:pPr>
            <a:r>
              <a:rPr lang="en-US" sz="2400" dirty="0"/>
              <a:t>Indicates whether the host should listen on the URLs configured with the </a:t>
            </a:r>
            <a:r>
              <a:rPr lang="en-US" sz="2400" dirty="0" err="1"/>
              <a:t>WebHostBuilder</a:t>
            </a:r>
            <a:r>
              <a:rPr lang="en-US" sz="2400" dirty="0"/>
              <a:t> instead of those configured with the </a:t>
            </a:r>
            <a:r>
              <a:rPr lang="en-US" sz="2400" dirty="0" err="1"/>
              <a:t>IServer</a:t>
            </a:r>
            <a:r>
              <a:rPr lang="en-US" sz="2400" dirty="0"/>
              <a:t> implementation.</a:t>
            </a:r>
          </a:p>
          <a:p>
            <a:pPr marL="0" indent="0" algn="just">
              <a:buNone/>
            </a:pPr>
            <a:r>
              <a:rPr lang="en-US" sz="2400" b="1" dirty="0"/>
              <a:t>Key: </a:t>
            </a:r>
            <a:r>
              <a:rPr lang="en-US" sz="2400" dirty="0" err="1"/>
              <a:t>preferHostingUrls</a:t>
            </a:r>
            <a:endParaRPr lang="en-US" sz="2400" dirty="0"/>
          </a:p>
          <a:p>
            <a:pPr marL="0" indent="0" algn="just">
              <a:buNone/>
            </a:pPr>
            <a:r>
              <a:rPr lang="en-US" sz="2400" b="1" dirty="0"/>
              <a:t>Type: </a:t>
            </a:r>
            <a:r>
              <a:rPr lang="en-US" sz="2400" dirty="0"/>
              <a:t>bool (true or 1)</a:t>
            </a:r>
          </a:p>
          <a:p>
            <a:pPr marL="0" indent="0" algn="just">
              <a:buNone/>
            </a:pPr>
            <a:r>
              <a:rPr lang="en-US" sz="2400" b="1" dirty="0"/>
              <a:t>Default: </a:t>
            </a:r>
            <a:r>
              <a:rPr lang="en-US" sz="2400" dirty="0"/>
              <a:t>true</a:t>
            </a:r>
          </a:p>
          <a:p>
            <a:pPr marL="0" indent="0" algn="just">
              <a:buNone/>
            </a:pPr>
            <a:r>
              <a:rPr lang="en-US" sz="2400" b="1" dirty="0"/>
              <a:t>Set using: </a:t>
            </a:r>
            <a:r>
              <a:rPr lang="en-US" sz="2400" dirty="0" err="1"/>
              <a:t>PreferHostingUrls</a:t>
            </a:r>
            <a:endParaRPr lang="en-US" sz="2400" dirty="0"/>
          </a:p>
          <a:p>
            <a:pPr marL="0" indent="0" algn="just">
              <a:buNone/>
            </a:pPr>
            <a:r>
              <a:rPr lang="en-US" sz="2400" b="1" dirty="0"/>
              <a:t>Environment variable: </a:t>
            </a:r>
            <a:r>
              <a:rPr lang="en-US" sz="2400" dirty="0"/>
              <a:t>ASPNETCORE_PREFERHOSTINGURLS</a:t>
            </a:r>
          </a:p>
        </p:txBody>
      </p:sp>
      <p:sp>
        <p:nvSpPr>
          <p:cNvPr id="4" name="Slide Number Placeholder 3">
            <a:extLst>
              <a:ext uri="{FF2B5EF4-FFF2-40B4-BE49-F238E27FC236}">
                <a16:creationId xmlns:a16="http://schemas.microsoft.com/office/drawing/2014/main" id="{3A5935F5-79D0-4A61-B5A9-C759FD09F490}"/>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5" name="Picture 4">
            <a:extLst>
              <a:ext uri="{FF2B5EF4-FFF2-40B4-BE49-F238E27FC236}">
                <a16:creationId xmlns:a16="http://schemas.microsoft.com/office/drawing/2014/main" id="{43CA736C-18DE-4BC9-9B82-4BD0829296DF}"/>
              </a:ext>
            </a:extLst>
          </p:cNvPr>
          <p:cNvPicPr>
            <a:picLocks noChangeAspect="1"/>
          </p:cNvPicPr>
          <p:nvPr/>
        </p:nvPicPr>
        <p:blipFill>
          <a:blip r:embed="rId2"/>
          <a:stretch>
            <a:fillRect/>
          </a:stretch>
        </p:blipFill>
        <p:spPr>
          <a:xfrm>
            <a:off x="3431610" y="4582734"/>
            <a:ext cx="4622178" cy="820604"/>
          </a:xfrm>
          <a:prstGeom prst="rect">
            <a:avLst/>
          </a:prstGeom>
        </p:spPr>
      </p:pic>
    </p:spTree>
    <p:extLst>
      <p:ext uri="{BB962C8B-B14F-4D97-AF65-F5344CB8AC3E}">
        <p14:creationId xmlns:p14="http://schemas.microsoft.com/office/powerpoint/2010/main" val="98815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14F4-1DB0-41A6-8354-8D62CB07E93F}"/>
              </a:ext>
            </a:extLst>
          </p:cNvPr>
          <p:cNvSpPr>
            <a:spLocks noGrp="1"/>
          </p:cNvSpPr>
          <p:nvPr>
            <p:ph type="title"/>
          </p:nvPr>
        </p:nvSpPr>
        <p:spPr>
          <a:xfrm>
            <a:off x="314842" y="344373"/>
            <a:ext cx="11125199" cy="566981"/>
          </a:xfrm>
        </p:spPr>
        <p:txBody>
          <a:bodyPr>
            <a:normAutofit fontScale="90000"/>
          </a:bodyPr>
          <a:lstStyle/>
          <a:p>
            <a:r>
              <a:rPr lang="en-IN" dirty="0"/>
              <a:t>Prevent Hosting </a:t>
            </a:r>
            <a:r>
              <a:rPr lang="en-IN" dirty="0" err="1"/>
              <a:t>Startup</a:t>
            </a:r>
            <a:endParaRPr lang="en-US" dirty="0"/>
          </a:p>
        </p:txBody>
      </p:sp>
      <p:sp>
        <p:nvSpPr>
          <p:cNvPr id="3" name="Content Placeholder 2">
            <a:extLst>
              <a:ext uri="{FF2B5EF4-FFF2-40B4-BE49-F238E27FC236}">
                <a16:creationId xmlns:a16="http://schemas.microsoft.com/office/drawing/2014/main" id="{FA8650A8-0458-4AA8-8312-82BCBAFE6329}"/>
              </a:ext>
            </a:extLst>
          </p:cNvPr>
          <p:cNvSpPr>
            <a:spLocks noGrp="1"/>
          </p:cNvSpPr>
          <p:nvPr>
            <p:ph idx="1"/>
          </p:nvPr>
        </p:nvSpPr>
        <p:spPr>
          <a:xfrm>
            <a:off x="531151" y="1219200"/>
            <a:ext cx="11126522" cy="4419600"/>
          </a:xfrm>
        </p:spPr>
        <p:txBody>
          <a:bodyPr/>
          <a:lstStyle/>
          <a:p>
            <a:pPr marL="0" indent="0">
              <a:buNone/>
            </a:pPr>
            <a:r>
              <a:rPr lang="en-US" sz="2400" dirty="0"/>
              <a:t>Prevents the automatic loading of hosting startup assemblies, including hosting startup assemblies configured by the app's assembly.</a:t>
            </a:r>
          </a:p>
          <a:p>
            <a:pPr marL="0" indent="0">
              <a:buNone/>
            </a:pPr>
            <a:r>
              <a:rPr lang="en-US" sz="2400" b="1" dirty="0"/>
              <a:t>Key: </a:t>
            </a:r>
            <a:r>
              <a:rPr lang="en-US" sz="2400" dirty="0" err="1"/>
              <a:t>preventHostingStartup</a:t>
            </a:r>
            <a:endParaRPr lang="en-US" sz="2400" dirty="0"/>
          </a:p>
          <a:p>
            <a:pPr marL="0" indent="0">
              <a:buNone/>
            </a:pPr>
            <a:r>
              <a:rPr lang="en-US" sz="2400" b="1" dirty="0"/>
              <a:t>Type: </a:t>
            </a:r>
            <a:r>
              <a:rPr lang="en-US" sz="2400" dirty="0"/>
              <a:t>bool (true or 1)</a:t>
            </a:r>
          </a:p>
          <a:p>
            <a:pPr marL="0" indent="0">
              <a:buNone/>
            </a:pPr>
            <a:r>
              <a:rPr lang="en-US" sz="2400" b="1" dirty="0"/>
              <a:t>Default: </a:t>
            </a:r>
            <a:r>
              <a:rPr lang="en-US" sz="2400" dirty="0"/>
              <a:t>false</a:t>
            </a:r>
          </a:p>
          <a:p>
            <a:pPr marL="0" indent="0">
              <a:buNone/>
            </a:pPr>
            <a:r>
              <a:rPr lang="en-US" sz="2400" b="1" dirty="0"/>
              <a:t>Set using: </a:t>
            </a:r>
            <a:r>
              <a:rPr lang="en-US" sz="2400" dirty="0" err="1"/>
              <a:t>UseSetting</a:t>
            </a:r>
            <a:endParaRPr lang="en-US" sz="2400" dirty="0"/>
          </a:p>
          <a:p>
            <a:pPr marL="0" indent="0">
              <a:buNone/>
            </a:pPr>
            <a:r>
              <a:rPr lang="en-US" sz="2400" b="1" dirty="0"/>
              <a:t>Environment variable: </a:t>
            </a:r>
            <a:r>
              <a:rPr lang="en-US" sz="2400" dirty="0"/>
              <a:t>ASPNETCORE_PREVENTHOSTINGSTARTUP</a:t>
            </a:r>
          </a:p>
        </p:txBody>
      </p:sp>
      <p:sp>
        <p:nvSpPr>
          <p:cNvPr id="4" name="Slide Number Placeholder 3">
            <a:extLst>
              <a:ext uri="{FF2B5EF4-FFF2-40B4-BE49-F238E27FC236}">
                <a16:creationId xmlns:a16="http://schemas.microsoft.com/office/drawing/2014/main" id="{CBCE8721-1C1F-4B20-AF37-34764BF969ED}"/>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5" name="Picture 4">
            <a:extLst>
              <a:ext uri="{FF2B5EF4-FFF2-40B4-BE49-F238E27FC236}">
                <a16:creationId xmlns:a16="http://schemas.microsoft.com/office/drawing/2014/main" id="{A815EC90-456E-4321-97C0-97B233443E5B}"/>
              </a:ext>
            </a:extLst>
          </p:cNvPr>
          <p:cNvPicPr>
            <a:picLocks noChangeAspect="1"/>
          </p:cNvPicPr>
          <p:nvPr/>
        </p:nvPicPr>
        <p:blipFill>
          <a:blip r:embed="rId2"/>
          <a:stretch>
            <a:fillRect/>
          </a:stretch>
        </p:blipFill>
        <p:spPr>
          <a:xfrm>
            <a:off x="2144362" y="4735943"/>
            <a:ext cx="7136252" cy="703963"/>
          </a:xfrm>
          <a:prstGeom prst="rect">
            <a:avLst/>
          </a:prstGeom>
        </p:spPr>
      </p:pic>
    </p:spTree>
    <p:extLst>
      <p:ext uri="{BB962C8B-B14F-4D97-AF65-F5344CB8AC3E}">
        <p14:creationId xmlns:p14="http://schemas.microsoft.com/office/powerpoint/2010/main" val="310434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C0B1-B785-4643-939E-A146AD68E78D}"/>
              </a:ext>
            </a:extLst>
          </p:cNvPr>
          <p:cNvSpPr>
            <a:spLocks noGrp="1"/>
          </p:cNvSpPr>
          <p:nvPr>
            <p:ph type="title"/>
          </p:nvPr>
        </p:nvSpPr>
        <p:spPr>
          <a:xfrm>
            <a:off x="330340" y="328875"/>
            <a:ext cx="11125199" cy="582479"/>
          </a:xfrm>
        </p:spPr>
        <p:txBody>
          <a:bodyPr>
            <a:normAutofit fontScale="90000"/>
          </a:bodyPr>
          <a:lstStyle/>
          <a:p>
            <a:r>
              <a:rPr lang="en-IN" dirty="0"/>
              <a:t>Server URLs</a:t>
            </a:r>
            <a:endParaRPr lang="en-US" dirty="0"/>
          </a:p>
        </p:txBody>
      </p:sp>
      <p:sp>
        <p:nvSpPr>
          <p:cNvPr id="3" name="Content Placeholder 2">
            <a:extLst>
              <a:ext uri="{FF2B5EF4-FFF2-40B4-BE49-F238E27FC236}">
                <a16:creationId xmlns:a16="http://schemas.microsoft.com/office/drawing/2014/main" id="{B3130EB5-836E-4AE1-992A-5819837E1745}"/>
              </a:ext>
            </a:extLst>
          </p:cNvPr>
          <p:cNvSpPr>
            <a:spLocks noGrp="1"/>
          </p:cNvSpPr>
          <p:nvPr>
            <p:ph idx="1"/>
          </p:nvPr>
        </p:nvSpPr>
        <p:spPr>
          <a:xfrm>
            <a:off x="531151" y="1090048"/>
            <a:ext cx="11126522" cy="4419600"/>
          </a:xfrm>
        </p:spPr>
        <p:txBody>
          <a:bodyPr>
            <a:normAutofit lnSpcReduction="10000"/>
          </a:bodyPr>
          <a:lstStyle/>
          <a:p>
            <a:pPr marL="0" indent="0" algn="just">
              <a:buNone/>
            </a:pPr>
            <a:r>
              <a:rPr lang="en-US" sz="2200" dirty="0"/>
              <a:t>Indicates the IP addresses or host addresses with ports and protocols that the server should listen on for requests.</a:t>
            </a:r>
          </a:p>
          <a:p>
            <a:pPr marL="0" indent="0" algn="just">
              <a:buNone/>
            </a:pPr>
            <a:r>
              <a:rPr lang="en-US" sz="2200" b="1" dirty="0"/>
              <a:t>Key: </a:t>
            </a:r>
            <a:r>
              <a:rPr lang="en-US" sz="2200" dirty="0" err="1"/>
              <a:t>urls</a:t>
            </a:r>
            <a:endParaRPr lang="en-US" sz="2200" dirty="0"/>
          </a:p>
          <a:p>
            <a:pPr marL="0" indent="0" algn="just">
              <a:buNone/>
            </a:pPr>
            <a:r>
              <a:rPr lang="en-US" sz="2200" b="1" dirty="0"/>
              <a:t>Type: </a:t>
            </a:r>
            <a:r>
              <a:rPr lang="en-US" sz="2200" dirty="0"/>
              <a:t>string</a:t>
            </a:r>
          </a:p>
          <a:p>
            <a:pPr marL="0" indent="0" algn="just">
              <a:buNone/>
            </a:pPr>
            <a:r>
              <a:rPr lang="en-US" sz="2200" b="1" dirty="0"/>
              <a:t>Default: </a:t>
            </a:r>
            <a:r>
              <a:rPr lang="en-US" sz="2200" dirty="0"/>
              <a:t>http://localhost:5000</a:t>
            </a:r>
          </a:p>
          <a:p>
            <a:pPr marL="0" indent="0" algn="just">
              <a:buNone/>
            </a:pPr>
            <a:r>
              <a:rPr lang="en-US" sz="2200" b="1" dirty="0"/>
              <a:t>Set using: </a:t>
            </a:r>
            <a:r>
              <a:rPr lang="en-US" sz="2200" dirty="0" err="1"/>
              <a:t>UseUrls</a:t>
            </a:r>
            <a:endParaRPr lang="en-US" sz="2200" dirty="0"/>
          </a:p>
          <a:p>
            <a:pPr marL="0" indent="0" algn="just">
              <a:buNone/>
            </a:pPr>
            <a:r>
              <a:rPr lang="en-US" sz="2200" b="1" dirty="0"/>
              <a:t>Environment variable: </a:t>
            </a:r>
            <a:r>
              <a:rPr lang="en-US" sz="2200" dirty="0"/>
              <a:t>ASPNETCORE_URLS</a:t>
            </a:r>
          </a:p>
          <a:p>
            <a:pPr marL="0" indent="0" algn="just">
              <a:buNone/>
            </a:pPr>
            <a:r>
              <a:rPr lang="en-US" sz="2200" dirty="0"/>
              <a:t>Set to a semicolon-separated (;) list of URL prefixes to which the server should respond. For example, http://localhost:123. Use "*" to indicate that the server should listen for requests on any IP address or hostname using the specified port and protocol (for example, http://*:5000). The protocol (http:// or https://) must be included with each URL. Supported formats vary among servers.</a:t>
            </a:r>
          </a:p>
        </p:txBody>
      </p:sp>
      <p:sp>
        <p:nvSpPr>
          <p:cNvPr id="4" name="Slide Number Placeholder 3">
            <a:extLst>
              <a:ext uri="{FF2B5EF4-FFF2-40B4-BE49-F238E27FC236}">
                <a16:creationId xmlns:a16="http://schemas.microsoft.com/office/drawing/2014/main" id="{9E18A703-4336-4AFD-862D-9ECAA820AAE9}"/>
              </a:ext>
            </a:extLst>
          </p:cNvPr>
          <p:cNvSpPr>
            <a:spLocks noGrp="1"/>
          </p:cNvSpPr>
          <p:nvPr>
            <p:ph type="sldNum" sz="quarter" idx="12"/>
          </p:nvPr>
        </p:nvSpPr>
        <p:spPr/>
        <p:txBody>
          <a:bodyPr/>
          <a:lstStyle/>
          <a:p>
            <a:fld id="{C51EAA63-D034-42AE-91FA-B13B9518C7BE}" type="slidenum">
              <a:rPr lang="en-US" smtClean="0"/>
              <a:pPr/>
              <a:t>56</a:t>
            </a:fld>
            <a:endParaRPr lang="en-US" dirty="0"/>
          </a:p>
        </p:txBody>
      </p:sp>
      <p:pic>
        <p:nvPicPr>
          <p:cNvPr id="5" name="Picture 4">
            <a:extLst>
              <a:ext uri="{FF2B5EF4-FFF2-40B4-BE49-F238E27FC236}">
                <a16:creationId xmlns:a16="http://schemas.microsoft.com/office/drawing/2014/main" id="{BEEC49F4-2BAE-4D45-8599-61354EE8ACC8}"/>
              </a:ext>
            </a:extLst>
          </p:cNvPr>
          <p:cNvPicPr>
            <a:picLocks noChangeAspect="1"/>
          </p:cNvPicPr>
          <p:nvPr/>
        </p:nvPicPr>
        <p:blipFill>
          <a:blip r:embed="rId2"/>
          <a:stretch>
            <a:fillRect/>
          </a:stretch>
        </p:blipFill>
        <p:spPr>
          <a:xfrm>
            <a:off x="2275332" y="5442881"/>
            <a:ext cx="7736573" cy="694822"/>
          </a:xfrm>
          <a:prstGeom prst="rect">
            <a:avLst/>
          </a:prstGeom>
        </p:spPr>
      </p:pic>
    </p:spTree>
    <p:extLst>
      <p:ext uri="{BB962C8B-B14F-4D97-AF65-F5344CB8AC3E}">
        <p14:creationId xmlns:p14="http://schemas.microsoft.com/office/powerpoint/2010/main" val="201276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9FAB-6F3E-448F-9CEE-4E88F736EB93}"/>
              </a:ext>
            </a:extLst>
          </p:cNvPr>
          <p:cNvSpPr>
            <a:spLocks noGrp="1"/>
          </p:cNvSpPr>
          <p:nvPr>
            <p:ph type="title"/>
          </p:nvPr>
        </p:nvSpPr>
        <p:spPr>
          <a:xfrm>
            <a:off x="314842" y="359872"/>
            <a:ext cx="11125199" cy="551482"/>
          </a:xfrm>
        </p:spPr>
        <p:txBody>
          <a:bodyPr>
            <a:normAutofit fontScale="90000"/>
          </a:bodyPr>
          <a:lstStyle/>
          <a:p>
            <a:r>
              <a:rPr lang="en-IN" dirty="0"/>
              <a:t>Shutdown Timeout</a:t>
            </a:r>
            <a:endParaRPr lang="en-US" dirty="0"/>
          </a:p>
        </p:txBody>
      </p:sp>
      <p:sp>
        <p:nvSpPr>
          <p:cNvPr id="3" name="Content Placeholder 2">
            <a:extLst>
              <a:ext uri="{FF2B5EF4-FFF2-40B4-BE49-F238E27FC236}">
                <a16:creationId xmlns:a16="http://schemas.microsoft.com/office/drawing/2014/main" id="{7C483D6D-A8E4-44E0-80D6-AE393B6234DE}"/>
              </a:ext>
            </a:extLst>
          </p:cNvPr>
          <p:cNvSpPr>
            <a:spLocks noGrp="1"/>
          </p:cNvSpPr>
          <p:nvPr>
            <p:ph idx="1"/>
          </p:nvPr>
        </p:nvSpPr>
        <p:spPr>
          <a:xfrm>
            <a:off x="531151" y="978514"/>
            <a:ext cx="11126522" cy="4419600"/>
          </a:xfrm>
        </p:spPr>
        <p:txBody>
          <a:bodyPr>
            <a:normAutofit lnSpcReduction="10000"/>
          </a:bodyPr>
          <a:lstStyle/>
          <a:p>
            <a:pPr marL="0" indent="0">
              <a:buNone/>
            </a:pPr>
            <a:r>
              <a:rPr lang="en-US" sz="2000" dirty="0"/>
              <a:t>Specifies the amount of time to wait for Web Host to shut down.</a:t>
            </a:r>
          </a:p>
          <a:p>
            <a:pPr marL="0" indent="0">
              <a:spcBef>
                <a:spcPts val="0"/>
              </a:spcBef>
              <a:buNone/>
            </a:pPr>
            <a:r>
              <a:rPr lang="en-US" sz="2000" b="1" dirty="0"/>
              <a:t>Key: </a:t>
            </a:r>
            <a:r>
              <a:rPr lang="en-US" sz="2000" dirty="0" err="1"/>
              <a:t>shutdownTimeoutSeconds</a:t>
            </a:r>
            <a:endParaRPr lang="en-US" sz="2000" dirty="0"/>
          </a:p>
          <a:p>
            <a:pPr marL="0" indent="0">
              <a:spcBef>
                <a:spcPts val="0"/>
              </a:spcBef>
              <a:buNone/>
            </a:pPr>
            <a:r>
              <a:rPr lang="en-US" sz="2000" b="1" dirty="0"/>
              <a:t>Type: </a:t>
            </a:r>
            <a:r>
              <a:rPr lang="en-US" sz="2000" dirty="0"/>
              <a:t>int</a:t>
            </a:r>
          </a:p>
          <a:p>
            <a:pPr marL="0" indent="0">
              <a:spcBef>
                <a:spcPts val="0"/>
              </a:spcBef>
              <a:buNone/>
            </a:pPr>
            <a:r>
              <a:rPr lang="en-US" sz="2000" b="1" dirty="0"/>
              <a:t>Default: </a:t>
            </a:r>
            <a:r>
              <a:rPr lang="en-US" sz="2000" dirty="0"/>
              <a:t>5</a:t>
            </a:r>
          </a:p>
          <a:p>
            <a:pPr marL="0" indent="0">
              <a:spcBef>
                <a:spcPts val="0"/>
              </a:spcBef>
              <a:buNone/>
            </a:pPr>
            <a:r>
              <a:rPr lang="en-US" sz="2000" b="1" dirty="0"/>
              <a:t>Set using: </a:t>
            </a:r>
            <a:r>
              <a:rPr lang="en-US" sz="2000" dirty="0" err="1"/>
              <a:t>UseShutdownTimeout</a:t>
            </a:r>
            <a:endParaRPr lang="en-US" sz="2000" dirty="0"/>
          </a:p>
          <a:p>
            <a:pPr marL="0" indent="0">
              <a:spcBef>
                <a:spcPts val="0"/>
              </a:spcBef>
              <a:buNone/>
            </a:pPr>
            <a:r>
              <a:rPr lang="en-US" sz="2000" b="1" dirty="0"/>
              <a:t>Environment variable: </a:t>
            </a:r>
            <a:r>
              <a:rPr lang="en-US" sz="2000" dirty="0"/>
              <a:t>ASPNETCORE_SHUTDOWNTIMEOUTSECONDS</a:t>
            </a:r>
          </a:p>
          <a:p>
            <a:pPr marL="0" indent="0">
              <a:buNone/>
            </a:pPr>
            <a:r>
              <a:rPr lang="en-US" sz="2000" dirty="0"/>
              <a:t>Although the key accepts an int with </a:t>
            </a:r>
            <a:r>
              <a:rPr lang="en-US" sz="2000" dirty="0" err="1"/>
              <a:t>UseSetting</a:t>
            </a:r>
            <a:r>
              <a:rPr lang="en-US" sz="2000" dirty="0"/>
              <a:t> (for example, .</a:t>
            </a:r>
            <a:r>
              <a:rPr lang="en-US" sz="2000" dirty="0" err="1"/>
              <a:t>UseSetting</a:t>
            </a:r>
            <a:r>
              <a:rPr lang="en-US" sz="2000" dirty="0"/>
              <a:t>(</a:t>
            </a:r>
            <a:r>
              <a:rPr lang="en-US" sz="2000" dirty="0" err="1"/>
              <a:t>WebHostDefaults.ShutdownTimeoutKey</a:t>
            </a:r>
            <a:r>
              <a:rPr lang="en-US" sz="2000" dirty="0"/>
              <a:t>, "10")), the </a:t>
            </a:r>
            <a:r>
              <a:rPr lang="en-US" sz="2000" dirty="0" err="1"/>
              <a:t>UseShutdownTimeout</a:t>
            </a:r>
            <a:r>
              <a:rPr lang="en-US" sz="2000" dirty="0"/>
              <a:t> extension method takes a </a:t>
            </a:r>
            <a:r>
              <a:rPr lang="en-US" sz="2000" dirty="0" err="1"/>
              <a:t>TimeSpan</a:t>
            </a:r>
            <a:r>
              <a:rPr lang="en-US" sz="2000" dirty="0"/>
              <a:t>.</a:t>
            </a:r>
          </a:p>
          <a:p>
            <a:pPr marL="0" indent="0">
              <a:buNone/>
            </a:pPr>
            <a:r>
              <a:rPr lang="en-US" sz="2000" dirty="0"/>
              <a:t>During the timeout period, hosting:</a:t>
            </a:r>
          </a:p>
          <a:p>
            <a:pPr>
              <a:spcBef>
                <a:spcPts val="0"/>
              </a:spcBef>
            </a:pPr>
            <a:r>
              <a:rPr lang="en-US" sz="2000" dirty="0"/>
              <a:t>Triggers </a:t>
            </a:r>
            <a:r>
              <a:rPr lang="en-US" sz="2000" dirty="0" err="1"/>
              <a:t>IApplicationLifetime.ApplicationStopping</a:t>
            </a:r>
            <a:r>
              <a:rPr lang="en-US" sz="2000" dirty="0"/>
              <a:t>.</a:t>
            </a:r>
          </a:p>
          <a:p>
            <a:pPr>
              <a:spcBef>
                <a:spcPts val="0"/>
              </a:spcBef>
            </a:pPr>
            <a:r>
              <a:rPr lang="en-US" sz="2000" dirty="0"/>
              <a:t>Attempts to stop hosted services, logging any errors for services that fail to stop.</a:t>
            </a:r>
          </a:p>
          <a:p>
            <a:pPr marL="0" indent="0">
              <a:buNone/>
            </a:pPr>
            <a:r>
              <a:rPr lang="en-US" sz="2000" dirty="0"/>
              <a:t>If the timeout period expires before all of the hosted services stop, any remaining active services are stopped when the app shuts down. The services stop even if they haven't finished processing. If services require additional time to stop, increase the timeout.</a:t>
            </a:r>
          </a:p>
        </p:txBody>
      </p:sp>
      <p:sp>
        <p:nvSpPr>
          <p:cNvPr id="4" name="Slide Number Placeholder 3">
            <a:extLst>
              <a:ext uri="{FF2B5EF4-FFF2-40B4-BE49-F238E27FC236}">
                <a16:creationId xmlns:a16="http://schemas.microsoft.com/office/drawing/2014/main" id="{A1F1595E-8201-4046-8C24-FED4D330C5A3}"/>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5" name="Picture 4">
            <a:extLst>
              <a:ext uri="{FF2B5EF4-FFF2-40B4-BE49-F238E27FC236}">
                <a16:creationId xmlns:a16="http://schemas.microsoft.com/office/drawing/2014/main" id="{751584EB-0A55-45CC-8F8D-35AA035BAB13}"/>
              </a:ext>
            </a:extLst>
          </p:cNvPr>
          <p:cNvPicPr>
            <a:picLocks noChangeAspect="1"/>
          </p:cNvPicPr>
          <p:nvPr/>
        </p:nvPicPr>
        <p:blipFill>
          <a:blip r:embed="rId2"/>
          <a:stretch>
            <a:fillRect/>
          </a:stretch>
        </p:blipFill>
        <p:spPr>
          <a:xfrm>
            <a:off x="3503267" y="5598713"/>
            <a:ext cx="4748348" cy="654534"/>
          </a:xfrm>
          <a:prstGeom prst="rect">
            <a:avLst/>
          </a:prstGeom>
        </p:spPr>
      </p:pic>
    </p:spTree>
    <p:extLst>
      <p:ext uri="{BB962C8B-B14F-4D97-AF65-F5344CB8AC3E}">
        <p14:creationId xmlns:p14="http://schemas.microsoft.com/office/powerpoint/2010/main" val="230183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73F7-3766-4397-ACAF-745BF578FF77}"/>
              </a:ext>
            </a:extLst>
          </p:cNvPr>
          <p:cNvSpPr>
            <a:spLocks noGrp="1"/>
          </p:cNvSpPr>
          <p:nvPr>
            <p:ph type="title"/>
          </p:nvPr>
        </p:nvSpPr>
        <p:spPr>
          <a:xfrm>
            <a:off x="252848" y="359872"/>
            <a:ext cx="11125199" cy="551482"/>
          </a:xfrm>
        </p:spPr>
        <p:txBody>
          <a:bodyPr>
            <a:normAutofit fontScale="90000"/>
          </a:bodyPr>
          <a:lstStyle/>
          <a:p>
            <a:r>
              <a:rPr lang="en-IN" dirty="0" err="1"/>
              <a:t>Startup</a:t>
            </a:r>
            <a:r>
              <a:rPr lang="en-IN" dirty="0"/>
              <a:t> Assembly</a:t>
            </a:r>
            <a:endParaRPr lang="en-US" dirty="0"/>
          </a:p>
        </p:txBody>
      </p:sp>
      <p:sp>
        <p:nvSpPr>
          <p:cNvPr id="3" name="Content Placeholder 2">
            <a:extLst>
              <a:ext uri="{FF2B5EF4-FFF2-40B4-BE49-F238E27FC236}">
                <a16:creationId xmlns:a16="http://schemas.microsoft.com/office/drawing/2014/main" id="{7D862340-2999-4B82-A681-D8E06E07068C}"/>
              </a:ext>
            </a:extLst>
          </p:cNvPr>
          <p:cNvSpPr>
            <a:spLocks noGrp="1"/>
          </p:cNvSpPr>
          <p:nvPr>
            <p:ph idx="1"/>
          </p:nvPr>
        </p:nvSpPr>
        <p:spPr>
          <a:xfrm>
            <a:off x="407170" y="1090048"/>
            <a:ext cx="11126522" cy="4419600"/>
          </a:xfrm>
        </p:spPr>
        <p:txBody>
          <a:bodyPr/>
          <a:lstStyle/>
          <a:p>
            <a:pPr marL="0" indent="0">
              <a:buNone/>
            </a:pPr>
            <a:r>
              <a:rPr lang="en-US" dirty="0"/>
              <a:t>Determines the assembly to search for the Startup class.</a:t>
            </a:r>
          </a:p>
          <a:p>
            <a:pPr marL="0" indent="0">
              <a:buNone/>
            </a:pPr>
            <a:r>
              <a:rPr lang="en-US" b="1" dirty="0"/>
              <a:t>Key: </a:t>
            </a:r>
            <a:r>
              <a:rPr lang="en-US" dirty="0" err="1"/>
              <a:t>startupAssembly</a:t>
            </a:r>
            <a:endParaRPr lang="en-US" dirty="0"/>
          </a:p>
          <a:p>
            <a:pPr marL="0" indent="0">
              <a:buNone/>
            </a:pPr>
            <a:r>
              <a:rPr lang="en-US" b="1" dirty="0"/>
              <a:t>Type: </a:t>
            </a:r>
            <a:r>
              <a:rPr lang="en-US" dirty="0"/>
              <a:t>string</a:t>
            </a:r>
          </a:p>
          <a:p>
            <a:pPr marL="0" indent="0">
              <a:buNone/>
            </a:pPr>
            <a:r>
              <a:rPr lang="en-US" b="1" dirty="0"/>
              <a:t>Default: </a:t>
            </a:r>
            <a:r>
              <a:rPr lang="en-US" dirty="0"/>
              <a:t>The app's assembly</a:t>
            </a:r>
          </a:p>
          <a:p>
            <a:pPr marL="0" indent="0">
              <a:buNone/>
            </a:pPr>
            <a:r>
              <a:rPr lang="en-US" b="1" dirty="0"/>
              <a:t>Set using: </a:t>
            </a:r>
            <a:r>
              <a:rPr lang="en-US" dirty="0" err="1"/>
              <a:t>UseStartup</a:t>
            </a:r>
            <a:endParaRPr lang="en-US" dirty="0"/>
          </a:p>
          <a:p>
            <a:pPr marL="0" indent="0">
              <a:buNone/>
            </a:pPr>
            <a:r>
              <a:rPr lang="en-US" b="1" dirty="0"/>
              <a:t>Environment variable: </a:t>
            </a:r>
            <a:r>
              <a:rPr lang="en-US" dirty="0"/>
              <a:t>ASPNETCORE_STARTUPASSEMBLY</a:t>
            </a:r>
          </a:p>
          <a:p>
            <a:pPr marL="0" indent="0">
              <a:buNone/>
            </a:pPr>
            <a:r>
              <a:rPr lang="en-US" dirty="0"/>
              <a:t>The assembly by name (string) or type (</a:t>
            </a:r>
            <a:r>
              <a:rPr lang="en-US" b="1" dirty="0" err="1"/>
              <a:t>TStartup</a:t>
            </a:r>
            <a:r>
              <a:rPr lang="en-US" dirty="0"/>
              <a:t>) can be referenced. If multiple </a:t>
            </a:r>
            <a:r>
              <a:rPr lang="en-US" b="1" dirty="0" err="1"/>
              <a:t>UseStartup</a:t>
            </a:r>
            <a:r>
              <a:rPr lang="en-US" dirty="0"/>
              <a:t> methods are called, the last one takes precedence.</a:t>
            </a:r>
          </a:p>
        </p:txBody>
      </p:sp>
      <p:sp>
        <p:nvSpPr>
          <p:cNvPr id="4" name="Slide Number Placeholder 3">
            <a:extLst>
              <a:ext uri="{FF2B5EF4-FFF2-40B4-BE49-F238E27FC236}">
                <a16:creationId xmlns:a16="http://schemas.microsoft.com/office/drawing/2014/main" id="{9057C091-F665-4252-A8FB-390F2597BFEA}"/>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5" name="Picture 4">
            <a:extLst>
              <a:ext uri="{FF2B5EF4-FFF2-40B4-BE49-F238E27FC236}">
                <a16:creationId xmlns:a16="http://schemas.microsoft.com/office/drawing/2014/main" id="{57D8ADBD-38B4-48CA-9528-59D36A7C82C1}"/>
              </a:ext>
            </a:extLst>
          </p:cNvPr>
          <p:cNvPicPr>
            <a:picLocks noChangeAspect="1"/>
          </p:cNvPicPr>
          <p:nvPr/>
        </p:nvPicPr>
        <p:blipFill>
          <a:blip r:embed="rId2"/>
          <a:stretch>
            <a:fillRect/>
          </a:stretch>
        </p:blipFill>
        <p:spPr>
          <a:xfrm>
            <a:off x="655133" y="5242948"/>
            <a:ext cx="4754218" cy="847886"/>
          </a:xfrm>
          <a:prstGeom prst="rect">
            <a:avLst/>
          </a:prstGeom>
        </p:spPr>
      </p:pic>
      <p:pic>
        <p:nvPicPr>
          <p:cNvPr id="6" name="Picture 5">
            <a:extLst>
              <a:ext uri="{FF2B5EF4-FFF2-40B4-BE49-F238E27FC236}">
                <a16:creationId xmlns:a16="http://schemas.microsoft.com/office/drawing/2014/main" id="{033C9F7B-A29C-4DF9-A0ED-D580F6D858F3}"/>
              </a:ext>
            </a:extLst>
          </p:cNvPr>
          <p:cNvPicPr>
            <a:picLocks noChangeAspect="1"/>
          </p:cNvPicPr>
          <p:nvPr/>
        </p:nvPicPr>
        <p:blipFill>
          <a:blip r:embed="rId3"/>
          <a:stretch>
            <a:fillRect/>
          </a:stretch>
        </p:blipFill>
        <p:spPr>
          <a:xfrm>
            <a:off x="6094412" y="5233422"/>
            <a:ext cx="4165466" cy="841801"/>
          </a:xfrm>
          <a:prstGeom prst="rect">
            <a:avLst/>
          </a:prstGeom>
        </p:spPr>
      </p:pic>
    </p:spTree>
    <p:extLst>
      <p:ext uri="{BB962C8B-B14F-4D97-AF65-F5344CB8AC3E}">
        <p14:creationId xmlns:p14="http://schemas.microsoft.com/office/powerpoint/2010/main" val="49701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ED3E-AB20-467F-939F-FFB0592A7C15}"/>
              </a:ext>
            </a:extLst>
          </p:cNvPr>
          <p:cNvSpPr>
            <a:spLocks noGrp="1"/>
          </p:cNvSpPr>
          <p:nvPr>
            <p:ph type="title"/>
          </p:nvPr>
        </p:nvSpPr>
        <p:spPr>
          <a:xfrm>
            <a:off x="361337" y="406367"/>
            <a:ext cx="11125199" cy="504987"/>
          </a:xfrm>
        </p:spPr>
        <p:txBody>
          <a:bodyPr>
            <a:normAutofit fontScale="90000"/>
          </a:bodyPr>
          <a:lstStyle/>
          <a:p>
            <a:r>
              <a:rPr lang="en-IN" dirty="0"/>
              <a:t>Web Root</a:t>
            </a:r>
            <a:endParaRPr lang="en-US" dirty="0"/>
          </a:p>
        </p:txBody>
      </p:sp>
      <p:sp>
        <p:nvSpPr>
          <p:cNvPr id="3" name="Content Placeholder 2">
            <a:extLst>
              <a:ext uri="{FF2B5EF4-FFF2-40B4-BE49-F238E27FC236}">
                <a16:creationId xmlns:a16="http://schemas.microsoft.com/office/drawing/2014/main" id="{18012A07-5B29-449E-8A9E-B524BCEE365C}"/>
              </a:ext>
            </a:extLst>
          </p:cNvPr>
          <p:cNvSpPr>
            <a:spLocks noGrp="1"/>
          </p:cNvSpPr>
          <p:nvPr>
            <p:ph idx="1"/>
          </p:nvPr>
        </p:nvSpPr>
        <p:spPr>
          <a:xfrm>
            <a:off x="531151" y="1090048"/>
            <a:ext cx="11126522" cy="4419600"/>
          </a:xfrm>
        </p:spPr>
        <p:txBody>
          <a:bodyPr/>
          <a:lstStyle/>
          <a:p>
            <a:pPr marL="0" indent="0">
              <a:buNone/>
            </a:pPr>
            <a:r>
              <a:rPr lang="en-US" sz="2400" dirty="0"/>
              <a:t>Sets the relative path to the app's static assets.</a:t>
            </a:r>
          </a:p>
          <a:p>
            <a:pPr marL="0" indent="0">
              <a:buNone/>
            </a:pPr>
            <a:r>
              <a:rPr lang="en-US" sz="2400" b="1" dirty="0"/>
              <a:t>Key: </a:t>
            </a:r>
            <a:r>
              <a:rPr lang="en-US" sz="2400" dirty="0" err="1"/>
              <a:t>webroot</a:t>
            </a:r>
            <a:endParaRPr lang="en-US" sz="2400" dirty="0"/>
          </a:p>
          <a:p>
            <a:pPr marL="0" indent="0">
              <a:buNone/>
            </a:pPr>
            <a:r>
              <a:rPr lang="en-US" sz="2400" b="1" dirty="0"/>
              <a:t>Type: </a:t>
            </a:r>
            <a:r>
              <a:rPr lang="en-US" sz="2400" dirty="0"/>
              <a:t>string</a:t>
            </a:r>
          </a:p>
          <a:p>
            <a:pPr marL="0" indent="0">
              <a:buNone/>
            </a:pPr>
            <a:r>
              <a:rPr lang="en-US" sz="2400" b="1" dirty="0"/>
              <a:t>Default: </a:t>
            </a:r>
            <a:r>
              <a:rPr lang="en-US" sz="2400" dirty="0"/>
              <a:t>If not specified, the default is "(Content Root)/</a:t>
            </a:r>
            <a:r>
              <a:rPr lang="en-US" sz="2400" dirty="0" err="1"/>
              <a:t>wwwroot</a:t>
            </a:r>
            <a:r>
              <a:rPr lang="en-US" sz="2400" dirty="0"/>
              <a:t>", if the path exists. If the path doesn't exist, then a no-op file provider is used.</a:t>
            </a:r>
          </a:p>
          <a:p>
            <a:pPr marL="0" indent="0">
              <a:buNone/>
            </a:pPr>
            <a:r>
              <a:rPr lang="en-US" sz="2400" b="1" dirty="0"/>
              <a:t>Set using: </a:t>
            </a:r>
            <a:r>
              <a:rPr lang="en-US" sz="2400" dirty="0" err="1"/>
              <a:t>UseWebRoot</a:t>
            </a:r>
            <a:endParaRPr lang="en-US" sz="2400" dirty="0"/>
          </a:p>
          <a:p>
            <a:pPr marL="0" indent="0">
              <a:buNone/>
            </a:pPr>
            <a:r>
              <a:rPr lang="en-US" sz="2400" b="1" dirty="0"/>
              <a:t>Environment variable: </a:t>
            </a:r>
            <a:r>
              <a:rPr lang="en-US" sz="2400" dirty="0"/>
              <a:t>ASPNETCORE_WEBROOT</a:t>
            </a:r>
          </a:p>
        </p:txBody>
      </p:sp>
      <p:sp>
        <p:nvSpPr>
          <p:cNvPr id="4" name="Slide Number Placeholder 3">
            <a:extLst>
              <a:ext uri="{FF2B5EF4-FFF2-40B4-BE49-F238E27FC236}">
                <a16:creationId xmlns:a16="http://schemas.microsoft.com/office/drawing/2014/main" id="{1FA1A7B0-0495-4180-91F7-71DC7EFC69CB}"/>
              </a:ext>
            </a:extLst>
          </p:cNvPr>
          <p:cNvSpPr>
            <a:spLocks noGrp="1"/>
          </p:cNvSpPr>
          <p:nvPr>
            <p:ph type="sldNum" sz="quarter" idx="12"/>
          </p:nvPr>
        </p:nvSpPr>
        <p:spPr/>
        <p:txBody>
          <a:bodyPr/>
          <a:lstStyle/>
          <a:p>
            <a:fld id="{C51EAA63-D034-42AE-91FA-B13B9518C7BE}" type="slidenum">
              <a:rPr lang="en-US" smtClean="0"/>
              <a:pPr/>
              <a:t>59</a:t>
            </a:fld>
            <a:endParaRPr lang="en-US" dirty="0"/>
          </a:p>
        </p:txBody>
      </p:sp>
      <p:pic>
        <p:nvPicPr>
          <p:cNvPr id="5" name="Picture 4">
            <a:extLst>
              <a:ext uri="{FF2B5EF4-FFF2-40B4-BE49-F238E27FC236}">
                <a16:creationId xmlns:a16="http://schemas.microsoft.com/office/drawing/2014/main" id="{45A9CFBA-078B-41D6-9365-9BCF36404AB1}"/>
              </a:ext>
            </a:extLst>
          </p:cNvPr>
          <p:cNvPicPr>
            <a:picLocks noChangeAspect="1"/>
          </p:cNvPicPr>
          <p:nvPr/>
        </p:nvPicPr>
        <p:blipFill>
          <a:blip r:embed="rId2"/>
          <a:stretch>
            <a:fillRect/>
          </a:stretch>
        </p:blipFill>
        <p:spPr>
          <a:xfrm>
            <a:off x="3300519" y="4574986"/>
            <a:ext cx="4384207" cy="756430"/>
          </a:xfrm>
          <a:prstGeom prst="rect">
            <a:avLst/>
          </a:prstGeom>
        </p:spPr>
      </p:pic>
    </p:spTree>
    <p:extLst>
      <p:ext uri="{BB962C8B-B14F-4D97-AF65-F5344CB8AC3E}">
        <p14:creationId xmlns:p14="http://schemas.microsoft.com/office/powerpoint/2010/main" val="228191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60F0D9-0C80-4C5B-A268-AB6EC0D89209}"/>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What’s new in ASP.NET Core 2.2</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26A1AD-3071-43D7-AD00-8621F3928438}"/>
              </a:ext>
            </a:extLst>
          </p:cNvPr>
          <p:cNvSpPr>
            <a:spLocks noGrp="1"/>
          </p:cNvSpPr>
          <p:nvPr>
            <p:ph idx="1"/>
          </p:nvPr>
        </p:nvSpPr>
        <p:spPr>
          <a:xfrm>
            <a:off x="5287851" y="864108"/>
            <a:ext cx="5909138" cy="5120640"/>
          </a:xfrm>
        </p:spPr>
        <p:txBody>
          <a:bodyPr>
            <a:normAutofit/>
          </a:bodyPr>
          <a:lstStyle/>
          <a:p>
            <a:r>
              <a:rPr lang="en-US" sz="1700"/>
              <a:t>ASP.NET Core 2.2 provides improved tooling and runtime experiences for creating Open API documents.</a:t>
            </a:r>
          </a:p>
          <a:p>
            <a:r>
              <a:rPr lang="en-US" sz="1700"/>
              <a:t>In 2.2, </a:t>
            </a:r>
            <a:r>
              <a:rPr lang="en-US" sz="1700" err="1"/>
              <a:t>ProblemDetails</a:t>
            </a:r>
            <a:r>
              <a:rPr lang="en-US" sz="1700"/>
              <a:t> is the standard response for client error codes in controllers attributed with </a:t>
            </a:r>
            <a:r>
              <a:rPr lang="en-US" sz="1700" err="1"/>
              <a:t>ApiControllerAttribute</a:t>
            </a:r>
            <a:r>
              <a:rPr lang="en-US" sz="1700"/>
              <a:t>. An </a:t>
            </a:r>
            <a:r>
              <a:rPr lang="en-US" sz="1700" err="1"/>
              <a:t>IActionResult</a:t>
            </a:r>
            <a:r>
              <a:rPr lang="en-US" sz="1700"/>
              <a:t> returning a client error status code (4xx) now returns a </a:t>
            </a:r>
            <a:r>
              <a:rPr lang="en-US" sz="1700" err="1"/>
              <a:t>ProblemDetails</a:t>
            </a:r>
            <a:r>
              <a:rPr lang="en-US" sz="1700"/>
              <a:t> body. The result also includes a correlation ID that can be used to correlate the error using request logs. </a:t>
            </a:r>
          </a:p>
          <a:p>
            <a:r>
              <a:rPr lang="en-US" sz="1700"/>
              <a:t>ASP.NET Core 2.2 uses a new endpoint routing system for improved dispatching of requests. The changes include new link generation API members and route parameter transformers.</a:t>
            </a:r>
          </a:p>
          <a:p>
            <a:r>
              <a:rPr lang="en-US" sz="1700"/>
              <a:t>ASP.NET Core 2.2 adds support for HTTP/2. HTTP/2 is a major revision of the HTTP protocol.</a:t>
            </a:r>
          </a:p>
          <a:p>
            <a:r>
              <a:rPr lang="en-US" sz="1700"/>
              <a:t>In 2.2, Kestrel options are configured by calling </a:t>
            </a:r>
            <a:r>
              <a:rPr lang="en-US" sz="1700" err="1"/>
              <a:t>ConfigureKestrel</a:t>
            </a:r>
            <a:r>
              <a:rPr lang="en-US" sz="1700"/>
              <a:t> on the host builder. This change resolves an issue with the order of </a:t>
            </a:r>
            <a:r>
              <a:rPr lang="en-US" sz="1700" err="1"/>
              <a:t>IServer</a:t>
            </a:r>
            <a:r>
              <a:rPr lang="en-US" sz="1700"/>
              <a:t> registrations for in-process hosting.</a:t>
            </a:r>
          </a:p>
          <a:p>
            <a:endParaRPr lang="en-US" sz="1700"/>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5E891D4-417D-4C41-9AFA-1AD9EB099E14}"/>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6</a:t>
            </a:fld>
            <a:endParaRPr lang="en-US"/>
          </a:p>
        </p:txBody>
      </p:sp>
    </p:spTree>
    <p:extLst>
      <p:ext uri="{BB962C8B-B14F-4D97-AF65-F5344CB8AC3E}">
        <p14:creationId xmlns:p14="http://schemas.microsoft.com/office/powerpoint/2010/main" val="227768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D784-A145-442B-93C6-66191CB2FA9B}"/>
              </a:ext>
            </a:extLst>
          </p:cNvPr>
          <p:cNvSpPr>
            <a:spLocks noGrp="1"/>
          </p:cNvSpPr>
          <p:nvPr>
            <p:ph type="title"/>
          </p:nvPr>
        </p:nvSpPr>
        <p:spPr>
          <a:xfrm>
            <a:off x="283845" y="359872"/>
            <a:ext cx="11125199" cy="551482"/>
          </a:xfrm>
        </p:spPr>
        <p:txBody>
          <a:bodyPr>
            <a:normAutofit fontScale="90000"/>
          </a:bodyPr>
          <a:lstStyle/>
          <a:p>
            <a:r>
              <a:rPr lang="en-IN" dirty="0"/>
              <a:t>Override Configuration</a:t>
            </a:r>
            <a:endParaRPr lang="en-US" dirty="0"/>
          </a:p>
        </p:txBody>
      </p:sp>
      <p:sp>
        <p:nvSpPr>
          <p:cNvPr id="3" name="Content Placeholder 2">
            <a:extLst>
              <a:ext uri="{FF2B5EF4-FFF2-40B4-BE49-F238E27FC236}">
                <a16:creationId xmlns:a16="http://schemas.microsoft.com/office/drawing/2014/main" id="{F20CD76D-9868-41B7-A860-416EC21C3C7C}"/>
              </a:ext>
            </a:extLst>
          </p:cNvPr>
          <p:cNvSpPr>
            <a:spLocks noGrp="1"/>
          </p:cNvSpPr>
          <p:nvPr>
            <p:ph idx="1"/>
          </p:nvPr>
        </p:nvSpPr>
        <p:spPr>
          <a:xfrm>
            <a:off x="531151" y="1219200"/>
            <a:ext cx="11126522" cy="4419600"/>
          </a:xfrm>
        </p:spPr>
        <p:txBody>
          <a:bodyPr/>
          <a:lstStyle/>
          <a:p>
            <a:pPr marL="0" indent="0" algn="just">
              <a:buNone/>
            </a:pPr>
            <a:r>
              <a:rPr lang="en-US" sz="2400" dirty="0"/>
              <a:t>Use Configuration to configure Web Host. </a:t>
            </a:r>
          </a:p>
          <a:p>
            <a:pPr marL="0" indent="0" algn="just">
              <a:buNone/>
            </a:pPr>
            <a:r>
              <a:rPr lang="en-US" sz="2400" dirty="0"/>
              <a:t>In the following example, host configuration is optionally specified in a </a:t>
            </a:r>
            <a:r>
              <a:rPr lang="en-US" sz="2400" dirty="0" err="1"/>
              <a:t>hostsettings.json</a:t>
            </a:r>
            <a:r>
              <a:rPr lang="en-US" sz="2400" dirty="0"/>
              <a:t> file. Any configuration loaded from the </a:t>
            </a:r>
            <a:r>
              <a:rPr lang="en-US" sz="2400" dirty="0" err="1"/>
              <a:t>hostsettings.json</a:t>
            </a:r>
            <a:r>
              <a:rPr lang="en-US" sz="2400" dirty="0"/>
              <a:t> file may be overridden by command-line arguments. The built configuration (in config) is used to configure the host with </a:t>
            </a:r>
            <a:r>
              <a:rPr lang="en-US" sz="2400" dirty="0" err="1"/>
              <a:t>UseConfiguration</a:t>
            </a:r>
            <a:r>
              <a:rPr lang="en-US" sz="2400" dirty="0"/>
              <a:t>. </a:t>
            </a:r>
            <a:r>
              <a:rPr lang="en-US" sz="2400" dirty="0" err="1"/>
              <a:t>IWebHostBuilder</a:t>
            </a:r>
            <a:r>
              <a:rPr lang="en-US" sz="2400" dirty="0"/>
              <a:t> configuration is added to the app's configuration, but the converse isn't true—</a:t>
            </a:r>
            <a:r>
              <a:rPr lang="en-US" sz="2400" dirty="0" err="1"/>
              <a:t>ConfigureAppConfiguration</a:t>
            </a:r>
            <a:r>
              <a:rPr lang="en-US" sz="2400" dirty="0"/>
              <a:t> doesn't affect the </a:t>
            </a:r>
            <a:r>
              <a:rPr lang="en-US" sz="2400" dirty="0" err="1"/>
              <a:t>IWebHostBuilder</a:t>
            </a:r>
            <a:r>
              <a:rPr lang="en-US" sz="2400" dirty="0"/>
              <a:t> configuration.</a:t>
            </a:r>
          </a:p>
        </p:txBody>
      </p:sp>
      <p:sp>
        <p:nvSpPr>
          <p:cNvPr id="4" name="Slide Number Placeholder 3">
            <a:extLst>
              <a:ext uri="{FF2B5EF4-FFF2-40B4-BE49-F238E27FC236}">
                <a16:creationId xmlns:a16="http://schemas.microsoft.com/office/drawing/2014/main" id="{7787558A-3C1B-4161-9780-A47B870A0982}"/>
              </a:ext>
            </a:extLst>
          </p:cNvPr>
          <p:cNvSpPr>
            <a:spLocks noGrp="1"/>
          </p:cNvSpPr>
          <p:nvPr>
            <p:ph type="sldNum" sz="quarter" idx="12"/>
          </p:nvPr>
        </p:nvSpPr>
        <p:spPr/>
        <p:txBody>
          <a:bodyPr/>
          <a:lstStyle/>
          <a:p>
            <a:fld id="{C51EAA63-D034-42AE-91FA-B13B9518C7BE}" type="slidenum">
              <a:rPr lang="en-US" smtClean="0"/>
              <a:pPr/>
              <a:t>60</a:t>
            </a:fld>
            <a:endParaRPr lang="en-US" dirty="0"/>
          </a:p>
        </p:txBody>
      </p:sp>
    </p:spTree>
    <p:extLst>
      <p:ext uri="{BB962C8B-B14F-4D97-AF65-F5344CB8AC3E}">
        <p14:creationId xmlns:p14="http://schemas.microsoft.com/office/powerpoint/2010/main" val="162192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97BC-A584-401D-B705-05505DBAC4FA}"/>
              </a:ext>
            </a:extLst>
          </p:cNvPr>
          <p:cNvSpPr>
            <a:spLocks noGrp="1"/>
          </p:cNvSpPr>
          <p:nvPr>
            <p:ph type="title"/>
          </p:nvPr>
        </p:nvSpPr>
        <p:spPr>
          <a:xfrm>
            <a:off x="314841" y="261227"/>
            <a:ext cx="11125199" cy="504987"/>
          </a:xfrm>
        </p:spPr>
        <p:txBody>
          <a:bodyPr>
            <a:normAutofit fontScale="90000"/>
          </a:bodyPr>
          <a:lstStyle/>
          <a:p>
            <a:r>
              <a:rPr lang="en-IN" dirty="0"/>
              <a:t>Override Configuration</a:t>
            </a:r>
            <a:endParaRPr lang="en-US" dirty="0"/>
          </a:p>
        </p:txBody>
      </p:sp>
      <p:sp>
        <p:nvSpPr>
          <p:cNvPr id="3" name="Content Placeholder 2">
            <a:extLst>
              <a:ext uri="{FF2B5EF4-FFF2-40B4-BE49-F238E27FC236}">
                <a16:creationId xmlns:a16="http://schemas.microsoft.com/office/drawing/2014/main" id="{04779FA8-FCE7-46D8-978B-B00A3B6ED0A7}"/>
              </a:ext>
            </a:extLst>
          </p:cNvPr>
          <p:cNvSpPr>
            <a:spLocks noGrp="1"/>
          </p:cNvSpPr>
          <p:nvPr>
            <p:ph idx="1"/>
          </p:nvPr>
        </p:nvSpPr>
        <p:spPr>
          <a:xfrm>
            <a:off x="447386" y="894083"/>
            <a:ext cx="11294051" cy="4419600"/>
          </a:xfrm>
        </p:spPr>
        <p:txBody>
          <a:bodyPr/>
          <a:lstStyle/>
          <a:p>
            <a:pPr algn="just"/>
            <a:r>
              <a:rPr lang="en-US" sz="2600" dirty="0"/>
              <a:t>Overriding the configuration provided by </a:t>
            </a:r>
            <a:r>
              <a:rPr lang="en-US" sz="2600" dirty="0" err="1"/>
              <a:t>UseUrls</a:t>
            </a:r>
            <a:r>
              <a:rPr lang="en-US" sz="2600" dirty="0"/>
              <a:t> with </a:t>
            </a:r>
            <a:r>
              <a:rPr lang="en-US" sz="2600" dirty="0" err="1"/>
              <a:t>hostsettings.json</a:t>
            </a:r>
            <a:r>
              <a:rPr lang="en-US" sz="2600" dirty="0"/>
              <a:t> config first, command-line argument config second:</a:t>
            </a:r>
          </a:p>
        </p:txBody>
      </p:sp>
      <p:sp>
        <p:nvSpPr>
          <p:cNvPr id="4" name="Slide Number Placeholder 3">
            <a:extLst>
              <a:ext uri="{FF2B5EF4-FFF2-40B4-BE49-F238E27FC236}">
                <a16:creationId xmlns:a16="http://schemas.microsoft.com/office/drawing/2014/main" id="{D130AD9C-18F0-4E6A-AA1F-2D8CE8D11EDA}"/>
              </a:ext>
            </a:extLst>
          </p:cNvPr>
          <p:cNvSpPr>
            <a:spLocks noGrp="1"/>
          </p:cNvSpPr>
          <p:nvPr>
            <p:ph type="sldNum" sz="quarter" idx="12"/>
          </p:nvPr>
        </p:nvSpPr>
        <p:spPr/>
        <p:txBody>
          <a:bodyPr/>
          <a:lstStyle/>
          <a:p>
            <a:fld id="{C51EAA63-D034-42AE-91FA-B13B9518C7BE}" type="slidenum">
              <a:rPr lang="en-US" smtClean="0"/>
              <a:pPr/>
              <a:t>61</a:t>
            </a:fld>
            <a:endParaRPr lang="en-US" dirty="0"/>
          </a:p>
        </p:txBody>
      </p:sp>
      <p:pic>
        <p:nvPicPr>
          <p:cNvPr id="5" name="Picture 4">
            <a:extLst>
              <a:ext uri="{FF2B5EF4-FFF2-40B4-BE49-F238E27FC236}">
                <a16:creationId xmlns:a16="http://schemas.microsoft.com/office/drawing/2014/main" id="{976D2E11-CCB9-4E19-86AF-181AAE3BC594}"/>
              </a:ext>
            </a:extLst>
          </p:cNvPr>
          <p:cNvPicPr>
            <a:picLocks noChangeAspect="1"/>
          </p:cNvPicPr>
          <p:nvPr/>
        </p:nvPicPr>
        <p:blipFill>
          <a:blip r:embed="rId2"/>
          <a:stretch>
            <a:fillRect/>
          </a:stretch>
        </p:blipFill>
        <p:spPr>
          <a:xfrm>
            <a:off x="3142539" y="1698171"/>
            <a:ext cx="5304037" cy="4560942"/>
          </a:xfrm>
          <a:prstGeom prst="rect">
            <a:avLst/>
          </a:prstGeom>
        </p:spPr>
      </p:pic>
    </p:spTree>
    <p:extLst>
      <p:ext uri="{BB962C8B-B14F-4D97-AF65-F5344CB8AC3E}">
        <p14:creationId xmlns:p14="http://schemas.microsoft.com/office/powerpoint/2010/main" val="117439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60E0-B987-46CB-B43F-5CE144FFD7CA}"/>
              </a:ext>
            </a:extLst>
          </p:cNvPr>
          <p:cNvSpPr>
            <a:spLocks noGrp="1"/>
          </p:cNvSpPr>
          <p:nvPr>
            <p:ph type="title"/>
          </p:nvPr>
        </p:nvSpPr>
        <p:spPr>
          <a:xfrm>
            <a:off x="283845" y="359872"/>
            <a:ext cx="11125199" cy="551482"/>
          </a:xfrm>
        </p:spPr>
        <p:txBody>
          <a:bodyPr>
            <a:normAutofit fontScale="90000"/>
          </a:bodyPr>
          <a:lstStyle/>
          <a:p>
            <a:r>
              <a:rPr lang="en-IN" dirty="0"/>
              <a:t>Override Configuration</a:t>
            </a:r>
            <a:endParaRPr lang="en-US" dirty="0"/>
          </a:p>
        </p:txBody>
      </p:sp>
      <p:sp>
        <p:nvSpPr>
          <p:cNvPr id="3" name="Content Placeholder 2">
            <a:extLst>
              <a:ext uri="{FF2B5EF4-FFF2-40B4-BE49-F238E27FC236}">
                <a16:creationId xmlns:a16="http://schemas.microsoft.com/office/drawing/2014/main" id="{F527CED7-3F3C-44F1-A867-663A993BFCF1}"/>
              </a:ext>
            </a:extLst>
          </p:cNvPr>
          <p:cNvSpPr>
            <a:spLocks noGrp="1"/>
          </p:cNvSpPr>
          <p:nvPr>
            <p:ph idx="1"/>
          </p:nvPr>
        </p:nvSpPr>
        <p:spPr>
          <a:xfrm>
            <a:off x="531151" y="1219200"/>
            <a:ext cx="11126522" cy="4419600"/>
          </a:xfrm>
        </p:spPr>
        <p:txBody>
          <a:bodyPr/>
          <a:lstStyle/>
          <a:p>
            <a:pPr marL="0" indent="0">
              <a:buNone/>
            </a:pPr>
            <a:r>
              <a:rPr lang="en-IN" sz="2600" dirty="0" err="1"/>
              <a:t>hostsetting.json</a:t>
            </a:r>
            <a:endParaRPr lang="en-IN" sz="2600" dirty="0"/>
          </a:p>
          <a:p>
            <a:pPr marL="0" indent="0">
              <a:buNone/>
            </a:pPr>
            <a:r>
              <a:rPr lang="en-IN" sz="2600" dirty="0"/>
              <a:t>JSON:</a:t>
            </a:r>
          </a:p>
          <a:p>
            <a:pPr marL="0" indent="0">
              <a:buNone/>
            </a:pPr>
            <a:endParaRPr lang="en-IN" sz="2600" dirty="0"/>
          </a:p>
          <a:p>
            <a:pPr marL="0" indent="0" algn="just">
              <a:buNone/>
            </a:pPr>
            <a:r>
              <a:rPr lang="en-US" sz="2600" dirty="0"/>
              <a:t>To specify the host run on a particular URL, the desired value can be passed in from a command prompt when executing dotnet run. The command-line argument overrides the </a:t>
            </a:r>
            <a:r>
              <a:rPr lang="en-US" sz="2600" dirty="0" err="1"/>
              <a:t>urls</a:t>
            </a:r>
            <a:r>
              <a:rPr lang="en-US" sz="2600" dirty="0"/>
              <a:t> value from the </a:t>
            </a:r>
            <a:r>
              <a:rPr lang="en-US" sz="2600" dirty="0" err="1"/>
              <a:t>hostsettings.json</a:t>
            </a:r>
            <a:r>
              <a:rPr lang="en-US" sz="2600" dirty="0"/>
              <a:t> file, and the server listens on port 8080:</a:t>
            </a:r>
          </a:p>
        </p:txBody>
      </p:sp>
      <p:sp>
        <p:nvSpPr>
          <p:cNvPr id="4" name="Slide Number Placeholder 3">
            <a:extLst>
              <a:ext uri="{FF2B5EF4-FFF2-40B4-BE49-F238E27FC236}">
                <a16:creationId xmlns:a16="http://schemas.microsoft.com/office/drawing/2014/main" id="{7A3DA4EE-99C4-4084-BC58-F49D1789BA1E}"/>
              </a:ext>
            </a:extLst>
          </p:cNvPr>
          <p:cNvSpPr>
            <a:spLocks noGrp="1"/>
          </p:cNvSpPr>
          <p:nvPr>
            <p:ph type="sldNum" sz="quarter" idx="12"/>
          </p:nvPr>
        </p:nvSpPr>
        <p:spPr/>
        <p:txBody>
          <a:bodyPr/>
          <a:lstStyle/>
          <a:p>
            <a:fld id="{C51EAA63-D034-42AE-91FA-B13B9518C7BE}" type="slidenum">
              <a:rPr lang="en-US" smtClean="0"/>
              <a:pPr/>
              <a:t>62</a:t>
            </a:fld>
            <a:endParaRPr lang="en-US" dirty="0"/>
          </a:p>
        </p:txBody>
      </p:sp>
      <p:pic>
        <p:nvPicPr>
          <p:cNvPr id="6" name="Picture 5">
            <a:extLst>
              <a:ext uri="{FF2B5EF4-FFF2-40B4-BE49-F238E27FC236}">
                <a16:creationId xmlns:a16="http://schemas.microsoft.com/office/drawing/2014/main" id="{A0FFDC52-E662-4F34-BDCF-DB541105FC96}"/>
              </a:ext>
            </a:extLst>
          </p:cNvPr>
          <p:cNvPicPr>
            <a:picLocks noChangeAspect="1"/>
          </p:cNvPicPr>
          <p:nvPr/>
        </p:nvPicPr>
        <p:blipFill>
          <a:blip r:embed="rId2"/>
          <a:stretch>
            <a:fillRect/>
          </a:stretch>
        </p:blipFill>
        <p:spPr>
          <a:xfrm>
            <a:off x="1616537" y="1735244"/>
            <a:ext cx="2982297" cy="868471"/>
          </a:xfrm>
          <a:prstGeom prst="rect">
            <a:avLst/>
          </a:prstGeom>
        </p:spPr>
      </p:pic>
      <p:pic>
        <p:nvPicPr>
          <p:cNvPr id="7" name="Picture 6">
            <a:extLst>
              <a:ext uri="{FF2B5EF4-FFF2-40B4-BE49-F238E27FC236}">
                <a16:creationId xmlns:a16="http://schemas.microsoft.com/office/drawing/2014/main" id="{1912DCFD-914B-48F2-A5F3-D6622586587C}"/>
              </a:ext>
            </a:extLst>
          </p:cNvPr>
          <p:cNvPicPr>
            <a:picLocks noChangeAspect="1"/>
          </p:cNvPicPr>
          <p:nvPr/>
        </p:nvPicPr>
        <p:blipFill>
          <a:blip r:embed="rId3"/>
          <a:stretch>
            <a:fillRect/>
          </a:stretch>
        </p:blipFill>
        <p:spPr>
          <a:xfrm>
            <a:off x="3309963" y="4366648"/>
            <a:ext cx="4567541" cy="577310"/>
          </a:xfrm>
          <a:prstGeom prst="rect">
            <a:avLst/>
          </a:prstGeom>
        </p:spPr>
      </p:pic>
    </p:spTree>
    <p:extLst>
      <p:ext uri="{BB962C8B-B14F-4D97-AF65-F5344CB8AC3E}">
        <p14:creationId xmlns:p14="http://schemas.microsoft.com/office/powerpoint/2010/main" val="427707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5F50-A15A-4450-A676-10F93E4F392F}"/>
              </a:ext>
            </a:extLst>
          </p:cNvPr>
          <p:cNvSpPr>
            <a:spLocks noGrp="1"/>
          </p:cNvSpPr>
          <p:nvPr>
            <p:ph type="title"/>
          </p:nvPr>
        </p:nvSpPr>
        <p:spPr>
          <a:xfrm>
            <a:off x="283845" y="297878"/>
            <a:ext cx="11125199" cy="613476"/>
          </a:xfrm>
        </p:spPr>
        <p:txBody>
          <a:bodyPr/>
          <a:lstStyle/>
          <a:p>
            <a:r>
              <a:rPr lang="en-IN" dirty="0"/>
              <a:t>Manage the host</a:t>
            </a:r>
            <a:endParaRPr lang="en-US" dirty="0"/>
          </a:p>
        </p:txBody>
      </p:sp>
      <p:sp>
        <p:nvSpPr>
          <p:cNvPr id="3" name="Content Placeholder 2">
            <a:extLst>
              <a:ext uri="{FF2B5EF4-FFF2-40B4-BE49-F238E27FC236}">
                <a16:creationId xmlns:a16="http://schemas.microsoft.com/office/drawing/2014/main" id="{591A79CA-742D-4AA7-B1E2-09C4D542363E}"/>
              </a:ext>
            </a:extLst>
          </p:cNvPr>
          <p:cNvSpPr>
            <a:spLocks noGrp="1"/>
          </p:cNvSpPr>
          <p:nvPr>
            <p:ph idx="1"/>
          </p:nvPr>
        </p:nvSpPr>
        <p:spPr>
          <a:xfrm>
            <a:off x="531151" y="1090048"/>
            <a:ext cx="11126522" cy="4419600"/>
          </a:xfrm>
        </p:spPr>
        <p:txBody>
          <a:bodyPr/>
          <a:lstStyle/>
          <a:p>
            <a:pPr marL="0" indent="0">
              <a:buNone/>
            </a:pPr>
            <a:r>
              <a:rPr lang="en-US" sz="2400" dirty="0"/>
              <a:t>Run</a:t>
            </a:r>
          </a:p>
          <a:p>
            <a:r>
              <a:rPr lang="en-US" sz="2400" dirty="0"/>
              <a:t>The Run method starts the web app and blocks the calling thread until the host is shut down:</a:t>
            </a:r>
          </a:p>
          <a:p>
            <a:endParaRPr lang="en-US" sz="2400" dirty="0"/>
          </a:p>
        </p:txBody>
      </p:sp>
      <p:sp>
        <p:nvSpPr>
          <p:cNvPr id="4" name="Slide Number Placeholder 3">
            <a:extLst>
              <a:ext uri="{FF2B5EF4-FFF2-40B4-BE49-F238E27FC236}">
                <a16:creationId xmlns:a16="http://schemas.microsoft.com/office/drawing/2014/main" id="{18929477-C63C-437C-8756-C9463A479E96}"/>
              </a:ext>
            </a:extLst>
          </p:cNvPr>
          <p:cNvSpPr>
            <a:spLocks noGrp="1"/>
          </p:cNvSpPr>
          <p:nvPr>
            <p:ph type="sldNum" sz="quarter" idx="12"/>
          </p:nvPr>
        </p:nvSpPr>
        <p:spPr/>
        <p:txBody>
          <a:bodyPr/>
          <a:lstStyle/>
          <a:p>
            <a:fld id="{C51EAA63-D034-42AE-91FA-B13B9518C7BE}" type="slidenum">
              <a:rPr lang="en-US" smtClean="0"/>
              <a:pPr/>
              <a:t>63</a:t>
            </a:fld>
            <a:endParaRPr lang="en-US" dirty="0"/>
          </a:p>
        </p:txBody>
      </p:sp>
      <p:pic>
        <p:nvPicPr>
          <p:cNvPr id="5" name="Picture 4">
            <a:extLst>
              <a:ext uri="{FF2B5EF4-FFF2-40B4-BE49-F238E27FC236}">
                <a16:creationId xmlns:a16="http://schemas.microsoft.com/office/drawing/2014/main" id="{DF20D11A-7315-414D-A855-BA992C317CA4}"/>
              </a:ext>
            </a:extLst>
          </p:cNvPr>
          <p:cNvPicPr>
            <a:picLocks noChangeAspect="1"/>
          </p:cNvPicPr>
          <p:nvPr/>
        </p:nvPicPr>
        <p:blipFill>
          <a:blip r:embed="rId2"/>
          <a:stretch>
            <a:fillRect/>
          </a:stretch>
        </p:blipFill>
        <p:spPr>
          <a:xfrm>
            <a:off x="4276465" y="2301417"/>
            <a:ext cx="2115765" cy="705255"/>
          </a:xfrm>
          <a:prstGeom prst="rect">
            <a:avLst/>
          </a:prstGeom>
        </p:spPr>
      </p:pic>
    </p:spTree>
    <p:extLst>
      <p:ext uri="{BB962C8B-B14F-4D97-AF65-F5344CB8AC3E}">
        <p14:creationId xmlns:p14="http://schemas.microsoft.com/office/powerpoint/2010/main" val="342958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A162-A04F-4EC3-9903-9C7FEC62C3DF}"/>
              </a:ext>
            </a:extLst>
          </p:cNvPr>
          <p:cNvSpPr>
            <a:spLocks noGrp="1"/>
          </p:cNvSpPr>
          <p:nvPr>
            <p:ph type="title"/>
          </p:nvPr>
        </p:nvSpPr>
        <p:spPr>
          <a:xfrm>
            <a:off x="376835" y="390868"/>
            <a:ext cx="11125199" cy="520486"/>
          </a:xfrm>
        </p:spPr>
        <p:txBody>
          <a:bodyPr>
            <a:normAutofit fontScale="90000"/>
          </a:bodyPr>
          <a:lstStyle/>
          <a:p>
            <a:r>
              <a:rPr lang="en-IN" dirty="0"/>
              <a:t>Start</a:t>
            </a:r>
            <a:endParaRPr lang="en-US" dirty="0"/>
          </a:p>
        </p:txBody>
      </p:sp>
      <p:sp>
        <p:nvSpPr>
          <p:cNvPr id="3" name="Content Placeholder 2">
            <a:extLst>
              <a:ext uri="{FF2B5EF4-FFF2-40B4-BE49-F238E27FC236}">
                <a16:creationId xmlns:a16="http://schemas.microsoft.com/office/drawing/2014/main" id="{863DB7CC-0B92-4C86-81D9-B739BB9DC59E}"/>
              </a:ext>
            </a:extLst>
          </p:cNvPr>
          <p:cNvSpPr>
            <a:spLocks noGrp="1"/>
          </p:cNvSpPr>
          <p:nvPr>
            <p:ph idx="1"/>
          </p:nvPr>
        </p:nvSpPr>
        <p:spPr>
          <a:xfrm>
            <a:off x="531151" y="1219200"/>
            <a:ext cx="11126522" cy="4419600"/>
          </a:xfrm>
        </p:spPr>
        <p:txBody>
          <a:bodyPr/>
          <a:lstStyle/>
          <a:p>
            <a:r>
              <a:rPr lang="en-US" sz="2600" dirty="0"/>
              <a:t>Run the host in a non-blocking manner by calling its Start method:</a:t>
            </a:r>
          </a:p>
          <a:p>
            <a:endParaRPr lang="en-US" sz="2600" dirty="0"/>
          </a:p>
          <a:p>
            <a:endParaRPr lang="en-US" sz="2600" dirty="0"/>
          </a:p>
          <a:p>
            <a:pPr>
              <a:spcBef>
                <a:spcPts val="600"/>
              </a:spcBef>
            </a:pPr>
            <a:endParaRPr lang="en-US" sz="2600" dirty="0"/>
          </a:p>
          <a:p>
            <a:pPr>
              <a:spcBef>
                <a:spcPts val="600"/>
              </a:spcBef>
            </a:pPr>
            <a:r>
              <a:rPr lang="en-US" sz="2600" dirty="0"/>
              <a:t>If a list of URLs is passed to the Start method, it listens on the URLs specified:</a:t>
            </a:r>
          </a:p>
          <a:p>
            <a:endParaRPr lang="en-US" dirty="0"/>
          </a:p>
        </p:txBody>
      </p:sp>
      <p:sp>
        <p:nvSpPr>
          <p:cNvPr id="4" name="Slide Number Placeholder 3">
            <a:extLst>
              <a:ext uri="{FF2B5EF4-FFF2-40B4-BE49-F238E27FC236}">
                <a16:creationId xmlns:a16="http://schemas.microsoft.com/office/drawing/2014/main" id="{23A765D7-A602-4664-B01D-D4F6EE9582DD}"/>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5" name="Picture 4">
            <a:extLst>
              <a:ext uri="{FF2B5EF4-FFF2-40B4-BE49-F238E27FC236}">
                <a16:creationId xmlns:a16="http://schemas.microsoft.com/office/drawing/2014/main" id="{97B44E27-EA0C-48CE-9332-7AD61821C6D7}"/>
              </a:ext>
            </a:extLst>
          </p:cNvPr>
          <p:cNvPicPr>
            <a:picLocks noChangeAspect="1"/>
          </p:cNvPicPr>
          <p:nvPr/>
        </p:nvPicPr>
        <p:blipFill>
          <a:blip r:embed="rId2"/>
          <a:stretch>
            <a:fillRect/>
          </a:stretch>
        </p:blipFill>
        <p:spPr>
          <a:xfrm>
            <a:off x="4006692" y="1722694"/>
            <a:ext cx="2494749" cy="1261713"/>
          </a:xfrm>
          <a:prstGeom prst="rect">
            <a:avLst/>
          </a:prstGeom>
        </p:spPr>
      </p:pic>
      <p:pic>
        <p:nvPicPr>
          <p:cNvPr id="6" name="Picture 5">
            <a:extLst>
              <a:ext uri="{FF2B5EF4-FFF2-40B4-BE49-F238E27FC236}">
                <a16:creationId xmlns:a16="http://schemas.microsoft.com/office/drawing/2014/main" id="{78EC949D-11A6-40E0-8420-8C8C60A4D995}"/>
              </a:ext>
            </a:extLst>
          </p:cNvPr>
          <p:cNvPicPr>
            <a:picLocks noChangeAspect="1"/>
          </p:cNvPicPr>
          <p:nvPr/>
        </p:nvPicPr>
        <p:blipFill>
          <a:blip r:embed="rId3"/>
          <a:stretch>
            <a:fillRect/>
          </a:stretch>
        </p:blipFill>
        <p:spPr>
          <a:xfrm>
            <a:off x="4006692" y="3487901"/>
            <a:ext cx="2685698" cy="2825214"/>
          </a:xfrm>
          <a:prstGeom prst="rect">
            <a:avLst/>
          </a:prstGeom>
        </p:spPr>
      </p:pic>
    </p:spTree>
    <p:extLst>
      <p:ext uri="{BB962C8B-B14F-4D97-AF65-F5344CB8AC3E}">
        <p14:creationId xmlns:p14="http://schemas.microsoft.com/office/powerpoint/2010/main" val="10212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06CF-5AA8-417E-8AE8-37EB60442B92}"/>
              </a:ext>
            </a:extLst>
          </p:cNvPr>
          <p:cNvSpPr>
            <a:spLocks noGrp="1"/>
          </p:cNvSpPr>
          <p:nvPr>
            <p:ph type="title"/>
          </p:nvPr>
        </p:nvSpPr>
        <p:spPr>
          <a:xfrm>
            <a:off x="283845" y="359872"/>
            <a:ext cx="11125199" cy="551482"/>
          </a:xfrm>
        </p:spPr>
        <p:txBody>
          <a:bodyPr>
            <a:normAutofit fontScale="90000"/>
          </a:bodyPr>
          <a:lstStyle/>
          <a:p>
            <a:r>
              <a:rPr lang="en-IN" dirty="0"/>
              <a:t>Start(</a:t>
            </a:r>
            <a:r>
              <a:rPr lang="en-IN" dirty="0" err="1"/>
              <a:t>RequestDelegate</a:t>
            </a:r>
            <a:r>
              <a:rPr lang="en-IN" dirty="0"/>
              <a:t> app)</a:t>
            </a:r>
            <a:endParaRPr lang="en-US" dirty="0"/>
          </a:p>
        </p:txBody>
      </p:sp>
      <p:sp>
        <p:nvSpPr>
          <p:cNvPr id="3" name="Content Placeholder 2">
            <a:extLst>
              <a:ext uri="{FF2B5EF4-FFF2-40B4-BE49-F238E27FC236}">
                <a16:creationId xmlns:a16="http://schemas.microsoft.com/office/drawing/2014/main" id="{133069F1-3D48-45C1-A6D9-323D74053ECA}"/>
              </a:ext>
            </a:extLst>
          </p:cNvPr>
          <p:cNvSpPr>
            <a:spLocks noGrp="1"/>
          </p:cNvSpPr>
          <p:nvPr>
            <p:ph idx="1"/>
          </p:nvPr>
        </p:nvSpPr>
        <p:spPr>
          <a:xfrm>
            <a:off x="531151" y="1090048"/>
            <a:ext cx="11126522" cy="4419600"/>
          </a:xfrm>
        </p:spPr>
        <p:txBody>
          <a:bodyPr/>
          <a:lstStyle/>
          <a:p>
            <a:pPr marL="0" indent="0" algn="just">
              <a:buNone/>
            </a:pPr>
            <a:r>
              <a:rPr lang="en-IN" sz="2600" dirty="0"/>
              <a:t>Start with </a:t>
            </a:r>
            <a:r>
              <a:rPr lang="en-IN" sz="2600" dirty="0" err="1"/>
              <a:t>RequestDelegate</a:t>
            </a:r>
            <a:r>
              <a:rPr lang="en-IN" sz="2600" dirty="0"/>
              <a:t>:</a:t>
            </a:r>
          </a:p>
          <a:p>
            <a:pPr marL="0" indent="0" algn="just">
              <a:buNone/>
            </a:pPr>
            <a:endParaRPr lang="en-IN" sz="2600" dirty="0"/>
          </a:p>
          <a:p>
            <a:pPr marL="0" indent="0" algn="just">
              <a:buNone/>
            </a:pPr>
            <a:endParaRPr lang="en-IN" sz="2600" dirty="0"/>
          </a:p>
          <a:p>
            <a:pPr marL="0" indent="0" algn="just">
              <a:buNone/>
            </a:pPr>
            <a:endParaRPr lang="en-US" sz="2600" dirty="0"/>
          </a:p>
          <a:p>
            <a:pPr marL="0" indent="0" algn="just">
              <a:buNone/>
            </a:pPr>
            <a:endParaRPr lang="en-US" sz="2600" dirty="0"/>
          </a:p>
          <a:p>
            <a:pPr marL="0" indent="0" algn="just">
              <a:buNone/>
            </a:pPr>
            <a:r>
              <a:rPr lang="en-US" sz="2600" dirty="0"/>
              <a:t>Make a request in the browser to http://localhost:5000 to receive the response "Hello World!" </a:t>
            </a:r>
            <a:r>
              <a:rPr lang="en-US" sz="2600" dirty="0" err="1"/>
              <a:t>WaitForShutdown</a:t>
            </a:r>
            <a:r>
              <a:rPr lang="en-US" sz="2600" dirty="0"/>
              <a:t> blocks until a break (Ctrl-C/SIGINT or SIGTERM) is issued. The app displays the </a:t>
            </a:r>
            <a:r>
              <a:rPr lang="en-US" sz="2600" dirty="0" err="1"/>
              <a:t>Console.WriteLine</a:t>
            </a:r>
            <a:r>
              <a:rPr lang="en-US" sz="2600" dirty="0"/>
              <a:t> message and waits for a keypress to exit.</a:t>
            </a:r>
          </a:p>
        </p:txBody>
      </p:sp>
      <p:sp>
        <p:nvSpPr>
          <p:cNvPr id="4" name="Slide Number Placeholder 3">
            <a:extLst>
              <a:ext uri="{FF2B5EF4-FFF2-40B4-BE49-F238E27FC236}">
                <a16:creationId xmlns:a16="http://schemas.microsoft.com/office/drawing/2014/main" id="{F89DBB9E-68FB-423E-BABB-A61E8736ACF2}"/>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5" name="Picture 4">
            <a:extLst>
              <a:ext uri="{FF2B5EF4-FFF2-40B4-BE49-F238E27FC236}">
                <a16:creationId xmlns:a16="http://schemas.microsoft.com/office/drawing/2014/main" id="{2D92EDE2-E97B-438E-A504-7275FE470C72}"/>
              </a:ext>
            </a:extLst>
          </p:cNvPr>
          <p:cNvPicPr>
            <a:picLocks noChangeAspect="1"/>
          </p:cNvPicPr>
          <p:nvPr/>
        </p:nvPicPr>
        <p:blipFill>
          <a:blip r:embed="rId2"/>
          <a:stretch>
            <a:fillRect/>
          </a:stretch>
        </p:blipFill>
        <p:spPr>
          <a:xfrm>
            <a:off x="1861843" y="1808378"/>
            <a:ext cx="8465138" cy="1368774"/>
          </a:xfrm>
          <a:prstGeom prst="rect">
            <a:avLst/>
          </a:prstGeom>
        </p:spPr>
      </p:pic>
    </p:spTree>
    <p:extLst>
      <p:ext uri="{BB962C8B-B14F-4D97-AF65-F5344CB8AC3E}">
        <p14:creationId xmlns:p14="http://schemas.microsoft.com/office/powerpoint/2010/main" val="36527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A40E-B862-42A3-89DA-01EB1ADFADDB}"/>
              </a:ext>
            </a:extLst>
          </p:cNvPr>
          <p:cNvSpPr>
            <a:spLocks noGrp="1"/>
          </p:cNvSpPr>
          <p:nvPr>
            <p:ph type="title"/>
          </p:nvPr>
        </p:nvSpPr>
        <p:spPr>
          <a:xfrm>
            <a:off x="299343" y="359872"/>
            <a:ext cx="11125199" cy="551482"/>
          </a:xfrm>
        </p:spPr>
        <p:txBody>
          <a:bodyPr>
            <a:normAutofit fontScale="90000"/>
          </a:bodyPr>
          <a:lstStyle/>
          <a:p>
            <a:r>
              <a:rPr lang="en-IN" dirty="0"/>
              <a:t>Start(string </a:t>
            </a:r>
            <a:r>
              <a:rPr lang="en-IN" dirty="0" err="1"/>
              <a:t>url</a:t>
            </a:r>
            <a:r>
              <a:rPr lang="en-IN" dirty="0"/>
              <a:t>, </a:t>
            </a:r>
            <a:r>
              <a:rPr lang="en-IN" dirty="0" err="1"/>
              <a:t>RequestDelegate</a:t>
            </a:r>
            <a:r>
              <a:rPr lang="en-IN" dirty="0"/>
              <a:t> app)</a:t>
            </a:r>
            <a:endParaRPr lang="en-US" dirty="0"/>
          </a:p>
        </p:txBody>
      </p:sp>
      <p:sp>
        <p:nvSpPr>
          <p:cNvPr id="3" name="Content Placeholder 2">
            <a:extLst>
              <a:ext uri="{FF2B5EF4-FFF2-40B4-BE49-F238E27FC236}">
                <a16:creationId xmlns:a16="http://schemas.microsoft.com/office/drawing/2014/main" id="{D54B7662-AD82-4F66-B536-9606EEB24516}"/>
              </a:ext>
            </a:extLst>
          </p:cNvPr>
          <p:cNvSpPr>
            <a:spLocks noGrp="1"/>
          </p:cNvSpPr>
          <p:nvPr>
            <p:ph idx="1"/>
          </p:nvPr>
        </p:nvSpPr>
        <p:spPr>
          <a:xfrm>
            <a:off x="531151" y="1219200"/>
            <a:ext cx="11126522" cy="4419600"/>
          </a:xfrm>
        </p:spPr>
        <p:txBody>
          <a:bodyPr/>
          <a:lstStyle/>
          <a:p>
            <a:pPr marL="0" indent="0">
              <a:buNone/>
            </a:pPr>
            <a:r>
              <a:rPr lang="en-US" dirty="0"/>
              <a:t>Start with a URL and </a:t>
            </a:r>
            <a:r>
              <a:rPr lang="en-US" dirty="0" err="1"/>
              <a:t>RequestDelegate</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Produces the same result as Start(</a:t>
            </a:r>
            <a:r>
              <a:rPr lang="en-US" dirty="0" err="1"/>
              <a:t>RequestDelegate</a:t>
            </a:r>
            <a:r>
              <a:rPr lang="en-US" dirty="0"/>
              <a:t> app), except the app responds on http://localhost:8080.</a:t>
            </a:r>
          </a:p>
        </p:txBody>
      </p:sp>
      <p:sp>
        <p:nvSpPr>
          <p:cNvPr id="4" name="Slide Number Placeholder 3">
            <a:extLst>
              <a:ext uri="{FF2B5EF4-FFF2-40B4-BE49-F238E27FC236}">
                <a16:creationId xmlns:a16="http://schemas.microsoft.com/office/drawing/2014/main" id="{F4ADED60-C240-4949-B8CE-2A6B480C38C9}"/>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5" name="Picture 4">
            <a:extLst>
              <a:ext uri="{FF2B5EF4-FFF2-40B4-BE49-F238E27FC236}">
                <a16:creationId xmlns:a16="http://schemas.microsoft.com/office/drawing/2014/main" id="{2EBC0237-1DCB-4245-A547-C6F6ED4ABF3D}"/>
              </a:ext>
            </a:extLst>
          </p:cNvPr>
          <p:cNvPicPr>
            <a:picLocks noChangeAspect="1"/>
          </p:cNvPicPr>
          <p:nvPr/>
        </p:nvPicPr>
        <p:blipFill>
          <a:blip r:embed="rId2"/>
          <a:stretch>
            <a:fillRect/>
          </a:stretch>
        </p:blipFill>
        <p:spPr>
          <a:xfrm>
            <a:off x="1042610" y="1828802"/>
            <a:ext cx="10381932" cy="1130569"/>
          </a:xfrm>
          <a:prstGeom prst="rect">
            <a:avLst/>
          </a:prstGeom>
        </p:spPr>
      </p:pic>
    </p:spTree>
    <p:extLst>
      <p:ext uri="{BB962C8B-B14F-4D97-AF65-F5344CB8AC3E}">
        <p14:creationId xmlns:p14="http://schemas.microsoft.com/office/powerpoint/2010/main" val="400970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0135-1649-49B6-98D6-1D042C77173E}"/>
              </a:ext>
            </a:extLst>
          </p:cNvPr>
          <p:cNvSpPr>
            <a:spLocks noGrp="1"/>
          </p:cNvSpPr>
          <p:nvPr>
            <p:ph type="title"/>
          </p:nvPr>
        </p:nvSpPr>
        <p:spPr>
          <a:xfrm>
            <a:off x="345838" y="359872"/>
            <a:ext cx="11125199" cy="551482"/>
          </a:xfrm>
        </p:spPr>
        <p:txBody>
          <a:bodyPr>
            <a:normAutofit fontScale="90000"/>
          </a:bodyPr>
          <a:lstStyle/>
          <a:p>
            <a:r>
              <a:rPr lang="en-IN" dirty="0"/>
              <a:t>Start(Action&lt;</a:t>
            </a:r>
            <a:r>
              <a:rPr lang="en-IN" dirty="0" err="1"/>
              <a:t>IRouteBuilder</a:t>
            </a:r>
            <a:r>
              <a:rPr lang="en-IN" dirty="0"/>
              <a:t>&gt; </a:t>
            </a:r>
            <a:r>
              <a:rPr lang="en-IN" dirty="0" err="1"/>
              <a:t>routeBuilder</a:t>
            </a:r>
            <a:r>
              <a:rPr lang="en-IN" dirty="0"/>
              <a:t>)</a:t>
            </a:r>
            <a:endParaRPr lang="en-US" dirty="0"/>
          </a:p>
        </p:txBody>
      </p:sp>
      <p:sp>
        <p:nvSpPr>
          <p:cNvPr id="3" name="Content Placeholder 2">
            <a:extLst>
              <a:ext uri="{FF2B5EF4-FFF2-40B4-BE49-F238E27FC236}">
                <a16:creationId xmlns:a16="http://schemas.microsoft.com/office/drawing/2014/main" id="{B3EE87A6-F582-4759-9006-2A6FCE8E01BA}"/>
              </a:ext>
            </a:extLst>
          </p:cNvPr>
          <p:cNvSpPr>
            <a:spLocks noGrp="1"/>
          </p:cNvSpPr>
          <p:nvPr>
            <p:ph idx="1"/>
          </p:nvPr>
        </p:nvSpPr>
        <p:spPr>
          <a:xfrm>
            <a:off x="531151" y="1219200"/>
            <a:ext cx="11126522" cy="4419600"/>
          </a:xfrm>
        </p:spPr>
        <p:txBody>
          <a:bodyPr/>
          <a:lstStyle/>
          <a:p>
            <a:r>
              <a:rPr lang="en-US" sz="2600" dirty="0"/>
              <a:t>Use an instance of </a:t>
            </a:r>
            <a:r>
              <a:rPr lang="en-US" sz="2600" dirty="0" err="1"/>
              <a:t>IRouteBuilder</a:t>
            </a:r>
            <a:r>
              <a:rPr lang="en-US" sz="2600" dirty="0"/>
              <a:t> (</a:t>
            </a:r>
            <a:r>
              <a:rPr lang="en-US" sz="2600" dirty="0" err="1"/>
              <a:t>Microsoft.AspNetCore.Routing</a:t>
            </a:r>
            <a:r>
              <a:rPr lang="en-US" sz="2600" dirty="0"/>
              <a:t>) to use routing middleware:</a:t>
            </a:r>
          </a:p>
        </p:txBody>
      </p:sp>
      <p:sp>
        <p:nvSpPr>
          <p:cNvPr id="4" name="Slide Number Placeholder 3">
            <a:extLst>
              <a:ext uri="{FF2B5EF4-FFF2-40B4-BE49-F238E27FC236}">
                <a16:creationId xmlns:a16="http://schemas.microsoft.com/office/drawing/2014/main" id="{094238C9-EA95-4130-B75F-432B24862FD9}"/>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5" name="Picture 4">
            <a:extLst>
              <a:ext uri="{FF2B5EF4-FFF2-40B4-BE49-F238E27FC236}">
                <a16:creationId xmlns:a16="http://schemas.microsoft.com/office/drawing/2014/main" id="{7DAAF888-1C70-475A-920F-771165202198}"/>
              </a:ext>
            </a:extLst>
          </p:cNvPr>
          <p:cNvPicPr>
            <a:picLocks noChangeAspect="1"/>
          </p:cNvPicPr>
          <p:nvPr/>
        </p:nvPicPr>
        <p:blipFill>
          <a:blip r:embed="rId2"/>
          <a:stretch>
            <a:fillRect/>
          </a:stretch>
        </p:blipFill>
        <p:spPr>
          <a:xfrm>
            <a:off x="2442483" y="1921749"/>
            <a:ext cx="7303857" cy="3014501"/>
          </a:xfrm>
          <a:prstGeom prst="rect">
            <a:avLst/>
          </a:prstGeom>
        </p:spPr>
      </p:pic>
    </p:spTree>
    <p:extLst>
      <p:ext uri="{BB962C8B-B14F-4D97-AF65-F5344CB8AC3E}">
        <p14:creationId xmlns:p14="http://schemas.microsoft.com/office/powerpoint/2010/main" val="374583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A508-2538-43D0-B308-5930FE517D4C}"/>
              </a:ext>
            </a:extLst>
          </p:cNvPr>
          <p:cNvSpPr>
            <a:spLocks noGrp="1"/>
          </p:cNvSpPr>
          <p:nvPr>
            <p:ph type="title"/>
          </p:nvPr>
        </p:nvSpPr>
        <p:spPr>
          <a:xfrm>
            <a:off x="175357" y="232478"/>
            <a:ext cx="11125199" cy="523896"/>
          </a:xfrm>
        </p:spPr>
        <p:txBody>
          <a:bodyPr>
            <a:normAutofit fontScale="90000"/>
          </a:bodyPr>
          <a:lstStyle/>
          <a:p>
            <a:r>
              <a:rPr lang="en-IN" dirty="0"/>
              <a:t>Start(Action&lt;</a:t>
            </a:r>
            <a:r>
              <a:rPr lang="en-IN" dirty="0" err="1"/>
              <a:t>IRouteBuilder</a:t>
            </a:r>
            <a:r>
              <a:rPr lang="en-IN" dirty="0"/>
              <a:t>&gt; </a:t>
            </a:r>
            <a:r>
              <a:rPr lang="en-IN" dirty="0" err="1"/>
              <a:t>routeBuilder</a:t>
            </a:r>
            <a:r>
              <a:rPr lang="en-IN" dirty="0"/>
              <a:t>)</a:t>
            </a:r>
            <a:endParaRPr lang="en-US" dirty="0"/>
          </a:p>
        </p:txBody>
      </p:sp>
      <p:sp>
        <p:nvSpPr>
          <p:cNvPr id="3" name="Content Placeholder 2">
            <a:extLst>
              <a:ext uri="{FF2B5EF4-FFF2-40B4-BE49-F238E27FC236}">
                <a16:creationId xmlns:a16="http://schemas.microsoft.com/office/drawing/2014/main" id="{9434422E-6B9A-4F39-BDD6-9ADC2DC32749}"/>
              </a:ext>
            </a:extLst>
          </p:cNvPr>
          <p:cNvSpPr>
            <a:spLocks noGrp="1"/>
          </p:cNvSpPr>
          <p:nvPr>
            <p:ph idx="1"/>
          </p:nvPr>
        </p:nvSpPr>
        <p:spPr>
          <a:xfrm>
            <a:off x="376168" y="872933"/>
            <a:ext cx="11126522" cy="4419600"/>
          </a:xfrm>
        </p:spPr>
        <p:txBody>
          <a:bodyPr>
            <a:normAutofit fontScale="85000" lnSpcReduction="20000"/>
          </a:bodyPr>
          <a:lstStyle/>
          <a:p>
            <a:r>
              <a:rPr lang="en-US" sz="2400" dirty="0"/>
              <a:t>Use the following browser requests with the example: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err="1"/>
              <a:t>WaitForShutdown</a:t>
            </a:r>
            <a:r>
              <a:rPr lang="en-US" sz="2400" dirty="0"/>
              <a:t> blocks until a break (Ctrl-C/SIGINT or SIGTERM) is issued. The app displays the </a:t>
            </a:r>
            <a:r>
              <a:rPr lang="en-US" sz="2400" dirty="0" err="1"/>
              <a:t>Console.WriteLine</a:t>
            </a:r>
            <a:r>
              <a:rPr lang="en-US" sz="2400" dirty="0"/>
              <a:t> message and waits for a keypress to exit.</a:t>
            </a:r>
          </a:p>
        </p:txBody>
      </p:sp>
      <p:sp>
        <p:nvSpPr>
          <p:cNvPr id="4" name="Slide Number Placeholder 3">
            <a:extLst>
              <a:ext uri="{FF2B5EF4-FFF2-40B4-BE49-F238E27FC236}">
                <a16:creationId xmlns:a16="http://schemas.microsoft.com/office/drawing/2014/main" id="{F79E87DA-D97D-467C-B2B5-1F8D4290C5F3}"/>
              </a:ext>
            </a:extLst>
          </p:cNvPr>
          <p:cNvSpPr>
            <a:spLocks noGrp="1"/>
          </p:cNvSpPr>
          <p:nvPr>
            <p:ph type="sldNum" sz="quarter" idx="12"/>
          </p:nvPr>
        </p:nvSpPr>
        <p:spPr/>
        <p:txBody>
          <a:bodyPr/>
          <a:lstStyle/>
          <a:p>
            <a:fld id="{C51EAA63-D034-42AE-91FA-B13B9518C7BE}" type="slidenum">
              <a:rPr lang="en-US" smtClean="0"/>
              <a:pPr/>
              <a:t>68</a:t>
            </a:fld>
            <a:endParaRPr lang="en-US" dirty="0"/>
          </a:p>
        </p:txBody>
      </p:sp>
      <p:graphicFrame>
        <p:nvGraphicFramePr>
          <p:cNvPr id="5" name="Table 4">
            <a:extLst>
              <a:ext uri="{FF2B5EF4-FFF2-40B4-BE49-F238E27FC236}">
                <a16:creationId xmlns:a16="http://schemas.microsoft.com/office/drawing/2014/main" id="{C8C8294A-E6F1-412D-825F-034EFF933793}"/>
              </a:ext>
            </a:extLst>
          </p:cNvPr>
          <p:cNvGraphicFramePr>
            <a:graphicFrameLocks noGrp="1"/>
          </p:cNvGraphicFramePr>
          <p:nvPr>
            <p:extLst>
              <p:ext uri="{D42A27DB-BD31-4B8C-83A1-F6EECF244321}">
                <p14:modId xmlns:p14="http://schemas.microsoft.com/office/powerpoint/2010/main" val="2512849172"/>
              </p:ext>
            </p:extLst>
          </p:nvPr>
        </p:nvGraphicFramePr>
        <p:xfrm>
          <a:off x="2414048" y="1177733"/>
          <a:ext cx="5872892" cy="4502534"/>
        </p:xfrm>
        <a:graphic>
          <a:graphicData uri="http://schemas.openxmlformats.org/drawingml/2006/table">
            <a:tbl>
              <a:tblPr>
                <a:tableStyleId>{E8B1032C-EA38-4F05-BA0D-38AFFFC7BED3}</a:tableStyleId>
              </a:tblPr>
              <a:tblGrid>
                <a:gridCol w="2936446">
                  <a:extLst>
                    <a:ext uri="{9D8B030D-6E8A-4147-A177-3AD203B41FA5}">
                      <a16:colId xmlns:a16="http://schemas.microsoft.com/office/drawing/2014/main" val="1805054142"/>
                    </a:ext>
                  </a:extLst>
                </a:gridCol>
                <a:gridCol w="2936446">
                  <a:extLst>
                    <a:ext uri="{9D8B030D-6E8A-4147-A177-3AD203B41FA5}">
                      <a16:colId xmlns:a16="http://schemas.microsoft.com/office/drawing/2014/main" val="2613727979"/>
                    </a:ext>
                  </a:extLst>
                </a:gridCol>
              </a:tblGrid>
              <a:tr h="451250">
                <a:tc>
                  <a:txBody>
                    <a:bodyPr/>
                    <a:lstStyle/>
                    <a:p>
                      <a:pPr algn="l" fontAlgn="b"/>
                      <a:r>
                        <a:rPr lang="en-US" sz="1700" dirty="0">
                          <a:effectLst/>
                        </a:rPr>
                        <a:t>Request</a:t>
                      </a:r>
                    </a:p>
                  </a:txBody>
                  <a:tcPr marL="132721" marR="132721" marT="99541" marB="99541" anchor="b"/>
                </a:tc>
                <a:tc>
                  <a:txBody>
                    <a:bodyPr/>
                    <a:lstStyle/>
                    <a:p>
                      <a:pPr algn="l" fontAlgn="b"/>
                      <a:r>
                        <a:rPr lang="en-US" sz="1700">
                          <a:effectLst/>
                        </a:rPr>
                        <a:t>Response</a:t>
                      </a:r>
                    </a:p>
                  </a:txBody>
                  <a:tcPr marL="132721" marR="132721" marT="99541" marB="99541" anchor="b"/>
                </a:tc>
                <a:extLst>
                  <a:ext uri="{0D108BD9-81ED-4DB2-BD59-A6C34878D82A}">
                    <a16:rowId xmlns:a16="http://schemas.microsoft.com/office/drawing/2014/main" val="3481180171"/>
                  </a:ext>
                </a:extLst>
              </a:tr>
              <a:tr h="703420">
                <a:tc>
                  <a:txBody>
                    <a:bodyPr/>
                    <a:lstStyle/>
                    <a:p>
                      <a:pPr fontAlgn="t"/>
                      <a:r>
                        <a:rPr lang="en-US" sz="1700">
                          <a:effectLst/>
                        </a:rPr>
                        <a:t>http://localhost:5000/hello/Martin</a:t>
                      </a:r>
                    </a:p>
                  </a:txBody>
                  <a:tcPr marL="132721" marR="132721" marT="99541" marB="99541"/>
                </a:tc>
                <a:tc>
                  <a:txBody>
                    <a:bodyPr/>
                    <a:lstStyle/>
                    <a:p>
                      <a:pPr fontAlgn="t"/>
                      <a:r>
                        <a:rPr lang="en-US" sz="1700">
                          <a:effectLst/>
                        </a:rPr>
                        <a:t>Hello, Martin!</a:t>
                      </a:r>
                    </a:p>
                  </a:txBody>
                  <a:tcPr marL="132721" marR="132721" marT="99541" marB="99541"/>
                </a:tc>
                <a:extLst>
                  <a:ext uri="{0D108BD9-81ED-4DB2-BD59-A6C34878D82A}">
                    <a16:rowId xmlns:a16="http://schemas.microsoft.com/office/drawing/2014/main" val="2560715894"/>
                  </a:ext>
                </a:extLst>
              </a:tr>
              <a:tr h="703420">
                <a:tc>
                  <a:txBody>
                    <a:bodyPr/>
                    <a:lstStyle/>
                    <a:p>
                      <a:pPr fontAlgn="t"/>
                      <a:r>
                        <a:rPr lang="en-US" sz="1700">
                          <a:effectLst/>
                        </a:rPr>
                        <a:t>http://localhost:5000/buenosdias/Catrina</a:t>
                      </a:r>
                    </a:p>
                  </a:txBody>
                  <a:tcPr marL="132721" marR="132721" marT="99541" marB="99541"/>
                </a:tc>
                <a:tc>
                  <a:txBody>
                    <a:bodyPr/>
                    <a:lstStyle/>
                    <a:p>
                      <a:pPr fontAlgn="t"/>
                      <a:r>
                        <a:rPr lang="en-US" sz="1700">
                          <a:effectLst/>
                        </a:rPr>
                        <a:t>Buenos dias, Catrina!</a:t>
                      </a:r>
                    </a:p>
                  </a:txBody>
                  <a:tcPr marL="132721" marR="132721" marT="99541" marB="99541"/>
                </a:tc>
                <a:extLst>
                  <a:ext uri="{0D108BD9-81ED-4DB2-BD59-A6C34878D82A}">
                    <a16:rowId xmlns:a16="http://schemas.microsoft.com/office/drawing/2014/main" val="3264870831"/>
                  </a:ext>
                </a:extLst>
              </a:tr>
              <a:tr h="703420">
                <a:tc>
                  <a:txBody>
                    <a:bodyPr/>
                    <a:lstStyle/>
                    <a:p>
                      <a:pPr fontAlgn="t"/>
                      <a:r>
                        <a:rPr lang="en-US" sz="1700">
                          <a:effectLst/>
                        </a:rPr>
                        <a:t>http://localhost:5000/throw/ooops!</a:t>
                      </a:r>
                    </a:p>
                  </a:txBody>
                  <a:tcPr marL="132721" marR="132721" marT="99541" marB="99541"/>
                </a:tc>
                <a:tc>
                  <a:txBody>
                    <a:bodyPr/>
                    <a:lstStyle/>
                    <a:p>
                      <a:pPr fontAlgn="t"/>
                      <a:r>
                        <a:rPr lang="en-US" sz="1700">
                          <a:effectLst/>
                        </a:rPr>
                        <a:t>Throws an exception with string "ooops!"</a:t>
                      </a:r>
                    </a:p>
                  </a:txBody>
                  <a:tcPr marL="132721" marR="132721" marT="99541" marB="99541"/>
                </a:tc>
                <a:extLst>
                  <a:ext uri="{0D108BD9-81ED-4DB2-BD59-A6C34878D82A}">
                    <a16:rowId xmlns:a16="http://schemas.microsoft.com/office/drawing/2014/main" val="3956379484"/>
                  </a:ext>
                </a:extLst>
              </a:tr>
              <a:tr h="703420">
                <a:tc>
                  <a:txBody>
                    <a:bodyPr/>
                    <a:lstStyle/>
                    <a:p>
                      <a:pPr fontAlgn="t"/>
                      <a:r>
                        <a:rPr lang="en-US" sz="1700">
                          <a:effectLst/>
                        </a:rPr>
                        <a:t>http://localhost:5000/throw</a:t>
                      </a:r>
                    </a:p>
                  </a:txBody>
                  <a:tcPr marL="132721" marR="132721" marT="99541" marB="99541"/>
                </a:tc>
                <a:tc>
                  <a:txBody>
                    <a:bodyPr/>
                    <a:lstStyle/>
                    <a:p>
                      <a:pPr fontAlgn="t"/>
                      <a:r>
                        <a:rPr lang="en-US" sz="1700">
                          <a:effectLst/>
                        </a:rPr>
                        <a:t>Throws an exception with string "Uh oh!"</a:t>
                      </a:r>
                    </a:p>
                  </a:txBody>
                  <a:tcPr marL="132721" marR="132721" marT="99541" marB="99541"/>
                </a:tc>
                <a:extLst>
                  <a:ext uri="{0D108BD9-81ED-4DB2-BD59-A6C34878D82A}">
                    <a16:rowId xmlns:a16="http://schemas.microsoft.com/office/drawing/2014/main" val="312200562"/>
                  </a:ext>
                </a:extLst>
              </a:tr>
              <a:tr h="703420">
                <a:tc>
                  <a:txBody>
                    <a:bodyPr/>
                    <a:lstStyle/>
                    <a:p>
                      <a:pPr fontAlgn="t"/>
                      <a:r>
                        <a:rPr lang="en-US" sz="1700">
                          <a:effectLst/>
                        </a:rPr>
                        <a:t>http://localhost:5000/Sante/Kevin</a:t>
                      </a:r>
                    </a:p>
                  </a:txBody>
                  <a:tcPr marL="132721" marR="132721" marT="99541" marB="99541"/>
                </a:tc>
                <a:tc>
                  <a:txBody>
                    <a:bodyPr/>
                    <a:lstStyle/>
                    <a:p>
                      <a:pPr fontAlgn="t"/>
                      <a:r>
                        <a:rPr lang="en-US" sz="1700">
                          <a:effectLst/>
                        </a:rPr>
                        <a:t>Sante, Kevin!</a:t>
                      </a:r>
                    </a:p>
                  </a:txBody>
                  <a:tcPr marL="132721" marR="132721" marT="99541" marB="99541"/>
                </a:tc>
                <a:extLst>
                  <a:ext uri="{0D108BD9-81ED-4DB2-BD59-A6C34878D82A}">
                    <a16:rowId xmlns:a16="http://schemas.microsoft.com/office/drawing/2014/main" val="801074256"/>
                  </a:ext>
                </a:extLst>
              </a:tr>
              <a:tr h="451250">
                <a:tc>
                  <a:txBody>
                    <a:bodyPr/>
                    <a:lstStyle/>
                    <a:p>
                      <a:pPr fontAlgn="t"/>
                      <a:r>
                        <a:rPr lang="en-US" sz="1700" dirty="0">
                          <a:effectLst/>
                        </a:rPr>
                        <a:t>http://localhost:5000</a:t>
                      </a:r>
                    </a:p>
                  </a:txBody>
                  <a:tcPr marL="132721" marR="132721" marT="99541" marB="99541"/>
                </a:tc>
                <a:tc>
                  <a:txBody>
                    <a:bodyPr/>
                    <a:lstStyle/>
                    <a:p>
                      <a:pPr fontAlgn="t"/>
                      <a:r>
                        <a:rPr lang="en-US" sz="1700" dirty="0">
                          <a:effectLst/>
                        </a:rPr>
                        <a:t>Hello World!</a:t>
                      </a:r>
                    </a:p>
                  </a:txBody>
                  <a:tcPr marL="132721" marR="132721" marT="99541" marB="99541"/>
                </a:tc>
                <a:extLst>
                  <a:ext uri="{0D108BD9-81ED-4DB2-BD59-A6C34878D82A}">
                    <a16:rowId xmlns:a16="http://schemas.microsoft.com/office/drawing/2014/main" val="4228568155"/>
                  </a:ext>
                </a:extLst>
              </a:tr>
            </a:tbl>
          </a:graphicData>
        </a:graphic>
      </p:graphicFrame>
    </p:spTree>
    <p:extLst>
      <p:ext uri="{BB962C8B-B14F-4D97-AF65-F5344CB8AC3E}">
        <p14:creationId xmlns:p14="http://schemas.microsoft.com/office/powerpoint/2010/main" val="257380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9899-9A32-4443-8ADD-03CC2F8CCC28}"/>
              </a:ext>
            </a:extLst>
          </p:cNvPr>
          <p:cNvSpPr>
            <a:spLocks noGrp="1"/>
          </p:cNvSpPr>
          <p:nvPr>
            <p:ph type="title"/>
          </p:nvPr>
        </p:nvSpPr>
        <p:spPr>
          <a:xfrm>
            <a:off x="299343" y="328875"/>
            <a:ext cx="11125199" cy="582479"/>
          </a:xfrm>
        </p:spPr>
        <p:txBody>
          <a:bodyPr>
            <a:normAutofit fontScale="90000"/>
          </a:bodyPr>
          <a:lstStyle/>
          <a:p>
            <a:r>
              <a:rPr lang="en-IN" dirty="0"/>
              <a:t>String(string </a:t>
            </a:r>
            <a:r>
              <a:rPr lang="en-IN" dirty="0" err="1"/>
              <a:t>url</a:t>
            </a:r>
            <a:r>
              <a:rPr lang="en-IN" dirty="0"/>
              <a:t>, Action&lt;</a:t>
            </a:r>
            <a:r>
              <a:rPr lang="en-IN" dirty="0" err="1"/>
              <a:t>IRouteBuilder</a:t>
            </a:r>
            <a:r>
              <a:rPr lang="en-IN" dirty="0"/>
              <a:t>&gt; </a:t>
            </a:r>
            <a:r>
              <a:rPr lang="en-IN" dirty="0" err="1"/>
              <a:t>routeBuilder</a:t>
            </a:r>
            <a:r>
              <a:rPr lang="en-IN" dirty="0"/>
              <a:t>)</a:t>
            </a:r>
            <a:endParaRPr lang="en-US" dirty="0"/>
          </a:p>
        </p:txBody>
      </p:sp>
      <p:sp>
        <p:nvSpPr>
          <p:cNvPr id="3" name="Content Placeholder 2">
            <a:extLst>
              <a:ext uri="{FF2B5EF4-FFF2-40B4-BE49-F238E27FC236}">
                <a16:creationId xmlns:a16="http://schemas.microsoft.com/office/drawing/2014/main" id="{53A7F4F2-4FA3-4D6C-9F62-F3735511A329}"/>
              </a:ext>
            </a:extLst>
          </p:cNvPr>
          <p:cNvSpPr>
            <a:spLocks noGrp="1"/>
          </p:cNvSpPr>
          <p:nvPr>
            <p:ph idx="1"/>
          </p:nvPr>
        </p:nvSpPr>
        <p:spPr>
          <a:xfrm>
            <a:off x="531151" y="1074550"/>
            <a:ext cx="11126522" cy="4419600"/>
          </a:xfrm>
        </p:spPr>
        <p:txBody>
          <a:bodyPr>
            <a:normAutofit lnSpcReduction="10000"/>
          </a:bodyPr>
          <a:lstStyle/>
          <a:p>
            <a:pPr marL="0" indent="0">
              <a:buNone/>
            </a:pPr>
            <a:r>
              <a:rPr lang="en-US" sz="2400" dirty="0"/>
              <a:t>Use a URL and an instance of </a:t>
            </a:r>
            <a:r>
              <a:rPr lang="en-US" sz="2400" dirty="0" err="1"/>
              <a:t>IRouteBuilder</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Produces the same result as Start(Action&lt;</a:t>
            </a:r>
            <a:r>
              <a:rPr lang="en-US" sz="2400" dirty="0" err="1"/>
              <a:t>IRouteBuilder</a:t>
            </a:r>
            <a:r>
              <a:rPr lang="en-US" sz="2400" dirty="0"/>
              <a:t>&gt; </a:t>
            </a:r>
            <a:r>
              <a:rPr lang="en-US" sz="2400" dirty="0" err="1"/>
              <a:t>routeBuilder</a:t>
            </a:r>
            <a:r>
              <a:rPr lang="en-US" sz="2400" dirty="0"/>
              <a:t>), except the app responds at http://localhost:8080.</a:t>
            </a:r>
          </a:p>
        </p:txBody>
      </p:sp>
      <p:sp>
        <p:nvSpPr>
          <p:cNvPr id="4" name="Slide Number Placeholder 3">
            <a:extLst>
              <a:ext uri="{FF2B5EF4-FFF2-40B4-BE49-F238E27FC236}">
                <a16:creationId xmlns:a16="http://schemas.microsoft.com/office/drawing/2014/main" id="{DC6282E7-11F2-4C07-960A-E42A8D08FA9C}"/>
              </a:ext>
            </a:extLst>
          </p:cNvPr>
          <p:cNvSpPr>
            <a:spLocks noGrp="1"/>
          </p:cNvSpPr>
          <p:nvPr>
            <p:ph type="sldNum" sz="quarter" idx="12"/>
          </p:nvPr>
        </p:nvSpPr>
        <p:spPr/>
        <p:txBody>
          <a:bodyPr/>
          <a:lstStyle/>
          <a:p>
            <a:fld id="{C51EAA63-D034-42AE-91FA-B13B9518C7BE}" type="slidenum">
              <a:rPr lang="en-US" smtClean="0"/>
              <a:pPr/>
              <a:t>69</a:t>
            </a:fld>
            <a:endParaRPr lang="en-US" dirty="0"/>
          </a:p>
        </p:txBody>
      </p:sp>
      <p:pic>
        <p:nvPicPr>
          <p:cNvPr id="5" name="Picture 4">
            <a:extLst>
              <a:ext uri="{FF2B5EF4-FFF2-40B4-BE49-F238E27FC236}">
                <a16:creationId xmlns:a16="http://schemas.microsoft.com/office/drawing/2014/main" id="{4D88929A-DB23-4222-845D-DD70F0473CF0}"/>
              </a:ext>
            </a:extLst>
          </p:cNvPr>
          <p:cNvPicPr>
            <a:picLocks noChangeAspect="1"/>
          </p:cNvPicPr>
          <p:nvPr/>
        </p:nvPicPr>
        <p:blipFill>
          <a:blip r:embed="rId2"/>
          <a:stretch>
            <a:fillRect/>
          </a:stretch>
        </p:blipFill>
        <p:spPr>
          <a:xfrm>
            <a:off x="1983783" y="1574207"/>
            <a:ext cx="7285884" cy="3030295"/>
          </a:xfrm>
          <a:prstGeom prst="rect">
            <a:avLst/>
          </a:prstGeom>
        </p:spPr>
      </p:pic>
    </p:spTree>
    <p:extLst>
      <p:ext uri="{BB962C8B-B14F-4D97-AF65-F5344CB8AC3E}">
        <p14:creationId xmlns:p14="http://schemas.microsoft.com/office/powerpoint/2010/main" val="239888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13E572-16A5-4909-8B4B-1CD1FAA9FABE}"/>
              </a:ext>
            </a:extLst>
          </p:cNvPr>
          <p:cNvSpPr>
            <a:spLocks noGrp="1"/>
          </p:cNvSpPr>
          <p:nvPr>
            <p:ph type="title"/>
          </p:nvPr>
        </p:nvSpPr>
        <p:spPr>
          <a:xfrm>
            <a:off x="1538715" y="864108"/>
            <a:ext cx="3073113" cy="5120639"/>
          </a:xfrm>
        </p:spPr>
        <p:txBody>
          <a:bodyPr>
            <a:normAutofit/>
          </a:bodyPr>
          <a:lstStyle/>
          <a:p>
            <a:pPr algn="r"/>
            <a:r>
              <a:rPr lang="en-IN">
                <a:solidFill>
                  <a:schemeClr val="tx1">
                    <a:lumMod val="85000"/>
                    <a:lumOff val="15000"/>
                  </a:schemeClr>
                </a:solidFill>
              </a:rPr>
              <a:t>What’s new in ASP.NET Core 2.2</a:t>
            </a:r>
            <a:endParaRPr lang="en-US">
              <a:solidFill>
                <a:schemeClr val="tx1">
                  <a:lumMod val="85000"/>
                  <a:lumOff val="15000"/>
                </a:schemeClr>
              </a:solidFill>
            </a:endParaRPr>
          </a:p>
        </p:txBody>
      </p:sp>
      <p:sp>
        <p:nvSpPr>
          <p:cNvPr id="11" name="Rectangle 1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59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983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8EA0B6-3B13-4464-A1B7-BE938B9A6DCF}"/>
              </a:ext>
            </a:extLst>
          </p:cNvPr>
          <p:cNvSpPr>
            <a:spLocks noGrp="1"/>
          </p:cNvSpPr>
          <p:nvPr>
            <p:ph idx="1"/>
          </p:nvPr>
        </p:nvSpPr>
        <p:spPr>
          <a:xfrm>
            <a:off x="5287851" y="864108"/>
            <a:ext cx="5909138" cy="5120640"/>
          </a:xfrm>
        </p:spPr>
        <p:txBody>
          <a:bodyPr>
            <a:normAutofit/>
          </a:bodyPr>
          <a:lstStyle/>
          <a:p>
            <a:r>
              <a:rPr lang="en-US" sz="1700"/>
              <a:t>In 2.2, the ASP.NET Core Module can boot the </a:t>
            </a:r>
            <a:r>
              <a:rPr lang="en-US" sz="1700" err="1"/>
              <a:t>CoreCLR</a:t>
            </a:r>
            <a:r>
              <a:rPr lang="en-US" sz="1700"/>
              <a:t> and host an app inside the IIS worker process (w3wp.exe). In-process hosting provides performance and diagnostic gains when running with IIS.</a:t>
            </a:r>
          </a:p>
          <a:p>
            <a:r>
              <a:rPr lang="en-US" sz="1700"/>
              <a:t>ASP.NET Core 2.2 introduces a Java Client for </a:t>
            </a:r>
            <a:r>
              <a:rPr lang="en-US" sz="1700" err="1"/>
              <a:t>SignalR</a:t>
            </a:r>
            <a:r>
              <a:rPr lang="en-US" sz="1700"/>
              <a:t>. This client supports connecting to an ASP.NET Core </a:t>
            </a:r>
            <a:r>
              <a:rPr lang="en-US" sz="1700" err="1"/>
              <a:t>SignalR</a:t>
            </a:r>
            <a:r>
              <a:rPr lang="en-US" sz="1700"/>
              <a:t> Server from Java code, including Android apps.</a:t>
            </a:r>
          </a:p>
          <a:p>
            <a:r>
              <a:rPr lang="en-US" sz="1700"/>
              <a:t>In 2.2, a CORS Middleware policy match is only possible when the headers sent in Access-Control-Request-Headers exactly match the headers stated in </a:t>
            </a:r>
            <a:r>
              <a:rPr lang="en-US" sz="1700" err="1"/>
              <a:t>WithHeaders</a:t>
            </a:r>
            <a:r>
              <a:rPr lang="en-US" sz="1700"/>
              <a:t>.</a:t>
            </a:r>
          </a:p>
          <a:p>
            <a:r>
              <a:rPr lang="en-US" sz="1700"/>
              <a:t>ASP.NET Core 2.2 can compress responses with the </a:t>
            </a:r>
            <a:r>
              <a:rPr lang="en-US" sz="1700" err="1"/>
              <a:t>Brotli</a:t>
            </a:r>
            <a:r>
              <a:rPr lang="en-US" sz="1700"/>
              <a:t> compression format.</a:t>
            </a:r>
          </a:p>
          <a:p>
            <a:r>
              <a:rPr lang="en-US" sz="1700"/>
              <a:t>In ASP.NET Core 2.2, the performance of </a:t>
            </a:r>
            <a:r>
              <a:rPr lang="en-US" sz="1700" err="1"/>
              <a:t>SocketsHttpHandler</a:t>
            </a:r>
            <a:r>
              <a:rPr lang="en-US" sz="1700"/>
              <a:t> was improved by reducing connection pool locking contention. </a:t>
            </a:r>
            <a:r>
              <a:rPr lang="en-US" sz="1700" err="1"/>
              <a:t>HttpClient</a:t>
            </a:r>
            <a:r>
              <a:rPr lang="en-US" sz="1700"/>
              <a:t> throughput can be improved by up to 60% on Linux and 20% on Windows.</a:t>
            </a:r>
          </a:p>
          <a:p>
            <a:endParaRPr lang="en-US" sz="1700"/>
          </a:p>
        </p:txBody>
      </p:sp>
      <p:sp>
        <p:nvSpPr>
          <p:cNvPr id="15" name="Rectangle 1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0945" y="767825"/>
            <a:ext cx="507880"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46F36CC-70C8-421C-9B33-0774A87112FE}"/>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7</a:t>
            </a:fld>
            <a:endParaRPr lang="en-US"/>
          </a:p>
        </p:txBody>
      </p:sp>
    </p:spTree>
    <p:extLst>
      <p:ext uri="{BB962C8B-B14F-4D97-AF65-F5344CB8AC3E}">
        <p14:creationId xmlns:p14="http://schemas.microsoft.com/office/powerpoint/2010/main" val="662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CF23-21F1-4969-BDD3-31D15CC5E9C3}"/>
              </a:ext>
            </a:extLst>
          </p:cNvPr>
          <p:cNvSpPr>
            <a:spLocks noGrp="1"/>
          </p:cNvSpPr>
          <p:nvPr>
            <p:ph type="title"/>
          </p:nvPr>
        </p:nvSpPr>
        <p:spPr>
          <a:xfrm>
            <a:off x="330340" y="328875"/>
            <a:ext cx="11125199" cy="582479"/>
          </a:xfrm>
        </p:spPr>
        <p:txBody>
          <a:bodyPr>
            <a:normAutofit fontScale="90000"/>
          </a:bodyPr>
          <a:lstStyle/>
          <a:p>
            <a:r>
              <a:rPr lang="en-IN" dirty="0" err="1"/>
              <a:t>StartWith</a:t>
            </a:r>
            <a:r>
              <a:rPr lang="en-IN" dirty="0"/>
              <a:t>(Action&lt;</a:t>
            </a:r>
            <a:r>
              <a:rPr lang="en-IN" dirty="0" err="1"/>
              <a:t>IApplicationBuilder</a:t>
            </a:r>
            <a:r>
              <a:rPr lang="en-IN" dirty="0"/>
              <a:t>&gt; app)</a:t>
            </a:r>
            <a:endParaRPr lang="en-US" dirty="0"/>
          </a:p>
        </p:txBody>
      </p:sp>
      <p:sp>
        <p:nvSpPr>
          <p:cNvPr id="3" name="Content Placeholder 2">
            <a:extLst>
              <a:ext uri="{FF2B5EF4-FFF2-40B4-BE49-F238E27FC236}">
                <a16:creationId xmlns:a16="http://schemas.microsoft.com/office/drawing/2014/main" id="{377A89CF-E306-4EEB-8230-D2D994AFDD31}"/>
              </a:ext>
            </a:extLst>
          </p:cNvPr>
          <p:cNvSpPr>
            <a:spLocks noGrp="1"/>
          </p:cNvSpPr>
          <p:nvPr>
            <p:ph idx="1"/>
          </p:nvPr>
        </p:nvSpPr>
        <p:spPr>
          <a:xfrm>
            <a:off x="531151" y="1090048"/>
            <a:ext cx="11126522" cy="4419600"/>
          </a:xfrm>
        </p:spPr>
        <p:txBody>
          <a:bodyPr>
            <a:normAutofit fontScale="92500" lnSpcReduction="10000"/>
          </a:bodyPr>
          <a:lstStyle/>
          <a:p>
            <a:r>
              <a:rPr lang="en-IN" sz="2600" dirty="0"/>
              <a:t>Provide a delegate to configure an </a:t>
            </a:r>
            <a:r>
              <a:rPr lang="en-IN" sz="2600" dirty="0" err="1"/>
              <a:t>IApplicationBuilder</a:t>
            </a:r>
            <a:r>
              <a:rPr lang="en-IN" sz="2600" dirty="0"/>
              <a:t>:</a:t>
            </a:r>
          </a:p>
          <a:p>
            <a:endParaRPr lang="en-IN" sz="2600" dirty="0"/>
          </a:p>
          <a:p>
            <a:endParaRPr lang="en-IN" sz="2600" dirty="0"/>
          </a:p>
          <a:p>
            <a:endParaRPr lang="en-IN" sz="2600" dirty="0"/>
          </a:p>
          <a:p>
            <a:endParaRPr lang="en-IN" sz="2600" dirty="0"/>
          </a:p>
          <a:p>
            <a:endParaRPr lang="en-IN" sz="2600" dirty="0"/>
          </a:p>
          <a:p>
            <a:endParaRPr lang="en-IN" sz="2600" dirty="0"/>
          </a:p>
          <a:p>
            <a:r>
              <a:rPr lang="en-US" sz="2600" dirty="0"/>
              <a:t>Make a request in the browser to http://localhost:5000 to receive the response "Hello World!" </a:t>
            </a:r>
            <a:r>
              <a:rPr lang="en-US" sz="2600" dirty="0" err="1"/>
              <a:t>WaitForShutdown</a:t>
            </a:r>
            <a:r>
              <a:rPr lang="en-US" sz="2600" dirty="0"/>
              <a:t> blocks until a break (Ctrl-C/SIGINT or SIGTERM) is issued. The app displays the </a:t>
            </a:r>
            <a:r>
              <a:rPr lang="en-US" sz="2600" dirty="0" err="1"/>
              <a:t>Console.WriteLine</a:t>
            </a:r>
            <a:r>
              <a:rPr lang="en-US" sz="2600" dirty="0"/>
              <a:t> message and waits for a keypress to exit.</a:t>
            </a:r>
          </a:p>
        </p:txBody>
      </p:sp>
      <p:sp>
        <p:nvSpPr>
          <p:cNvPr id="4" name="Slide Number Placeholder 3">
            <a:extLst>
              <a:ext uri="{FF2B5EF4-FFF2-40B4-BE49-F238E27FC236}">
                <a16:creationId xmlns:a16="http://schemas.microsoft.com/office/drawing/2014/main" id="{2EE162D2-7CED-4581-9713-3E5D2D7256A1}"/>
              </a:ext>
            </a:extLst>
          </p:cNvPr>
          <p:cNvSpPr>
            <a:spLocks noGrp="1"/>
          </p:cNvSpPr>
          <p:nvPr>
            <p:ph type="sldNum" sz="quarter" idx="12"/>
          </p:nvPr>
        </p:nvSpPr>
        <p:spPr/>
        <p:txBody>
          <a:bodyPr/>
          <a:lstStyle/>
          <a:p>
            <a:fld id="{C51EAA63-D034-42AE-91FA-B13B9518C7BE}" type="slidenum">
              <a:rPr lang="en-US" smtClean="0"/>
              <a:pPr/>
              <a:t>70</a:t>
            </a:fld>
            <a:endParaRPr lang="en-US" dirty="0"/>
          </a:p>
        </p:txBody>
      </p:sp>
      <p:pic>
        <p:nvPicPr>
          <p:cNvPr id="5" name="Picture 4">
            <a:extLst>
              <a:ext uri="{FF2B5EF4-FFF2-40B4-BE49-F238E27FC236}">
                <a16:creationId xmlns:a16="http://schemas.microsoft.com/office/drawing/2014/main" id="{A07197F1-5D87-4FBE-AF01-95915379E386}"/>
              </a:ext>
            </a:extLst>
          </p:cNvPr>
          <p:cNvPicPr>
            <a:picLocks noChangeAspect="1"/>
          </p:cNvPicPr>
          <p:nvPr/>
        </p:nvPicPr>
        <p:blipFill>
          <a:blip r:embed="rId2"/>
          <a:stretch>
            <a:fillRect/>
          </a:stretch>
        </p:blipFill>
        <p:spPr>
          <a:xfrm>
            <a:off x="2556983" y="1565330"/>
            <a:ext cx="6820669" cy="3014492"/>
          </a:xfrm>
          <a:prstGeom prst="rect">
            <a:avLst/>
          </a:prstGeom>
        </p:spPr>
      </p:pic>
    </p:spTree>
    <p:extLst>
      <p:ext uri="{BB962C8B-B14F-4D97-AF65-F5344CB8AC3E}">
        <p14:creationId xmlns:p14="http://schemas.microsoft.com/office/powerpoint/2010/main" val="37242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0B75-EC20-4A74-B971-94598D4FAC83}"/>
              </a:ext>
            </a:extLst>
          </p:cNvPr>
          <p:cNvSpPr>
            <a:spLocks noGrp="1"/>
          </p:cNvSpPr>
          <p:nvPr>
            <p:ph type="title"/>
          </p:nvPr>
        </p:nvSpPr>
        <p:spPr>
          <a:xfrm>
            <a:off x="314841" y="375370"/>
            <a:ext cx="11125199" cy="535984"/>
          </a:xfrm>
        </p:spPr>
        <p:txBody>
          <a:bodyPr>
            <a:normAutofit fontScale="90000"/>
          </a:bodyPr>
          <a:lstStyle/>
          <a:p>
            <a:r>
              <a:rPr lang="en-IN" dirty="0" err="1"/>
              <a:t>StartWith</a:t>
            </a:r>
            <a:r>
              <a:rPr lang="en-IN" dirty="0"/>
              <a:t>(string </a:t>
            </a:r>
            <a:r>
              <a:rPr lang="en-IN" dirty="0" err="1"/>
              <a:t>url</a:t>
            </a:r>
            <a:r>
              <a:rPr lang="en-IN" dirty="0"/>
              <a:t>, Action&lt;</a:t>
            </a:r>
            <a:r>
              <a:rPr lang="en-IN" dirty="0" err="1"/>
              <a:t>Iapplication</a:t>
            </a:r>
            <a:r>
              <a:rPr lang="en-IN" dirty="0"/>
              <a:t> Builder&gt; app)</a:t>
            </a:r>
            <a:endParaRPr lang="en-US" dirty="0"/>
          </a:p>
        </p:txBody>
      </p:sp>
      <p:sp>
        <p:nvSpPr>
          <p:cNvPr id="3" name="Content Placeholder 2">
            <a:extLst>
              <a:ext uri="{FF2B5EF4-FFF2-40B4-BE49-F238E27FC236}">
                <a16:creationId xmlns:a16="http://schemas.microsoft.com/office/drawing/2014/main" id="{7EF213D2-275F-40F4-A1CB-C58A06545782}"/>
              </a:ext>
            </a:extLst>
          </p:cNvPr>
          <p:cNvSpPr>
            <a:spLocks noGrp="1"/>
          </p:cNvSpPr>
          <p:nvPr>
            <p:ph idx="1"/>
          </p:nvPr>
        </p:nvSpPr>
        <p:spPr>
          <a:xfrm>
            <a:off x="531151" y="1105547"/>
            <a:ext cx="11126522" cy="4419600"/>
          </a:xfrm>
        </p:spPr>
        <p:txBody>
          <a:bodyPr/>
          <a:lstStyle/>
          <a:p>
            <a:r>
              <a:rPr lang="en-US" dirty="0"/>
              <a:t>Provide a URL and a delegate to configure an </a:t>
            </a:r>
            <a:r>
              <a:rPr lang="en-US" dirty="0" err="1"/>
              <a:t>IApplicationBuilder</a:t>
            </a:r>
            <a:r>
              <a:rPr lang="en-US" dirty="0"/>
              <a:t>:</a:t>
            </a:r>
          </a:p>
          <a:p>
            <a:endParaRPr lang="en-US" dirty="0"/>
          </a:p>
          <a:p>
            <a:endParaRPr lang="en-US" dirty="0"/>
          </a:p>
          <a:p>
            <a:endParaRPr lang="en-US" dirty="0"/>
          </a:p>
          <a:p>
            <a:endParaRPr lang="en-US" dirty="0"/>
          </a:p>
          <a:p>
            <a:endParaRPr lang="en-US" dirty="0"/>
          </a:p>
          <a:p>
            <a:endParaRPr lang="en-US" dirty="0"/>
          </a:p>
          <a:p>
            <a:r>
              <a:rPr lang="en-US" dirty="0"/>
              <a:t>Produces the same result as </a:t>
            </a:r>
            <a:r>
              <a:rPr lang="en-US" dirty="0" err="1"/>
              <a:t>StartWith</a:t>
            </a:r>
            <a:r>
              <a:rPr lang="en-US" dirty="0"/>
              <a:t>(Action&lt;</a:t>
            </a:r>
            <a:r>
              <a:rPr lang="en-US" dirty="0" err="1"/>
              <a:t>IApplicationBuilder</a:t>
            </a:r>
            <a:r>
              <a:rPr lang="en-US" dirty="0"/>
              <a:t>&gt; app), except the app responds on http://localhost:8080.</a:t>
            </a:r>
          </a:p>
        </p:txBody>
      </p:sp>
      <p:sp>
        <p:nvSpPr>
          <p:cNvPr id="4" name="Slide Number Placeholder 3">
            <a:extLst>
              <a:ext uri="{FF2B5EF4-FFF2-40B4-BE49-F238E27FC236}">
                <a16:creationId xmlns:a16="http://schemas.microsoft.com/office/drawing/2014/main" id="{68AA3EC9-C7DB-4FFB-BCA5-30D595DF394A}"/>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5" name="Picture 4">
            <a:extLst>
              <a:ext uri="{FF2B5EF4-FFF2-40B4-BE49-F238E27FC236}">
                <a16:creationId xmlns:a16="http://schemas.microsoft.com/office/drawing/2014/main" id="{6DA4F7FF-6003-4A66-817D-E8ED9B79C2A9}"/>
              </a:ext>
            </a:extLst>
          </p:cNvPr>
          <p:cNvPicPr>
            <a:picLocks noChangeAspect="1"/>
          </p:cNvPicPr>
          <p:nvPr/>
        </p:nvPicPr>
        <p:blipFill>
          <a:blip r:embed="rId2"/>
          <a:stretch>
            <a:fillRect/>
          </a:stretch>
        </p:blipFill>
        <p:spPr>
          <a:xfrm>
            <a:off x="2603407" y="1628776"/>
            <a:ext cx="6529345" cy="2679752"/>
          </a:xfrm>
          <a:prstGeom prst="rect">
            <a:avLst/>
          </a:prstGeom>
        </p:spPr>
      </p:pic>
    </p:spTree>
    <p:extLst>
      <p:ext uri="{BB962C8B-B14F-4D97-AF65-F5344CB8AC3E}">
        <p14:creationId xmlns:p14="http://schemas.microsoft.com/office/powerpoint/2010/main" val="77034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E27C-3D59-401E-A15F-45670F7B5D7D}"/>
              </a:ext>
            </a:extLst>
          </p:cNvPr>
          <p:cNvSpPr>
            <a:spLocks noGrp="1"/>
          </p:cNvSpPr>
          <p:nvPr>
            <p:ph type="title"/>
          </p:nvPr>
        </p:nvSpPr>
        <p:spPr>
          <a:xfrm>
            <a:off x="330340" y="328875"/>
            <a:ext cx="11125199" cy="582479"/>
          </a:xfrm>
        </p:spPr>
        <p:txBody>
          <a:bodyPr>
            <a:normAutofit fontScale="90000"/>
          </a:bodyPr>
          <a:lstStyle/>
          <a:p>
            <a:r>
              <a:rPr lang="en-IN" dirty="0" err="1"/>
              <a:t>IHostingEnvironment</a:t>
            </a:r>
            <a:r>
              <a:rPr lang="en-IN" dirty="0"/>
              <a:t> interface</a:t>
            </a:r>
            <a:endParaRPr lang="en-US" dirty="0"/>
          </a:p>
        </p:txBody>
      </p:sp>
      <p:sp>
        <p:nvSpPr>
          <p:cNvPr id="3" name="Content Placeholder 2">
            <a:extLst>
              <a:ext uri="{FF2B5EF4-FFF2-40B4-BE49-F238E27FC236}">
                <a16:creationId xmlns:a16="http://schemas.microsoft.com/office/drawing/2014/main" id="{CE79EC93-42D6-4820-8367-4CB8429D1D40}"/>
              </a:ext>
            </a:extLst>
          </p:cNvPr>
          <p:cNvSpPr>
            <a:spLocks noGrp="1"/>
          </p:cNvSpPr>
          <p:nvPr>
            <p:ph idx="1"/>
          </p:nvPr>
        </p:nvSpPr>
        <p:spPr>
          <a:xfrm>
            <a:off x="531151" y="1105547"/>
            <a:ext cx="11126522" cy="4419600"/>
          </a:xfrm>
        </p:spPr>
        <p:txBody>
          <a:bodyPr/>
          <a:lstStyle/>
          <a:p>
            <a:pPr algn="just"/>
            <a:r>
              <a:rPr lang="en-US" sz="2600" dirty="0"/>
              <a:t>The </a:t>
            </a:r>
            <a:r>
              <a:rPr lang="en-US" sz="2600" dirty="0" err="1"/>
              <a:t>IHostingEnvironment</a:t>
            </a:r>
            <a:r>
              <a:rPr lang="en-US" sz="2600" dirty="0"/>
              <a:t> interface provides information about the app's web hosting environment. Use constructor injection to obtain the </a:t>
            </a:r>
            <a:r>
              <a:rPr lang="en-US" sz="2600" dirty="0" err="1"/>
              <a:t>IHostingEnvironment</a:t>
            </a:r>
            <a:r>
              <a:rPr lang="en-US" sz="2600" dirty="0"/>
              <a:t> in order to use its properties and extension methods:</a:t>
            </a:r>
          </a:p>
        </p:txBody>
      </p:sp>
      <p:sp>
        <p:nvSpPr>
          <p:cNvPr id="4" name="Slide Number Placeholder 3">
            <a:extLst>
              <a:ext uri="{FF2B5EF4-FFF2-40B4-BE49-F238E27FC236}">
                <a16:creationId xmlns:a16="http://schemas.microsoft.com/office/drawing/2014/main" id="{CA88BECC-A5AA-4DBF-88F9-ABBDF953B8C7}"/>
              </a:ext>
            </a:extLst>
          </p:cNvPr>
          <p:cNvSpPr>
            <a:spLocks noGrp="1"/>
          </p:cNvSpPr>
          <p:nvPr>
            <p:ph type="sldNum" sz="quarter" idx="12"/>
          </p:nvPr>
        </p:nvSpPr>
        <p:spPr/>
        <p:txBody>
          <a:bodyPr/>
          <a:lstStyle/>
          <a:p>
            <a:fld id="{C51EAA63-D034-42AE-91FA-B13B9518C7BE}" type="slidenum">
              <a:rPr lang="en-US" smtClean="0"/>
              <a:pPr/>
              <a:t>72</a:t>
            </a:fld>
            <a:endParaRPr lang="en-US" dirty="0"/>
          </a:p>
        </p:txBody>
      </p:sp>
      <p:pic>
        <p:nvPicPr>
          <p:cNvPr id="5" name="Picture 4">
            <a:extLst>
              <a:ext uri="{FF2B5EF4-FFF2-40B4-BE49-F238E27FC236}">
                <a16:creationId xmlns:a16="http://schemas.microsoft.com/office/drawing/2014/main" id="{4F1A3B12-FA60-4A39-B62D-D1383154C732}"/>
              </a:ext>
            </a:extLst>
          </p:cNvPr>
          <p:cNvPicPr>
            <a:picLocks noChangeAspect="1"/>
          </p:cNvPicPr>
          <p:nvPr/>
        </p:nvPicPr>
        <p:blipFill>
          <a:blip r:embed="rId2"/>
          <a:stretch>
            <a:fillRect/>
          </a:stretch>
        </p:blipFill>
        <p:spPr>
          <a:xfrm>
            <a:off x="3053166" y="2266949"/>
            <a:ext cx="4831946" cy="3135625"/>
          </a:xfrm>
          <a:prstGeom prst="rect">
            <a:avLst/>
          </a:prstGeom>
        </p:spPr>
      </p:pic>
    </p:spTree>
    <p:extLst>
      <p:ext uri="{BB962C8B-B14F-4D97-AF65-F5344CB8AC3E}">
        <p14:creationId xmlns:p14="http://schemas.microsoft.com/office/powerpoint/2010/main" val="104162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0669-5741-4C0D-9B13-0C5D7FA01B73}"/>
              </a:ext>
            </a:extLst>
          </p:cNvPr>
          <p:cNvSpPr>
            <a:spLocks noGrp="1"/>
          </p:cNvSpPr>
          <p:nvPr>
            <p:ph type="title"/>
          </p:nvPr>
        </p:nvSpPr>
        <p:spPr>
          <a:xfrm>
            <a:off x="314842" y="406367"/>
            <a:ext cx="11125199" cy="504987"/>
          </a:xfrm>
        </p:spPr>
        <p:txBody>
          <a:bodyPr>
            <a:normAutofit fontScale="90000"/>
          </a:bodyPr>
          <a:lstStyle/>
          <a:p>
            <a:r>
              <a:rPr lang="en-IN" dirty="0" err="1"/>
              <a:t>IHostingEnvironment</a:t>
            </a:r>
            <a:r>
              <a:rPr lang="en-IN" dirty="0"/>
              <a:t> interface</a:t>
            </a:r>
            <a:endParaRPr lang="en-US" dirty="0"/>
          </a:p>
        </p:txBody>
      </p:sp>
      <p:sp>
        <p:nvSpPr>
          <p:cNvPr id="3" name="Content Placeholder 2">
            <a:extLst>
              <a:ext uri="{FF2B5EF4-FFF2-40B4-BE49-F238E27FC236}">
                <a16:creationId xmlns:a16="http://schemas.microsoft.com/office/drawing/2014/main" id="{C0259E1E-EE4F-4C4A-B21B-BE6C3D07592E}"/>
              </a:ext>
            </a:extLst>
          </p:cNvPr>
          <p:cNvSpPr>
            <a:spLocks noGrp="1"/>
          </p:cNvSpPr>
          <p:nvPr>
            <p:ph idx="1"/>
          </p:nvPr>
        </p:nvSpPr>
        <p:spPr>
          <a:xfrm>
            <a:off x="531151" y="1090048"/>
            <a:ext cx="11126522" cy="4419600"/>
          </a:xfrm>
        </p:spPr>
        <p:txBody>
          <a:bodyPr/>
          <a:lstStyle/>
          <a:p>
            <a:r>
              <a:rPr lang="en-US" dirty="0"/>
              <a:t>A convention-based approach can be used to configure the app at startup based on the environment. Alternatively, inject the </a:t>
            </a:r>
            <a:r>
              <a:rPr lang="en-US" dirty="0" err="1"/>
              <a:t>IHostingEnvironment</a:t>
            </a:r>
            <a:r>
              <a:rPr lang="en-US" dirty="0"/>
              <a:t> into the Startup constructor for use in </a:t>
            </a:r>
            <a:r>
              <a:rPr lang="en-US" dirty="0" err="1"/>
              <a:t>ConfigureServices</a:t>
            </a:r>
            <a:r>
              <a:rPr lang="en-US" dirty="0"/>
              <a:t>:</a:t>
            </a:r>
          </a:p>
        </p:txBody>
      </p:sp>
      <p:sp>
        <p:nvSpPr>
          <p:cNvPr id="4" name="Slide Number Placeholder 3">
            <a:extLst>
              <a:ext uri="{FF2B5EF4-FFF2-40B4-BE49-F238E27FC236}">
                <a16:creationId xmlns:a16="http://schemas.microsoft.com/office/drawing/2014/main" id="{48ED06B0-9273-4A0C-9B2F-C3314F271B04}"/>
              </a:ext>
            </a:extLst>
          </p:cNvPr>
          <p:cNvSpPr>
            <a:spLocks noGrp="1"/>
          </p:cNvSpPr>
          <p:nvPr>
            <p:ph type="sldNum" sz="quarter" idx="12"/>
          </p:nvPr>
        </p:nvSpPr>
        <p:spPr/>
        <p:txBody>
          <a:bodyPr/>
          <a:lstStyle/>
          <a:p>
            <a:fld id="{C51EAA63-D034-42AE-91FA-B13B9518C7BE}" type="slidenum">
              <a:rPr lang="en-US" smtClean="0"/>
              <a:pPr/>
              <a:t>73</a:t>
            </a:fld>
            <a:endParaRPr lang="en-US" dirty="0"/>
          </a:p>
        </p:txBody>
      </p:sp>
      <p:pic>
        <p:nvPicPr>
          <p:cNvPr id="5" name="Picture 4">
            <a:extLst>
              <a:ext uri="{FF2B5EF4-FFF2-40B4-BE49-F238E27FC236}">
                <a16:creationId xmlns:a16="http://schemas.microsoft.com/office/drawing/2014/main" id="{A1310EBC-2723-4687-B057-F3BB3CD4C5C3}"/>
              </a:ext>
            </a:extLst>
          </p:cNvPr>
          <p:cNvPicPr>
            <a:picLocks noChangeAspect="1"/>
          </p:cNvPicPr>
          <p:nvPr/>
        </p:nvPicPr>
        <p:blipFill>
          <a:blip r:embed="rId2"/>
          <a:stretch>
            <a:fillRect/>
          </a:stretch>
        </p:blipFill>
        <p:spPr>
          <a:xfrm>
            <a:off x="3553341" y="2470598"/>
            <a:ext cx="4648200" cy="3562350"/>
          </a:xfrm>
          <a:prstGeom prst="rect">
            <a:avLst/>
          </a:prstGeom>
        </p:spPr>
      </p:pic>
    </p:spTree>
    <p:extLst>
      <p:ext uri="{BB962C8B-B14F-4D97-AF65-F5344CB8AC3E}">
        <p14:creationId xmlns:p14="http://schemas.microsoft.com/office/powerpoint/2010/main" val="32621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4297-29CB-4274-AB64-9CFE46065DA1}"/>
              </a:ext>
            </a:extLst>
          </p:cNvPr>
          <p:cNvSpPr>
            <a:spLocks noGrp="1"/>
          </p:cNvSpPr>
          <p:nvPr>
            <p:ph type="title"/>
          </p:nvPr>
        </p:nvSpPr>
        <p:spPr>
          <a:xfrm>
            <a:off x="268347" y="344373"/>
            <a:ext cx="11125199" cy="566981"/>
          </a:xfrm>
        </p:spPr>
        <p:txBody>
          <a:bodyPr>
            <a:normAutofit fontScale="90000"/>
          </a:bodyPr>
          <a:lstStyle/>
          <a:p>
            <a:r>
              <a:rPr lang="en-IN" dirty="0" err="1"/>
              <a:t>IHostingEnvironment</a:t>
            </a:r>
            <a:r>
              <a:rPr lang="en-IN" dirty="0"/>
              <a:t> interface</a:t>
            </a:r>
            <a:endParaRPr lang="en-US" dirty="0"/>
          </a:p>
        </p:txBody>
      </p:sp>
      <p:sp>
        <p:nvSpPr>
          <p:cNvPr id="3" name="Content Placeholder 2">
            <a:extLst>
              <a:ext uri="{FF2B5EF4-FFF2-40B4-BE49-F238E27FC236}">
                <a16:creationId xmlns:a16="http://schemas.microsoft.com/office/drawing/2014/main" id="{612E9078-B3B1-4595-B95A-6069678BCF2D}"/>
              </a:ext>
            </a:extLst>
          </p:cNvPr>
          <p:cNvSpPr>
            <a:spLocks noGrp="1"/>
          </p:cNvSpPr>
          <p:nvPr>
            <p:ph idx="1"/>
          </p:nvPr>
        </p:nvSpPr>
        <p:spPr>
          <a:xfrm>
            <a:off x="531151" y="1105545"/>
            <a:ext cx="4877757" cy="5155769"/>
          </a:xfrm>
        </p:spPr>
        <p:txBody>
          <a:bodyPr/>
          <a:lstStyle/>
          <a:p>
            <a:pPr algn="just"/>
            <a:r>
              <a:rPr lang="en-US" sz="2600" dirty="0"/>
              <a:t>The </a:t>
            </a:r>
            <a:r>
              <a:rPr lang="en-US" sz="2600" dirty="0" err="1"/>
              <a:t>IHostingEnvironment</a:t>
            </a:r>
            <a:r>
              <a:rPr lang="en-US" sz="2600" dirty="0"/>
              <a:t> service can also be injected directly into the Configure method for setting up the processing pipeline:</a:t>
            </a:r>
          </a:p>
          <a:p>
            <a:pPr algn="just"/>
            <a:endParaRPr lang="en-US" sz="2600" dirty="0"/>
          </a:p>
          <a:p>
            <a:pPr algn="just"/>
            <a:endParaRPr lang="en-US" sz="2600" dirty="0"/>
          </a:p>
          <a:p>
            <a:pPr algn="just"/>
            <a:r>
              <a:rPr lang="en-US" sz="2600" dirty="0" err="1"/>
              <a:t>IHostingEnvironment</a:t>
            </a:r>
            <a:r>
              <a:rPr lang="en-US" sz="2600" dirty="0"/>
              <a:t> can be injected into the Invoke method when creating custom middleware:</a:t>
            </a:r>
          </a:p>
        </p:txBody>
      </p:sp>
      <p:sp>
        <p:nvSpPr>
          <p:cNvPr id="4" name="Slide Number Placeholder 3">
            <a:extLst>
              <a:ext uri="{FF2B5EF4-FFF2-40B4-BE49-F238E27FC236}">
                <a16:creationId xmlns:a16="http://schemas.microsoft.com/office/drawing/2014/main" id="{9E470889-030D-4BDA-9FE7-D6BAC3CFFC5C}"/>
              </a:ext>
            </a:extLst>
          </p:cNvPr>
          <p:cNvSpPr>
            <a:spLocks noGrp="1"/>
          </p:cNvSpPr>
          <p:nvPr>
            <p:ph type="sldNum" sz="quarter" idx="12"/>
          </p:nvPr>
        </p:nvSpPr>
        <p:spPr/>
        <p:txBody>
          <a:bodyPr/>
          <a:lstStyle/>
          <a:p>
            <a:fld id="{C51EAA63-D034-42AE-91FA-B13B9518C7BE}" type="slidenum">
              <a:rPr lang="en-US" smtClean="0"/>
              <a:pPr/>
              <a:t>74</a:t>
            </a:fld>
            <a:endParaRPr lang="en-US" dirty="0"/>
          </a:p>
        </p:txBody>
      </p:sp>
      <p:pic>
        <p:nvPicPr>
          <p:cNvPr id="5" name="Picture 4">
            <a:extLst>
              <a:ext uri="{FF2B5EF4-FFF2-40B4-BE49-F238E27FC236}">
                <a16:creationId xmlns:a16="http://schemas.microsoft.com/office/drawing/2014/main" id="{A7027B8C-BA2D-49DB-938B-E1ED5B88313E}"/>
              </a:ext>
            </a:extLst>
          </p:cNvPr>
          <p:cNvPicPr>
            <a:picLocks noChangeAspect="1"/>
          </p:cNvPicPr>
          <p:nvPr/>
        </p:nvPicPr>
        <p:blipFill>
          <a:blip r:embed="rId2"/>
          <a:stretch>
            <a:fillRect/>
          </a:stretch>
        </p:blipFill>
        <p:spPr>
          <a:xfrm>
            <a:off x="6032423" y="685366"/>
            <a:ext cx="5950047" cy="2847688"/>
          </a:xfrm>
          <a:prstGeom prst="rect">
            <a:avLst/>
          </a:prstGeom>
        </p:spPr>
      </p:pic>
      <p:pic>
        <p:nvPicPr>
          <p:cNvPr id="6" name="Picture 5">
            <a:extLst>
              <a:ext uri="{FF2B5EF4-FFF2-40B4-BE49-F238E27FC236}">
                <a16:creationId xmlns:a16="http://schemas.microsoft.com/office/drawing/2014/main" id="{E395A8B3-8A9E-43EB-9812-36336D7E061F}"/>
              </a:ext>
            </a:extLst>
          </p:cNvPr>
          <p:cNvPicPr>
            <a:picLocks noChangeAspect="1"/>
          </p:cNvPicPr>
          <p:nvPr/>
        </p:nvPicPr>
        <p:blipFill>
          <a:blip r:embed="rId3"/>
          <a:stretch>
            <a:fillRect/>
          </a:stretch>
        </p:blipFill>
        <p:spPr>
          <a:xfrm>
            <a:off x="5970431" y="3722449"/>
            <a:ext cx="5562600" cy="2569680"/>
          </a:xfrm>
          <a:prstGeom prst="rect">
            <a:avLst/>
          </a:prstGeom>
        </p:spPr>
      </p:pic>
    </p:spTree>
    <p:extLst>
      <p:ext uri="{BB962C8B-B14F-4D97-AF65-F5344CB8AC3E}">
        <p14:creationId xmlns:p14="http://schemas.microsoft.com/office/powerpoint/2010/main" val="32409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F2A1-5077-47AA-A2B9-804272C2A757}"/>
              </a:ext>
            </a:extLst>
          </p:cNvPr>
          <p:cNvSpPr>
            <a:spLocks noGrp="1"/>
          </p:cNvSpPr>
          <p:nvPr>
            <p:ph type="title"/>
          </p:nvPr>
        </p:nvSpPr>
        <p:spPr>
          <a:xfrm>
            <a:off x="283845" y="313377"/>
            <a:ext cx="11125199" cy="597977"/>
          </a:xfrm>
        </p:spPr>
        <p:txBody>
          <a:bodyPr/>
          <a:lstStyle/>
          <a:p>
            <a:r>
              <a:rPr lang="en-IN" dirty="0" err="1"/>
              <a:t>IApplicationLifetime</a:t>
            </a:r>
            <a:r>
              <a:rPr lang="en-IN" dirty="0"/>
              <a:t> interface</a:t>
            </a:r>
            <a:endParaRPr lang="en-US" dirty="0"/>
          </a:p>
        </p:txBody>
      </p:sp>
      <p:sp>
        <p:nvSpPr>
          <p:cNvPr id="3" name="Content Placeholder 2">
            <a:extLst>
              <a:ext uri="{FF2B5EF4-FFF2-40B4-BE49-F238E27FC236}">
                <a16:creationId xmlns:a16="http://schemas.microsoft.com/office/drawing/2014/main" id="{88CE295D-868B-43D9-A12E-EF2135E097F0}"/>
              </a:ext>
            </a:extLst>
          </p:cNvPr>
          <p:cNvSpPr>
            <a:spLocks noGrp="1"/>
          </p:cNvSpPr>
          <p:nvPr>
            <p:ph idx="1"/>
          </p:nvPr>
        </p:nvSpPr>
        <p:spPr>
          <a:xfrm>
            <a:off x="531151" y="1105547"/>
            <a:ext cx="11126522" cy="4419600"/>
          </a:xfrm>
        </p:spPr>
        <p:txBody>
          <a:bodyPr/>
          <a:lstStyle/>
          <a:p>
            <a:pPr algn="just"/>
            <a:r>
              <a:rPr lang="en-US" dirty="0" err="1"/>
              <a:t>IApplicationLifetime</a:t>
            </a:r>
            <a:r>
              <a:rPr lang="en-US" dirty="0"/>
              <a:t> allows for post-startup and shutdown activities. Three properties on the interface are cancellation tokens used to register Action methods that define startup and shutdown events.</a:t>
            </a:r>
          </a:p>
        </p:txBody>
      </p:sp>
      <p:sp>
        <p:nvSpPr>
          <p:cNvPr id="4" name="Slide Number Placeholder 3">
            <a:extLst>
              <a:ext uri="{FF2B5EF4-FFF2-40B4-BE49-F238E27FC236}">
                <a16:creationId xmlns:a16="http://schemas.microsoft.com/office/drawing/2014/main" id="{F8C260DF-42DC-4E10-9B81-607E017BF22B}"/>
              </a:ext>
            </a:extLst>
          </p:cNvPr>
          <p:cNvSpPr>
            <a:spLocks noGrp="1"/>
          </p:cNvSpPr>
          <p:nvPr>
            <p:ph type="sldNum" sz="quarter" idx="12"/>
          </p:nvPr>
        </p:nvSpPr>
        <p:spPr/>
        <p:txBody>
          <a:bodyPr/>
          <a:lstStyle/>
          <a:p>
            <a:fld id="{C51EAA63-D034-42AE-91FA-B13B9518C7BE}" type="slidenum">
              <a:rPr lang="en-US" smtClean="0"/>
              <a:pPr/>
              <a:t>75</a:t>
            </a:fld>
            <a:endParaRPr lang="en-US" dirty="0"/>
          </a:p>
        </p:txBody>
      </p:sp>
      <p:graphicFrame>
        <p:nvGraphicFramePr>
          <p:cNvPr id="5" name="Table 4">
            <a:extLst>
              <a:ext uri="{FF2B5EF4-FFF2-40B4-BE49-F238E27FC236}">
                <a16:creationId xmlns:a16="http://schemas.microsoft.com/office/drawing/2014/main" id="{2C9AC08D-697F-42CE-AEB5-56C8AA02A302}"/>
              </a:ext>
            </a:extLst>
          </p:cNvPr>
          <p:cNvGraphicFramePr>
            <a:graphicFrameLocks noGrp="1"/>
          </p:cNvGraphicFramePr>
          <p:nvPr>
            <p:extLst>
              <p:ext uri="{D42A27DB-BD31-4B8C-83A1-F6EECF244321}">
                <p14:modId xmlns:p14="http://schemas.microsoft.com/office/powerpoint/2010/main" val="946231301"/>
              </p:ext>
            </p:extLst>
          </p:nvPr>
        </p:nvGraphicFramePr>
        <p:xfrm>
          <a:off x="1897953" y="2670875"/>
          <a:ext cx="8392918" cy="3230880"/>
        </p:xfrm>
        <a:graphic>
          <a:graphicData uri="http://schemas.openxmlformats.org/drawingml/2006/table">
            <a:tbl>
              <a:tblPr>
                <a:tableStyleId>{E8B1032C-EA38-4F05-BA0D-38AFFFC7BED3}</a:tableStyleId>
              </a:tblPr>
              <a:tblGrid>
                <a:gridCol w="2333081">
                  <a:extLst>
                    <a:ext uri="{9D8B030D-6E8A-4147-A177-3AD203B41FA5}">
                      <a16:colId xmlns:a16="http://schemas.microsoft.com/office/drawing/2014/main" val="563108508"/>
                    </a:ext>
                  </a:extLst>
                </a:gridCol>
                <a:gridCol w="6059837">
                  <a:extLst>
                    <a:ext uri="{9D8B030D-6E8A-4147-A177-3AD203B41FA5}">
                      <a16:colId xmlns:a16="http://schemas.microsoft.com/office/drawing/2014/main" val="3383507829"/>
                    </a:ext>
                  </a:extLst>
                </a:gridCol>
              </a:tblGrid>
              <a:tr h="394378">
                <a:tc>
                  <a:txBody>
                    <a:bodyPr/>
                    <a:lstStyle/>
                    <a:p>
                      <a:pPr algn="l" fontAlgn="b"/>
                      <a:r>
                        <a:rPr lang="en-US">
                          <a:effectLst/>
                        </a:rPr>
                        <a:t>Cancellation Token</a:t>
                      </a:r>
                    </a:p>
                  </a:txBody>
                  <a:tcPr marL="152400" marR="152400" marT="114300" marB="114300" anchor="b"/>
                </a:tc>
                <a:tc>
                  <a:txBody>
                    <a:bodyPr/>
                    <a:lstStyle/>
                    <a:p>
                      <a:pPr algn="l" fontAlgn="b"/>
                      <a:r>
                        <a:rPr lang="en-US">
                          <a:effectLst/>
                        </a:rPr>
                        <a:t>Triggered when…</a:t>
                      </a:r>
                    </a:p>
                  </a:txBody>
                  <a:tcPr marL="152400" marR="152400" marT="114300" marB="114300" anchor="b"/>
                </a:tc>
                <a:extLst>
                  <a:ext uri="{0D108BD9-81ED-4DB2-BD59-A6C34878D82A}">
                    <a16:rowId xmlns:a16="http://schemas.microsoft.com/office/drawing/2014/main" val="1918671505"/>
                  </a:ext>
                </a:extLst>
              </a:tr>
              <a:tr h="394378">
                <a:tc>
                  <a:txBody>
                    <a:bodyPr/>
                    <a:lstStyle/>
                    <a:p>
                      <a:pPr fontAlgn="t"/>
                      <a:r>
                        <a:rPr lang="en-US" u="none" strike="noStrike" dirty="0" err="1">
                          <a:effectLst/>
                        </a:rPr>
                        <a:t>ApplicationStarted</a:t>
                      </a:r>
                      <a:endParaRPr lang="en-US" dirty="0">
                        <a:effectLst/>
                      </a:endParaRPr>
                    </a:p>
                  </a:txBody>
                  <a:tcPr marL="152400" marR="152400" marT="114300" marB="114300"/>
                </a:tc>
                <a:tc>
                  <a:txBody>
                    <a:bodyPr/>
                    <a:lstStyle/>
                    <a:p>
                      <a:pPr fontAlgn="t"/>
                      <a:r>
                        <a:rPr lang="en-US">
                          <a:effectLst/>
                        </a:rPr>
                        <a:t>The host has fully started.</a:t>
                      </a:r>
                    </a:p>
                  </a:txBody>
                  <a:tcPr marL="152400" marR="152400" marT="114300" marB="114300"/>
                </a:tc>
                <a:extLst>
                  <a:ext uri="{0D108BD9-81ED-4DB2-BD59-A6C34878D82A}">
                    <a16:rowId xmlns:a16="http://schemas.microsoft.com/office/drawing/2014/main" val="3506451157"/>
                  </a:ext>
                </a:extLst>
              </a:tr>
              <a:tr h="835154">
                <a:tc>
                  <a:txBody>
                    <a:bodyPr/>
                    <a:lstStyle/>
                    <a:p>
                      <a:pPr fontAlgn="t"/>
                      <a:r>
                        <a:rPr lang="en-US" u="none" strike="noStrike" dirty="0" err="1">
                          <a:effectLst/>
                        </a:rPr>
                        <a:t>ApplicationStopped</a:t>
                      </a:r>
                      <a:endParaRPr lang="en-US" dirty="0">
                        <a:effectLst/>
                      </a:endParaRPr>
                    </a:p>
                  </a:txBody>
                  <a:tcPr marL="152400" marR="152400" marT="114300" marB="114300"/>
                </a:tc>
                <a:tc>
                  <a:txBody>
                    <a:bodyPr/>
                    <a:lstStyle/>
                    <a:p>
                      <a:pPr fontAlgn="t"/>
                      <a:r>
                        <a:rPr lang="en-US">
                          <a:effectLst/>
                        </a:rPr>
                        <a:t>The host is completing a graceful shutdown. All requests should be processed. Shutdown blocks until this event completes.</a:t>
                      </a:r>
                    </a:p>
                  </a:txBody>
                  <a:tcPr marL="152400" marR="152400" marT="114300" marB="114300"/>
                </a:tc>
                <a:extLst>
                  <a:ext uri="{0D108BD9-81ED-4DB2-BD59-A6C34878D82A}">
                    <a16:rowId xmlns:a16="http://schemas.microsoft.com/office/drawing/2014/main" val="2318281629"/>
                  </a:ext>
                </a:extLst>
              </a:tr>
              <a:tr h="835154">
                <a:tc>
                  <a:txBody>
                    <a:bodyPr/>
                    <a:lstStyle/>
                    <a:p>
                      <a:pPr fontAlgn="t"/>
                      <a:r>
                        <a:rPr lang="en-US" u="none" strike="noStrike" dirty="0" err="1">
                          <a:effectLst/>
                        </a:rPr>
                        <a:t>ApplicationStopping</a:t>
                      </a:r>
                      <a:endParaRPr lang="en-US" dirty="0">
                        <a:effectLst/>
                      </a:endParaRPr>
                    </a:p>
                  </a:txBody>
                  <a:tcPr marL="152400" marR="152400" marT="114300" marB="114300"/>
                </a:tc>
                <a:tc>
                  <a:txBody>
                    <a:bodyPr/>
                    <a:lstStyle/>
                    <a:p>
                      <a:pPr fontAlgn="t"/>
                      <a:r>
                        <a:rPr lang="en-US" dirty="0">
                          <a:effectLst/>
                        </a:rPr>
                        <a:t>The host is performing a graceful shutdown. Requests may still be processing. Shutdown blocks until this event completes.</a:t>
                      </a:r>
                    </a:p>
                  </a:txBody>
                  <a:tcPr marL="152400" marR="152400" marT="114300" marB="114300"/>
                </a:tc>
                <a:extLst>
                  <a:ext uri="{0D108BD9-81ED-4DB2-BD59-A6C34878D82A}">
                    <a16:rowId xmlns:a16="http://schemas.microsoft.com/office/drawing/2014/main" val="3776242699"/>
                  </a:ext>
                </a:extLst>
              </a:tr>
            </a:tbl>
          </a:graphicData>
        </a:graphic>
      </p:graphicFrame>
    </p:spTree>
    <p:extLst>
      <p:ext uri="{BB962C8B-B14F-4D97-AF65-F5344CB8AC3E}">
        <p14:creationId xmlns:p14="http://schemas.microsoft.com/office/powerpoint/2010/main" val="402976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6C4B-A2D3-4BD5-9432-0A5177C7E4C6}"/>
              </a:ext>
            </a:extLst>
          </p:cNvPr>
          <p:cNvSpPr>
            <a:spLocks noGrp="1"/>
          </p:cNvSpPr>
          <p:nvPr>
            <p:ph type="title"/>
          </p:nvPr>
        </p:nvSpPr>
        <p:spPr>
          <a:xfrm>
            <a:off x="314841" y="390868"/>
            <a:ext cx="11125199" cy="520486"/>
          </a:xfrm>
        </p:spPr>
        <p:txBody>
          <a:bodyPr>
            <a:normAutofit fontScale="90000"/>
          </a:bodyPr>
          <a:lstStyle/>
          <a:p>
            <a:r>
              <a:rPr lang="en-IN" dirty="0" err="1"/>
              <a:t>IApplicationLifetime</a:t>
            </a:r>
            <a:r>
              <a:rPr lang="en-IN" dirty="0"/>
              <a:t> interface</a:t>
            </a:r>
            <a:endParaRPr lang="en-US" dirty="0"/>
          </a:p>
        </p:txBody>
      </p:sp>
      <p:sp>
        <p:nvSpPr>
          <p:cNvPr id="4" name="Slide Number Placeholder 3">
            <a:extLst>
              <a:ext uri="{FF2B5EF4-FFF2-40B4-BE49-F238E27FC236}">
                <a16:creationId xmlns:a16="http://schemas.microsoft.com/office/drawing/2014/main" id="{F20B94F2-6252-4606-B887-2F83F1733582}"/>
              </a:ext>
            </a:extLst>
          </p:cNvPr>
          <p:cNvSpPr>
            <a:spLocks noGrp="1"/>
          </p:cNvSpPr>
          <p:nvPr>
            <p:ph type="sldNum" sz="quarter" idx="12"/>
          </p:nvPr>
        </p:nvSpPr>
        <p:spPr/>
        <p:txBody>
          <a:bodyPr/>
          <a:lstStyle/>
          <a:p>
            <a:fld id="{C51EAA63-D034-42AE-91FA-B13B9518C7BE}" type="slidenum">
              <a:rPr lang="en-US" smtClean="0"/>
              <a:pPr/>
              <a:t>76</a:t>
            </a:fld>
            <a:endParaRPr lang="en-US" dirty="0"/>
          </a:p>
        </p:txBody>
      </p:sp>
      <p:pic>
        <p:nvPicPr>
          <p:cNvPr id="5" name="Picture 4">
            <a:extLst>
              <a:ext uri="{FF2B5EF4-FFF2-40B4-BE49-F238E27FC236}">
                <a16:creationId xmlns:a16="http://schemas.microsoft.com/office/drawing/2014/main" id="{7C9E5372-EAEE-49B8-A60E-5403811937DC}"/>
              </a:ext>
            </a:extLst>
          </p:cNvPr>
          <p:cNvPicPr>
            <a:picLocks noChangeAspect="1"/>
          </p:cNvPicPr>
          <p:nvPr/>
        </p:nvPicPr>
        <p:blipFill>
          <a:blip r:embed="rId2"/>
          <a:stretch>
            <a:fillRect/>
          </a:stretch>
        </p:blipFill>
        <p:spPr>
          <a:xfrm>
            <a:off x="2061275" y="1047749"/>
            <a:ext cx="7404987" cy="5229511"/>
          </a:xfrm>
          <a:prstGeom prst="rect">
            <a:avLst/>
          </a:prstGeom>
        </p:spPr>
      </p:pic>
    </p:spTree>
    <p:extLst>
      <p:ext uri="{BB962C8B-B14F-4D97-AF65-F5344CB8AC3E}">
        <p14:creationId xmlns:p14="http://schemas.microsoft.com/office/powerpoint/2010/main" val="260220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6FD5-8E56-4F4C-B563-228321860E61}"/>
              </a:ext>
            </a:extLst>
          </p:cNvPr>
          <p:cNvSpPr>
            <a:spLocks noGrp="1"/>
          </p:cNvSpPr>
          <p:nvPr>
            <p:ph type="title"/>
          </p:nvPr>
        </p:nvSpPr>
        <p:spPr>
          <a:xfrm>
            <a:off x="252849" y="263471"/>
            <a:ext cx="11125199" cy="520486"/>
          </a:xfrm>
        </p:spPr>
        <p:txBody>
          <a:bodyPr>
            <a:normAutofit fontScale="90000"/>
          </a:bodyPr>
          <a:lstStyle/>
          <a:p>
            <a:r>
              <a:rPr lang="en-IN" dirty="0" err="1"/>
              <a:t>IApplicationLifetime</a:t>
            </a:r>
            <a:r>
              <a:rPr lang="en-IN" dirty="0"/>
              <a:t> interface</a:t>
            </a:r>
            <a:endParaRPr lang="en-US" dirty="0"/>
          </a:p>
        </p:txBody>
      </p:sp>
      <p:sp>
        <p:nvSpPr>
          <p:cNvPr id="3" name="Content Placeholder 2">
            <a:extLst>
              <a:ext uri="{FF2B5EF4-FFF2-40B4-BE49-F238E27FC236}">
                <a16:creationId xmlns:a16="http://schemas.microsoft.com/office/drawing/2014/main" id="{7A33C9C7-0A39-4EC1-BF3F-031D8CAB3DF7}"/>
              </a:ext>
            </a:extLst>
          </p:cNvPr>
          <p:cNvSpPr>
            <a:spLocks noGrp="1"/>
          </p:cNvSpPr>
          <p:nvPr>
            <p:ph idx="1"/>
          </p:nvPr>
        </p:nvSpPr>
        <p:spPr>
          <a:xfrm>
            <a:off x="531151" y="966062"/>
            <a:ext cx="11126522" cy="4419600"/>
          </a:xfrm>
        </p:spPr>
        <p:txBody>
          <a:bodyPr/>
          <a:lstStyle/>
          <a:p>
            <a:r>
              <a:rPr lang="en-US" dirty="0" err="1"/>
              <a:t>StopApplication</a:t>
            </a:r>
            <a:r>
              <a:rPr lang="en-US" dirty="0"/>
              <a:t> requests termination of the app. The following class uses </a:t>
            </a:r>
            <a:r>
              <a:rPr lang="en-US" dirty="0" err="1"/>
              <a:t>StopApplication</a:t>
            </a:r>
            <a:r>
              <a:rPr lang="en-US" dirty="0"/>
              <a:t> to gracefully shut down an app when the class's Shutdown method is called:</a:t>
            </a:r>
          </a:p>
        </p:txBody>
      </p:sp>
      <p:sp>
        <p:nvSpPr>
          <p:cNvPr id="4" name="Slide Number Placeholder 3">
            <a:extLst>
              <a:ext uri="{FF2B5EF4-FFF2-40B4-BE49-F238E27FC236}">
                <a16:creationId xmlns:a16="http://schemas.microsoft.com/office/drawing/2014/main" id="{94C2C2E9-D171-45C5-A07B-A37DCC5B3DAE}"/>
              </a:ext>
            </a:extLst>
          </p:cNvPr>
          <p:cNvSpPr>
            <a:spLocks noGrp="1"/>
          </p:cNvSpPr>
          <p:nvPr>
            <p:ph type="sldNum" sz="quarter" idx="12"/>
          </p:nvPr>
        </p:nvSpPr>
        <p:spPr/>
        <p:txBody>
          <a:bodyPr/>
          <a:lstStyle/>
          <a:p>
            <a:fld id="{C51EAA63-D034-42AE-91FA-B13B9518C7BE}" type="slidenum">
              <a:rPr lang="en-US" smtClean="0"/>
              <a:pPr/>
              <a:t>77</a:t>
            </a:fld>
            <a:endParaRPr lang="en-US" dirty="0"/>
          </a:p>
        </p:txBody>
      </p:sp>
      <p:pic>
        <p:nvPicPr>
          <p:cNvPr id="5" name="Picture 4">
            <a:extLst>
              <a:ext uri="{FF2B5EF4-FFF2-40B4-BE49-F238E27FC236}">
                <a16:creationId xmlns:a16="http://schemas.microsoft.com/office/drawing/2014/main" id="{F0FD3803-B683-4382-B144-2EF1A1E5AC96}"/>
              </a:ext>
            </a:extLst>
          </p:cNvPr>
          <p:cNvPicPr>
            <a:picLocks noChangeAspect="1"/>
          </p:cNvPicPr>
          <p:nvPr/>
        </p:nvPicPr>
        <p:blipFill>
          <a:blip r:embed="rId2"/>
          <a:stretch>
            <a:fillRect/>
          </a:stretch>
        </p:blipFill>
        <p:spPr>
          <a:xfrm>
            <a:off x="3188042" y="2178641"/>
            <a:ext cx="5254812" cy="3052037"/>
          </a:xfrm>
          <a:prstGeom prst="rect">
            <a:avLst/>
          </a:prstGeom>
        </p:spPr>
      </p:pic>
    </p:spTree>
    <p:extLst>
      <p:ext uri="{BB962C8B-B14F-4D97-AF65-F5344CB8AC3E}">
        <p14:creationId xmlns:p14="http://schemas.microsoft.com/office/powerpoint/2010/main" val="32396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D2DD-7D1E-4DAC-A4D5-2DEB416E2C62}"/>
              </a:ext>
            </a:extLst>
          </p:cNvPr>
          <p:cNvSpPr>
            <a:spLocks noGrp="1"/>
          </p:cNvSpPr>
          <p:nvPr>
            <p:ph type="title"/>
          </p:nvPr>
        </p:nvSpPr>
        <p:spPr>
          <a:xfrm>
            <a:off x="283845" y="344373"/>
            <a:ext cx="11125199" cy="566981"/>
          </a:xfrm>
        </p:spPr>
        <p:txBody>
          <a:bodyPr>
            <a:normAutofit fontScale="90000"/>
          </a:bodyPr>
          <a:lstStyle/>
          <a:p>
            <a:r>
              <a:rPr lang="en-IN" dirty="0"/>
              <a:t>Generic Host</a:t>
            </a:r>
            <a:endParaRPr lang="en-US" dirty="0"/>
          </a:p>
        </p:txBody>
      </p:sp>
      <p:sp>
        <p:nvSpPr>
          <p:cNvPr id="3" name="Content Placeholder 2">
            <a:extLst>
              <a:ext uri="{FF2B5EF4-FFF2-40B4-BE49-F238E27FC236}">
                <a16:creationId xmlns:a16="http://schemas.microsoft.com/office/drawing/2014/main" id="{9A84CC59-724A-441E-8D1B-458C63F70C4A}"/>
              </a:ext>
            </a:extLst>
          </p:cNvPr>
          <p:cNvSpPr>
            <a:spLocks noGrp="1"/>
          </p:cNvSpPr>
          <p:nvPr>
            <p:ph idx="1"/>
          </p:nvPr>
        </p:nvSpPr>
        <p:spPr>
          <a:xfrm>
            <a:off x="531151" y="1090048"/>
            <a:ext cx="11126522" cy="4419600"/>
          </a:xfrm>
        </p:spPr>
        <p:txBody>
          <a:bodyPr/>
          <a:lstStyle/>
          <a:p>
            <a:pPr algn="just"/>
            <a:r>
              <a:rPr lang="en-US" sz="2600" dirty="0"/>
              <a:t>The purpose of Generic Host is to decouple the HTTP pipeline from the Web Host API to enable a wider array of host scenarios. Messaging, background tasks, and other non-HTTP workloads based on Generic Host benefit from cross-cutting capabilities, such as configuration, dependency injection (DI), and logging.</a:t>
            </a:r>
          </a:p>
          <a:p>
            <a:pPr algn="just"/>
            <a:endParaRPr lang="en-US" sz="2600" dirty="0"/>
          </a:p>
          <a:p>
            <a:pPr algn="just"/>
            <a:r>
              <a:rPr lang="en-US" sz="2600" dirty="0"/>
              <a:t>Generic Host is new in ASP.NET Core 2.1 and isn't suitable for web hosting scenarios. For web hosting scenarios, use the Web Host. Generic Host will replace Web Host in a future release and act as the primary host API in both HTTP and non-HTTP scenarios.</a:t>
            </a:r>
          </a:p>
        </p:txBody>
      </p:sp>
      <p:sp>
        <p:nvSpPr>
          <p:cNvPr id="4" name="Slide Number Placeholder 3">
            <a:extLst>
              <a:ext uri="{FF2B5EF4-FFF2-40B4-BE49-F238E27FC236}">
                <a16:creationId xmlns:a16="http://schemas.microsoft.com/office/drawing/2014/main" id="{D819BC17-09C9-49B4-B68E-E55C61AA08E2}"/>
              </a:ext>
            </a:extLst>
          </p:cNvPr>
          <p:cNvSpPr>
            <a:spLocks noGrp="1"/>
          </p:cNvSpPr>
          <p:nvPr>
            <p:ph type="sldNum" sz="quarter" idx="12"/>
          </p:nvPr>
        </p:nvSpPr>
        <p:spPr/>
        <p:txBody>
          <a:bodyPr/>
          <a:lstStyle/>
          <a:p>
            <a:fld id="{C51EAA63-D034-42AE-91FA-B13B9518C7BE}" type="slidenum">
              <a:rPr lang="en-US" smtClean="0"/>
              <a:pPr/>
              <a:t>78</a:t>
            </a:fld>
            <a:endParaRPr lang="en-US" dirty="0"/>
          </a:p>
        </p:txBody>
      </p:sp>
    </p:spTree>
    <p:extLst>
      <p:ext uri="{BB962C8B-B14F-4D97-AF65-F5344CB8AC3E}">
        <p14:creationId xmlns:p14="http://schemas.microsoft.com/office/powerpoint/2010/main" val="299290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E965-E27E-439E-A772-55DCF9FE8B5C}"/>
              </a:ext>
            </a:extLst>
          </p:cNvPr>
          <p:cNvSpPr>
            <a:spLocks noGrp="1"/>
          </p:cNvSpPr>
          <p:nvPr>
            <p:ph type="title"/>
          </p:nvPr>
        </p:nvSpPr>
        <p:spPr>
          <a:xfrm>
            <a:off x="275501" y="277057"/>
            <a:ext cx="11125199" cy="566981"/>
          </a:xfrm>
        </p:spPr>
        <p:txBody>
          <a:bodyPr>
            <a:normAutofit fontScale="90000"/>
          </a:bodyPr>
          <a:lstStyle/>
          <a:p>
            <a:r>
              <a:rPr lang="en-IN" dirty="0"/>
              <a:t>Setup a host</a:t>
            </a:r>
            <a:endParaRPr lang="en-US" dirty="0"/>
          </a:p>
        </p:txBody>
      </p:sp>
      <p:sp>
        <p:nvSpPr>
          <p:cNvPr id="3" name="Content Placeholder 2">
            <a:extLst>
              <a:ext uri="{FF2B5EF4-FFF2-40B4-BE49-F238E27FC236}">
                <a16:creationId xmlns:a16="http://schemas.microsoft.com/office/drawing/2014/main" id="{73F15F0E-6532-4508-A8DC-7A7F7A9CDA26}"/>
              </a:ext>
            </a:extLst>
          </p:cNvPr>
          <p:cNvSpPr>
            <a:spLocks noGrp="1"/>
          </p:cNvSpPr>
          <p:nvPr>
            <p:ph idx="1"/>
          </p:nvPr>
        </p:nvSpPr>
        <p:spPr>
          <a:xfrm>
            <a:off x="531151" y="951457"/>
            <a:ext cx="11126522" cy="4419600"/>
          </a:xfrm>
        </p:spPr>
        <p:txBody>
          <a:bodyPr/>
          <a:lstStyle/>
          <a:p>
            <a:r>
              <a:rPr lang="en-US" dirty="0"/>
              <a:t>The </a:t>
            </a:r>
            <a:r>
              <a:rPr lang="en-US" dirty="0" err="1"/>
              <a:t>HostBuilder</a:t>
            </a:r>
            <a:r>
              <a:rPr lang="en-US" dirty="0"/>
              <a:t> class is available from the following namespace, implementing the </a:t>
            </a:r>
            <a:r>
              <a:rPr lang="en-US" dirty="0" err="1"/>
              <a:t>IHostBuilder</a:t>
            </a:r>
            <a:r>
              <a:rPr lang="en-US" dirty="0"/>
              <a:t> interface:</a:t>
            </a:r>
          </a:p>
          <a:p>
            <a:endParaRPr lang="en-US" dirty="0"/>
          </a:p>
          <a:p>
            <a:r>
              <a:rPr lang="en-US" dirty="0"/>
              <a:t>At a minimum, the Main() method of your .NET Core app would look like the following:</a:t>
            </a:r>
          </a:p>
          <a:p>
            <a:endParaRPr lang="en-US" dirty="0"/>
          </a:p>
          <a:p>
            <a:endParaRPr lang="en-US" dirty="0"/>
          </a:p>
          <a:p>
            <a:endParaRPr lang="en-US" dirty="0"/>
          </a:p>
          <a:p>
            <a:endParaRPr lang="en-US" dirty="0"/>
          </a:p>
          <a:p>
            <a:r>
              <a:rPr lang="en-US" dirty="0"/>
              <a:t>Here, the Build() method initializes the host, so it can only be called once for initialization.</a:t>
            </a:r>
          </a:p>
          <a:p>
            <a:endParaRPr lang="en-US" dirty="0"/>
          </a:p>
          <a:p>
            <a:endParaRPr lang="en-US" dirty="0"/>
          </a:p>
        </p:txBody>
      </p:sp>
      <p:sp>
        <p:nvSpPr>
          <p:cNvPr id="4" name="Slide Number Placeholder 3">
            <a:extLst>
              <a:ext uri="{FF2B5EF4-FFF2-40B4-BE49-F238E27FC236}">
                <a16:creationId xmlns:a16="http://schemas.microsoft.com/office/drawing/2014/main" id="{2363F6C8-AFC5-451D-B17A-070EEB086EF0}"/>
              </a:ext>
            </a:extLst>
          </p:cNvPr>
          <p:cNvSpPr>
            <a:spLocks noGrp="1"/>
          </p:cNvSpPr>
          <p:nvPr>
            <p:ph type="sldNum" sz="quarter" idx="12"/>
          </p:nvPr>
        </p:nvSpPr>
        <p:spPr/>
        <p:txBody>
          <a:bodyPr/>
          <a:lstStyle/>
          <a:p>
            <a:fld id="{C51EAA63-D034-42AE-91FA-B13B9518C7BE}" type="slidenum">
              <a:rPr lang="en-US" smtClean="0"/>
              <a:pPr/>
              <a:t>79</a:t>
            </a:fld>
            <a:endParaRPr lang="en-US" dirty="0"/>
          </a:p>
        </p:txBody>
      </p:sp>
      <p:pic>
        <p:nvPicPr>
          <p:cNvPr id="5" name="Picture 4">
            <a:extLst>
              <a:ext uri="{FF2B5EF4-FFF2-40B4-BE49-F238E27FC236}">
                <a16:creationId xmlns:a16="http://schemas.microsoft.com/office/drawing/2014/main" id="{9ABC0610-5A80-47E6-AA88-DDEA94D6B838}"/>
              </a:ext>
            </a:extLst>
          </p:cNvPr>
          <p:cNvPicPr>
            <a:picLocks noChangeAspect="1"/>
          </p:cNvPicPr>
          <p:nvPr/>
        </p:nvPicPr>
        <p:blipFill>
          <a:blip r:embed="rId2"/>
          <a:stretch>
            <a:fillRect/>
          </a:stretch>
        </p:blipFill>
        <p:spPr>
          <a:xfrm>
            <a:off x="3057388" y="3221575"/>
            <a:ext cx="5320409" cy="1963684"/>
          </a:xfrm>
          <a:prstGeom prst="rect">
            <a:avLst/>
          </a:prstGeom>
        </p:spPr>
      </p:pic>
      <p:pic>
        <p:nvPicPr>
          <p:cNvPr id="6" name="Picture 5">
            <a:extLst>
              <a:ext uri="{FF2B5EF4-FFF2-40B4-BE49-F238E27FC236}">
                <a16:creationId xmlns:a16="http://schemas.microsoft.com/office/drawing/2014/main" id="{9BCDC798-D4E9-4F30-B15F-E1D6203D6994}"/>
              </a:ext>
            </a:extLst>
          </p:cNvPr>
          <p:cNvPicPr>
            <a:picLocks noChangeAspect="1"/>
          </p:cNvPicPr>
          <p:nvPr/>
        </p:nvPicPr>
        <p:blipFill>
          <a:blip r:embed="rId3"/>
          <a:stretch>
            <a:fillRect/>
          </a:stretch>
        </p:blipFill>
        <p:spPr>
          <a:xfrm>
            <a:off x="3248232" y="1895832"/>
            <a:ext cx="4938722" cy="381368"/>
          </a:xfrm>
          <a:prstGeom prst="rect">
            <a:avLst/>
          </a:prstGeom>
        </p:spPr>
      </p:pic>
    </p:spTree>
    <p:extLst>
      <p:ext uri="{BB962C8B-B14F-4D97-AF65-F5344CB8AC3E}">
        <p14:creationId xmlns:p14="http://schemas.microsoft.com/office/powerpoint/2010/main" val="372948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B8DA-5745-4F02-8882-A730C484503A}"/>
              </a:ext>
            </a:extLst>
          </p:cNvPr>
          <p:cNvSpPr>
            <a:spLocks noGrp="1"/>
          </p:cNvSpPr>
          <p:nvPr>
            <p:ph type="title"/>
          </p:nvPr>
        </p:nvSpPr>
        <p:spPr>
          <a:xfrm>
            <a:off x="236027" y="309967"/>
            <a:ext cx="11125199" cy="415408"/>
          </a:xfrm>
        </p:spPr>
        <p:txBody>
          <a:bodyPr>
            <a:normAutofit fontScale="90000"/>
          </a:bodyPr>
          <a:lstStyle/>
          <a:p>
            <a:r>
              <a:rPr lang="en-IN" dirty="0"/>
              <a:t>ASP.NET Core Fundamentals</a:t>
            </a:r>
            <a:endParaRPr lang="en-US" dirty="0"/>
          </a:p>
        </p:txBody>
      </p:sp>
      <p:sp>
        <p:nvSpPr>
          <p:cNvPr id="3" name="Content Placeholder 2">
            <a:extLst>
              <a:ext uri="{FF2B5EF4-FFF2-40B4-BE49-F238E27FC236}">
                <a16:creationId xmlns:a16="http://schemas.microsoft.com/office/drawing/2014/main" id="{9F7D18D5-6229-4BF4-BC16-6DA0B06F8B73}"/>
              </a:ext>
            </a:extLst>
          </p:cNvPr>
          <p:cNvSpPr>
            <a:spLocks noGrp="1"/>
          </p:cNvSpPr>
          <p:nvPr>
            <p:ph idx="1"/>
          </p:nvPr>
        </p:nvSpPr>
        <p:spPr>
          <a:xfrm>
            <a:off x="391666" y="842076"/>
            <a:ext cx="11126522" cy="4419600"/>
          </a:xfrm>
        </p:spPr>
        <p:txBody>
          <a:bodyPr>
            <a:normAutofit lnSpcReduction="10000"/>
          </a:bodyPr>
          <a:lstStyle/>
          <a:p>
            <a:pPr marL="0" indent="0">
              <a:buNone/>
            </a:pPr>
            <a:r>
              <a:rPr lang="en-US" sz="2200" dirty="0"/>
              <a:t>Key topics for understanding how to develop ASP.NET Core apps.</a:t>
            </a:r>
          </a:p>
          <a:p>
            <a:r>
              <a:rPr lang="en-US" sz="2200" dirty="0"/>
              <a:t>The Startup class</a:t>
            </a:r>
          </a:p>
          <a:p>
            <a:r>
              <a:rPr lang="en-US" sz="2200" dirty="0"/>
              <a:t>Dependency Injection (Services)</a:t>
            </a:r>
          </a:p>
          <a:p>
            <a:r>
              <a:rPr lang="en-US" sz="2200" dirty="0"/>
              <a:t>Middleware</a:t>
            </a:r>
          </a:p>
          <a:p>
            <a:r>
              <a:rPr lang="en-US" sz="2200" dirty="0"/>
              <a:t>The Host</a:t>
            </a:r>
          </a:p>
          <a:p>
            <a:r>
              <a:rPr lang="en-US" sz="2200" dirty="0"/>
              <a:t>Servers</a:t>
            </a:r>
          </a:p>
          <a:p>
            <a:r>
              <a:rPr lang="en-US" sz="2200" dirty="0"/>
              <a:t>Configuration</a:t>
            </a:r>
          </a:p>
          <a:p>
            <a:r>
              <a:rPr lang="en-US" sz="2200" dirty="0"/>
              <a:t>Options</a:t>
            </a:r>
          </a:p>
          <a:p>
            <a:r>
              <a:rPr lang="en-US" sz="2200" dirty="0"/>
              <a:t>Environment</a:t>
            </a:r>
          </a:p>
          <a:p>
            <a:r>
              <a:rPr lang="en-US" sz="2200" dirty="0"/>
              <a:t>Logging</a:t>
            </a:r>
          </a:p>
          <a:p>
            <a:endParaRPr lang="en-US" sz="2200" dirty="0"/>
          </a:p>
        </p:txBody>
      </p:sp>
      <p:sp>
        <p:nvSpPr>
          <p:cNvPr id="4" name="Slide Number Placeholder 3">
            <a:extLst>
              <a:ext uri="{FF2B5EF4-FFF2-40B4-BE49-F238E27FC236}">
                <a16:creationId xmlns:a16="http://schemas.microsoft.com/office/drawing/2014/main" id="{725DF1FE-8D17-4D00-AC37-A1EFB6D79844}"/>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
        <p:nvSpPr>
          <p:cNvPr id="5" name="TextBox 4">
            <a:extLst>
              <a:ext uri="{FF2B5EF4-FFF2-40B4-BE49-F238E27FC236}">
                <a16:creationId xmlns:a16="http://schemas.microsoft.com/office/drawing/2014/main" id="{8F268450-85B4-4EF0-88DA-E31936285D5F}"/>
              </a:ext>
            </a:extLst>
          </p:cNvPr>
          <p:cNvSpPr txBox="1"/>
          <p:nvPr/>
        </p:nvSpPr>
        <p:spPr>
          <a:xfrm>
            <a:off x="7665263" y="1251721"/>
            <a:ext cx="3316637" cy="3115159"/>
          </a:xfrm>
          <a:prstGeom prst="rect">
            <a:avLst/>
          </a:prstGeom>
          <a:noFill/>
        </p:spPr>
        <p:txBody>
          <a:bodyPr wrap="none" lIns="0" tIns="0" rIns="0" bIns="0" rtlCol="0">
            <a:noAutofit/>
          </a:bodyPr>
          <a:lstStyle/>
          <a:p>
            <a:pPr marL="342900" indent="-342900">
              <a:buFont typeface="Arial" panose="020B0604020202020204" pitchFamily="34" charset="0"/>
              <a:buChar char="•"/>
            </a:pPr>
            <a:r>
              <a:rPr lang="en-US" sz="2200" dirty="0"/>
              <a:t>Routing</a:t>
            </a:r>
          </a:p>
          <a:p>
            <a:pPr marL="342900" indent="-342900">
              <a:buFont typeface="Arial" panose="020B0604020202020204" pitchFamily="34" charset="0"/>
              <a:buChar char="•"/>
            </a:pPr>
            <a:r>
              <a:rPr lang="en-US" sz="2200" dirty="0"/>
              <a:t>Error Handling</a:t>
            </a:r>
          </a:p>
          <a:p>
            <a:pPr marL="342900" indent="-342900">
              <a:buFont typeface="Arial" panose="020B0604020202020204" pitchFamily="34" charset="0"/>
              <a:buChar char="•"/>
            </a:pPr>
            <a:r>
              <a:rPr lang="en-US" sz="2200" dirty="0"/>
              <a:t>Make HTTP requests</a:t>
            </a:r>
          </a:p>
          <a:p>
            <a:pPr marL="342900" indent="-342900">
              <a:buFont typeface="Arial" panose="020B0604020202020204" pitchFamily="34" charset="0"/>
              <a:buChar char="•"/>
            </a:pPr>
            <a:r>
              <a:rPr lang="en-US" sz="2200" dirty="0"/>
              <a:t>Content Root</a:t>
            </a:r>
          </a:p>
          <a:p>
            <a:pPr marL="342900" indent="-342900">
              <a:buFont typeface="Arial" panose="020B0604020202020204" pitchFamily="34" charset="0"/>
              <a:buChar char="•"/>
            </a:pPr>
            <a:r>
              <a:rPr lang="en-US" sz="2200" dirty="0"/>
              <a:t>Web Root</a:t>
            </a:r>
          </a:p>
          <a:p>
            <a:pPr>
              <a:lnSpc>
                <a:spcPct val="90000"/>
              </a:lnSpc>
            </a:pPr>
            <a:endParaRPr lang="en-US" dirty="0"/>
          </a:p>
        </p:txBody>
      </p:sp>
    </p:spTree>
    <p:extLst>
      <p:ext uri="{BB962C8B-B14F-4D97-AF65-F5344CB8AC3E}">
        <p14:creationId xmlns:p14="http://schemas.microsoft.com/office/powerpoint/2010/main" val="18667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427F-A3EA-493C-A26B-3632F8B10DA1}"/>
              </a:ext>
            </a:extLst>
          </p:cNvPr>
          <p:cNvSpPr>
            <a:spLocks noGrp="1"/>
          </p:cNvSpPr>
          <p:nvPr>
            <p:ph type="title"/>
          </p:nvPr>
        </p:nvSpPr>
        <p:spPr>
          <a:xfrm>
            <a:off x="283846" y="406367"/>
            <a:ext cx="11125199" cy="504987"/>
          </a:xfrm>
        </p:spPr>
        <p:txBody>
          <a:bodyPr>
            <a:normAutofit fontScale="90000"/>
          </a:bodyPr>
          <a:lstStyle/>
          <a:p>
            <a:r>
              <a:rPr lang="en-IN" dirty="0"/>
              <a:t>Shutdown timeout</a:t>
            </a:r>
            <a:endParaRPr lang="en-US" dirty="0"/>
          </a:p>
        </p:txBody>
      </p:sp>
      <p:sp>
        <p:nvSpPr>
          <p:cNvPr id="3" name="Content Placeholder 2">
            <a:extLst>
              <a:ext uri="{FF2B5EF4-FFF2-40B4-BE49-F238E27FC236}">
                <a16:creationId xmlns:a16="http://schemas.microsoft.com/office/drawing/2014/main" id="{12A2772F-E1E6-4F45-997E-F413C288DECB}"/>
              </a:ext>
            </a:extLst>
          </p:cNvPr>
          <p:cNvSpPr>
            <a:spLocks noGrp="1"/>
          </p:cNvSpPr>
          <p:nvPr>
            <p:ph idx="1"/>
          </p:nvPr>
        </p:nvSpPr>
        <p:spPr>
          <a:xfrm>
            <a:off x="531151" y="1090049"/>
            <a:ext cx="11126522" cy="4419600"/>
          </a:xfrm>
        </p:spPr>
        <p:txBody>
          <a:bodyPr/>
          <a:lstStyle/>
          <a:p>
            <a:r>
              <a:rPr lang="en-US" dirty="0" err="1"/>
              <a:t>ShutdownTimeout</a:t>
            </a:r>
            <a:r>
              <a:rPr lang="en-US" dirty="0"/>
              <a:t> sets the timeout for </a:t>
            </a:r>
            <a:r>
              <a:rPr lang="en-US" dirty="0" err="1"/>
              <a:t>StopAsync</a:t>
            </a:r>
            <a:r>
              <a:rPr lang="en-US" dirty="0"/>
              <a:t>. The default value is five seconds.</a:t>
            </a:r>
          </a:p>
          <a:p>
            <a:r>
              <a:rPr lang="en-US" dirty="0"/>
              <a:t>The following option configuration in </a:t>
            </a:r>
            <a:r>
              <a:rPr lang="en-US" dirty="0" err="1"/>
              <a:t>Program.Main</a:t>
            </a:r>
            <a:r>
              <a:rPr lang="en-US" dirty="0"/>
              <a:t> increases the default five second shutdown timeout to 20 seconds:</a:t>
            </a:r>
          </a:p>
        </p:txBody>
      </p:sp>
      <p:sp>
        <p:nvSpPr>
          <p:cNvPr id="4" name="Slide Number Placeholder 3">
            <a:extLst>
              <a:ext uri="{FF2B5EF4-FFF2-40B4-BE49-F238E27FC236}">
                <a16:creationId xmlns:a16="http://schemas.microsoft.com/office/drawing/2014/main" id="{16234647-43A3-45F0-80DA-8729CABEB9EE}"/>
              </a:ext>
            </a:extLst>
          </p:cNvPr>
          <p:cNvSpPr>
            <a:spLocks noGrp="1"/>
          </p:cNvSpPr>
          <p:nvPr>
            <p:ph type="sldNum" sz="quarter" idx="12"/>
          </p:nvPr>
        </p:nvSpPr>
        <p:spPr/>
        <p:txBody>
          <a:bodyPr/>
          <a:lstStyle/>
          <a:p>
            <a:fld id="{C51EAA63-D034-42AE-91FA-B13B9518C7BE}" type="slidenum">
              <a:rPr lang="en-US" smtClean="0"/>
              <a:pPr/>
              <a:t>80</a:t>
            </a:fld>
            <a:endParaRPr lang="en-US" dirty="0"/>
          </a:p>
        </p:txBody>
      </p:sp>
      <p:pic>
        <p:nvPicPr>
          <p:cNvPr id="5" name="Picture 4">
            <a:extLst>
              <a:ext uri="{FF2B5EF4-FFF2-40B4-BE49-F238E27FC236}">
                <a16:creationId xmlns:a16="http://schemas.microsoft.com/office/drawing/2014/main" id="{00A9FADA-2D38-4764-8E71-D7706F09C58D}"/>
              </a:ext>
            </a:extLst>
          </p:cNvPr>
          <p:cNvPicPr>
            <a:picLocks noChangeAspect="1"/>
          </p:cNvPicPr>
          <p:nvPr/>
        </p:nvPicPr>
        <p:blipFill>
          <a:blip r:embed="rId2"/>
          <a:stretch>
            <a:fillRect/>
          </a:stretch>
        </p:blipFill>
        <p:spPr>
          <a:xfrm>
            <a:off x="2129257" y="3009092"/>
            <a:ext cx="7434375" cy="2275829"/>
          </a:xfrm>
          <a:prstGeom prst="rect">
            <a:avLst/>
          </a:prstGeom>
        </p:spPr>
      </p:pic>
    </p:spTree>
    <p:extLst>
      <p:ext uri="{BB962C8B-B14F-4D97-AF65-F5344CB8AC3E}">
        <p14:creationId xmlns:p14="http://schemas.microsoft.com/office/powerpoint/2010/main" val="223295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0929-5686-4D36-9297-2D497524B7C7}"/>
              </a:ext>
            </a:extLst>
          </p:cNvPr>
          <p:cNvSpPr>
            <a:spLocks noGrp="1"/>
          </p:cNvSpPr>
          <p:nvPr>
            <p:ph type="title"/>
          </p:nvPr>
        </p:nvSpPr>
        <p:spPr>
          <a:xfrm>
            <a:off x="314842" y="344373"/>
            <a:ext cx="11125199" cy="566981"/>
          </a:xfrm>
        </p:spPr>
        <p:txBody>
          <a:bodyPr>
            <a:normAutofit fontScale="90000"/>
          </a:bodyPr>
          <a:lstStyle/>
          <a:p>
            <a:r>
              <a:rPr lang="en-IN" dirty="0"/>
              <a:t>Default Service</a:t>
            </a:r>
            <a:endParaRPr lang="en-US" dirty="0"/>
          </a:p>
        </p:txBody>
      </p:sp>
      <p:sp>
        <p:nvSpPr>
          <p:cNvPr id="3" name="Content Placeholder 2">
            <a:extLst>
              <a:ext uri="{FF2B5EF4-FFF2-40B4-BE49-F238E27FC236}">
                <a16:creationId xmlns:a16="http://schemas.microsoft.com/office/drawing/2014/main" id="{BAD499F6-AD2F-41A8-81BA-4C688B01F909}"/>
              </a:ext>
            </a:extLst>
          </p:cNvPr>
          <p:cNvSpPr>
            <a:spLocks noGrp="1"/>
          </p:cNvSpPr>
          <p:nvPr>
            <p:ph idx="1"/>
          </p:nvPr>
        </p:nvSpPr>
        <p:spPr>
          <a:xfrm>
            <a:off x="531151" y="1074550"/>
            <a:ext cx="11126522" cy="4419600"/>
          </a:xfrm>
        </p:spPr>
        <p:txBody>
          <a:bodyPr/>
          <a:lstStyle/>
          <a:p>
            <a:pPr marL="0" indent="0">
              <a:buNone/>
            </a:pPr>
            <a:r>
              <a:rPr lang="en-US" dirty="0"/>
              <a:t>The following services are registered during host initialization:</a:t>
            </a:r>
          </a:p>
          <a:p>
            <a:r>
              <a:rPr lang="en-US" dirty="0"/>
              <a:t>Environment (</a:t>
            </a:r>
            <a:r>
              <a:rPr lang="en-US" dirty="0" err="1"/>
              <a:t>IHostingEnvironment</a:t>
            </a:r>
            <a:r>
              <a:rPr lang="en-US" dirty="0"/>
              <a:t>)</a:t>
            </a:r>
          </a:p>
          <a:p>
            <a:r>
              <a:rPr lang="en-US" dirty="0" err="1"/>
              <a:t>HostBuilderContext</a:t>
            </a:r>
            <a:endParaRPr lang="en-US" dirty="0"/>
          </a:p>
          <a:p>
            <a:r>
              <a:rPr lang="en-US" dirty="0"/>
              <a:t>Configuration (</a:t>
            </a:r>
            <a:r>
              <a:rPr lang="en-US" dirty="0" err="1"/>
              <a:t>IConfiguration</a:t>
            </a:r>
            <a:r>
              <a:rPr lang="en-US" dirty="0"/>
              <a:t>)</a:t>
            </a:r>
          </a:p>
          <a:p>
            <a:r>
              <a:rPr lang="en-US" dirty="0" err="1"/>
              <a:t>IApplicationLifetime</a:t>
            </a:r>
            <a:r>
              <a:rPr lang="en-US" dirty="0"/>
              <a:t> (</a:t>
            </a:r>
            <a:r>
              <a:rPr lang="en-US" dirty="0" err="1"/>
              <a:t>ApplicationLifetime</a:t>
            </a:r>
            <a:r>
              <a:rPr lang="en-US" dirty="0"/>
              <a:t>)</a:t>
            </a:r>
          </a:p>
          <a:p>
            <a:r>
              <a:rPr lang="en-US" dirty="0" err="1"/>
              <a:t>IHostLifetime</a:t>
            </a:r>
            <a:r>
              <a:rPr lang="en-US" dirty="0"/>
              <a:t> (</a:t>
            </a:r>
            <a:r>
              <a:rPr lang="en-US" dirty="0" err="1"/>
              <a:t>ConsoleLifetime</a:t>
            </a:r>
            <a:r>
              <a:rPr lang="en-US" dirty="0"/>
              <a:t>)</a:t>
            </a:r>
          </a:p>
          <a:p>
            <a:r>
              <a:rPr lang="en-US" dirty="0" err="1"/>
              <a:t>IHost</a:t>
            </a:r>
            <a:endParaRPr lang="en-US" dirty="0"/>
          </a:p>
          <a:p>
            <a:r>
              <a:rPr lang="en-US" dirty="0"/>
              <a:t>Options (</a:t>
            </a:r>
            <a:r>
              <a:rPr lang="en-US" dirty="0" err="1"/>
              <a:t>AddOptions</a:t>
            </a:r>
            <a:r>
              <a:rPr lang="en-US" dirty="0"/>
              <a:t>)</a:t>
            </a:r>
          </a:p>
          <a:p>
            <a:r>
              <a:rPr lang="en-US" dirty="0"/>
              <a:t>Logging (</a:t>
            </a:r>
            <a:r>
              <a:rPr lang="en-US" dirty="0" err="1"/>
              <a:t>AddLogging</a:t>
            </a:r>
            <a:r>
              <a:rPr lang="en-US" dirty="0"/>
              <a:t>)</a:t>
            </a:r>
          </a:p>
        </p:txBody>
      </p:sp>
      <p:sp>
        <p:nvSpPr>
          <p:cNvPr id="4" name="Slide Number Placeholder 3">
            <a:extLst>
              <a:ext uri="{FF2B5EF4-FFF2-40B4-BE49-F238E27FC236}">
                <a16:creationId xmlns:a16="http://schemas.microsoft.com/office/drawing/2014/main" id="{9CA573CE-617F-42D4-B29F-0F5426B89380}"/>
              </a:ext>
            </a:extLst>
          </p:cNvPr>
          <p:cNvSpPr>
            <a:spLocks noGrp="1"/>
          </p:cNvSpPr>
          <p:nvPr>
            <p:ph type="sldNum" sz="quarter" idx="12"/>
          </p:nvPr>
        </p:nvSpPr>
        <p:spPr/>
        <p:txBody>
          <a:bodyPr/>
          <a:lstStyle/>
          <a:p>
            <a:fld id="{C51EAA63-D034-42AE-91FA-B13B9518C7BE}" type="slidenum">
              <a:rPr lang="en-US" smtClean="0"/>
              <a:pPr/>
              <a:t>81</a:t>
            </a:fld>
            <a:endParaRPr lang="en-US" dirty="0"/>
          </a:p>
        </p:txBody>
      </p:sp>
    </p:spTree>
    <p:extLst>
      <p:ext uri="{BB962C8B-B14F-4D97-AF65-F5344CB8AC3E}">
        <p14:creationId xmlns:p14="http://schemas.microsoft.com/office/powerpoint/2010/main" val="233170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23AF-280B-4C05-B202-A93CC4322089}"/>
              </a:ext>
            </a:extLst>
          </p:cNvPr>
          <p:cNvSpPr>
            <a:spLocks noGrp="1"/>
          </p:cNvSpPr>
          <p:nvPr>
            <p:ph type="title"/>
          </p:nvPr>
        </p:nvSpPr>
        <p:spPr>
          <a:xfrm>
            <a:off x="314842" y="328875"/>
            <a:ext cx="11125199" cy="582479"/>
          </a:xfrm>
        </p:spPr>
        <p:txBody>
          <a:bodyPr>
            <a:normAutofit fontScale="90000"/>
          </a:bodyPr>
          <a:lstStyle/>
          <a:p>
            <a:r>
              <a:rPr lang="en-IN" dirty="0"/>
              <a:t>Host Configuration</a:t>
            </a:r>
            <a:endParaRPr lang="en-US" dirty="0"/>
          </a:p>
        </p:txBody>
      </p:sp>
      <p:sp>
        <p:nvSpPr>
          <p:cNvPr id="3" name="Content Placeholder 2">
            <a:extLst>
              <a:ext uri="{FF2B5EF4-FFF2-40B4-BE49-F238E27FC236}">
                <a16:creationId xmlns:a16="http://schemas.microsoft.com/office/drawing/2014/main" id="{AF9C1771-8F14-46B3-A795-BB152332F1C9}"/>
              </a:ext>
            </a:extLst>
          </p:cNvPr>
          <p:cNvSpPr>
            <a:spLocks noGrp="1"/>
          </p:cNvSpPr>
          <p:nvPr>
            <p:ph idx="1"/>
          </p:nvPr>
        </p:nvSpPr>
        <p:spPr>
          <a:xfrm>
            <a:off x="531151" y="1219200"/>
            <a:ext cx="11126522" cy="4419600"/>
          </a:xfrm>
        </p:spPr>
        <p:txBody>
          <a:bodyPr/>
          <a:lstStyle/>
          <a:p>
            <a:pPr marL="0" indent="0">
              <a:buNone/>
            </a:pPr>
            <a:r>
              <a:rPr lang="en-US" sz="2600" dirty="0"/>
              <a:t>Host configuration is created by:</a:t>
            </a:r>
          </a:p>
          <a:p>
            <a:r>
              <a:rPr lang="en-US" sz="2600" dirty="0"/>
              <a:t>Calling extension methods on </a:t>
            </a:r>
            <a:r>
              <a:rPr lang="en-US" sz="2600" dirty="0" err="1"/>
              <a:t>IHostBuilder</a:t>
            </a:r>
            <a:r>
              <a:rPr lang="en-US" sz="2600" dirty="0"/>
              <a:t> to set the content root and environment.</a:t>
            </a:r>
          </a:p>
          <a:p>
            <a:r>
              <a:rPr lang="en-US" sz="2600" dirty="0"/>
              <a:t>Reading configuration from configuration providers in </a:t>
            </a:r>
            <a:r>
              <a:rPr lang="en-US" sz="2600" dirty="0" err="1"/>
              <a:t>ConfigureHostConfiguration</a:t>
            </a:r>
            <a:r>
              <a:rPr lang="en-US" sz="2600" dirty="0"/>
              <a:t>.</a:t>
            </a:r>
          </a:p>
        </p:txBody>
      </p:sp>
      <p:sp>
        <p:nvSpPr>
          <p:cNvPr id="4" name="Slide Number Placeholder 3">
            <a:extLst>
              <a:ext uri="{FF2B5EF4-FFF2-40B4-BE49-F238E27FC236}">
                <a16:creationId xmlns:a16="http://schemas.microsoft.com/office/drawing/2014/main" id="{6A79D700-19C5-4FAC-B335-5C4EE00B1590}"/>
              </a:ext>
            </a:extLst>
          </p:cNvPr>
          <p:cNvSpPr>
            <a:spLocks noGrp="1"/>
          </p:cNvSpPr>
          <p:nvPr>
            <p:ph type="sldNum" sz="quarter" idx="12"/>
          </p:nvPr>
        </p:nvSpPr>
        <p:spPr/>
        <p:txBody>
          <a:bodyPr/>
          <a:lstStyle/>
          <a:p>
            <a:fld id="{C51EAA63-D034-42AE-91FA-B13B9518C7BE}" type="slidenum">
              <a:rPr lang="en-US" smtClean="0"/>
              <a:pPr/>
              <a:t>82</a:t>
            </a:fld>
            <a:endParaRPr lang="en-US" dirty="0"/>
          </a:p>
        </p:txBody>
      </p:sp>
    </p:spTree>
    <p:extLst>
      <p:ext uri="{BB962C8B-B14F-4D97-AF65-F5344CB8AC3E}">
        <p14:creationId xmlns:p14="http://schemas.microsoft.com/office/powerpoint/2010/main" val="9939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3BE3-1DFA-4431-BC0B-255EEB7A251B}"/>
              </a:ext>
            </a:extLst>
          </p:cNvPr>
          <p:cNvSpPr>
            <a:spLocks noGrp="1"/>
          </p:cNvSpPr>
          <p:nvPr>
            <p:ph type="title"/>
          </p:nvPr>
        </p:nvSpPr>
        <p:spPr>
          <a:xfrm>
            <a:off x="314842" y="294467"/>
            <a:ext cx="11125199" cy="504987"/>
          </a:xfrm>
        </p:spPr>
        <p:txBody>
          <a:bodyPr>
            <a:normAutofit fontScale="90000"/>
          </a:bodyPr>
          <a:lstStyle/>
          <a:p>
            <a:r>
              <a:rPr lang="en-IN" dirty="0"/>
              <a:t>Application key (name)</a:t>
            </a:r>
            <a:endParaRPr lang="en-US" dirty="0"/>
          </a:p>
        </p:txBody>
      </p:sp>
      <p:sp>
        <p:nvSpPr>
          <p:cNvPr id="3" name="Content Placeholder 2">
            <a:extLst>
              <a:ext uri="{FF2B5EF4-FFF2-40B4-BE49-F238E27FC236}">
                <a16:creationId xmlns:a16="http://schemas.microsoft.com/office/drawing/2014/main" id="{041D7F94-8863-4449-BB59-048043AFD2FD}"/>
              </a:ext>
            </a:extLst>
          </p:cNvPr>
          <p:cNvSpPr>
            <a:spLocks noGrp="1"/>
          </p:cNvSpPr>
          <p:nvPr>
            <p:ph idx="1"/>
          </p:nvPr>
        </p:nvSpPr>
        <p:spPr>
          <a:xfrm>
            <a:off x="531151" y="1028055"/>
            <a:ext cx="11126522" cy="4419600"/>
          </a:xfrm>
        </p:spPr>
        <p:txBody>
          <a:bodyPr/>
          <a:lstStyle/>
          <a:p>
            <a:pPr marL="0" indent="0" algn="just">
              <a:buNone/>
            </a:pPr>
            <a:r>
              <a:rPr lang="en-US" sz="2600" dirty="0"/>
              <a:t>The </a:t>
            </a:r>
            <a:r>
              <a:rPr lang="en-US" sz="2600" dirty="0" err="1"/>
              <a:t>IHostingEnvironment.ApplicationName</a:t>
            </a:r>
            <a:r>
              <a:rPr lang="en-US" sz="2600" dirty="0"/>
              <a:t> property is set from host configuration during host construction. To set the value explicitly, use the </a:t>
            </a:r>
            <a:r>
              <a:rPr lang="en-US" sz="2600" dirty="0" err="1"/>
              <a:t>HostDefaults.ApplicationKey</a:t>
            </a:r>
            <a:r>
              <a:rPr lang="en-US" sz="2600" dirty="0"/>
              <a:t>:</a:t>
            </a:r>
          </a:p>
          <a:p>
            <a:pPr marL="0" indent="0" algn="just">
              <a:buNone/>
            </a:pPr>
            <a:r>
              <a:rPr lang="en-US" sz="2600" b="1" dirty="0"/>
              <a:t>Key: </a:t>
            </a:r>
            <a:r>
              <a:rPr lang="en-US" sz="2600" dirty="0" err="1"/>
              <a:t>applicationName</a:t>
            </a:r>
            <a:endParaRPr lang="en-US" sz="2600" dirty="0"/>
          </a:p>
          <a:p>
            <a:pPr marL="0" indent="0" algn="just">
              <a:buNone/>
            </a:pPr>
            <a:r>
              <a:rPr lang="en-US" sz="2600" b="1" dirty="0"/>
              <a:t>Type: </a:t>
            </a:r>
            <a:r>
              <a:rPr lang="en-US" sz="2600" dirty="0"/>
              <a:t>string</a:t>
            </a:r>
          </a:p>
          <a:p>
            <a:pPr marL="0" indent="0" algn="just">
              <a:buNone/>
            </a:pPr>
            <a:r>
              <a:rPr lang="en-US" sz="2600" b="1" dirty="0"/>
              <a:t>Default: </a:t>
            </a:r>
            <a:r>
              <a:rPr lang="en-US" sz="2600" dirty="0"/>
              <a:t>The name of the assembly containing the app's entry point.</a:t>
            </a:r>
          </a:p>
          <a:p>
            <a:pPr marL="0" indent="0" algn="just">
              <a:buNone/>
            </a:pPr>
            <a:r>
              <a:rPr lang="en-US" sz="2600" b="1" dirty="0"/>
              <a:t>Set using: </a:t>
            </a:r>
            <a:r>
              <a:rPr lang="en-US" sz="2600" dirty="0" err="1"/>
              <a:t>HostBuilderContext.HostingEnvironment.ApplicationName</a:t>
            </a:r>
            <a:endParaRPr lang="en-US" sz="2600" dirty="0"/>
          </a:p>
          <a:p>
            <a:pPr marL="0" indent="0" algn="just">
              <a:buNone/>
            </a:pPr>
            <a:r>
              <a:rPr lang="en-US" sz="2600" b="1" dirty="0"/>
              <a:t>Environment variable: </a:t>
            </a:r>
            <a:r>
              <a:rPr lang="en-US" sz="2600" dirty="0"/>
              <a:t>&lt;PREFIX_&gt;APPLICATIONNAME (&lt;PREFIX_&gt; is optional and user-defined)</a:t>
            </a:r>
          </a:p>
        </p:txBody>
      </p:sp>
      <p:sp>
        <p:nvSpPr>
          <p:cNvPr id="4" name="Slide Number Placeholder 3">
            <a:extLst>
              <a:ext uri="{FF2B5EF4-FFF2-40B4-BE49-F238E27FC236}">
                <a16:creationId xmlns:a16="http://schemas.microsoft.com/office/drawing/2014/main" id="{DD28C3CD-76D7-4E89-81FA-CB1B4FD515A7}"/>
              </a:ext>
            </a:extLst>
          </p:cNvPr>
          <p:cNvSpPr>
            <a:spLocks noGrp="1"/>
          </p:cNvSpPr>
          <p:nvPr>
            <p:ph type="sldNum" sz="quarter" idx="12"/>
          </p:nvPr>
        </p:nvSpPr>
        <p:spPr/>
        <p:txBody>
          <a:bodyPr/>
          <a:lstStyle/>
          <a:p>
            <a:fld id="{C51EAA63-D034-42AE-91FA-B13B9518C7BE}" type="slidenum">
              <a:rPr lang="en-US" smtClean="0"/>
              <a:pPr/>
              <a:t>83</a:t>
            </a:fld>
            <a:endParaRPr lang="en-US" dirty="0"/>
          </a:p>
        </p:txBody>
      </p:sp>
    </p:spTree>
    <p:extLst>
      <p:ext uri="{BB962C8B-B14F-4D97-AF65-F5344CB8AC3E}">
        <p14:creationId xmlns:p14="http://schemas.microsoft.com/office/powerpoint/2010/main" val="312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F729-B7EB-46A0-9186-3D5D1766EACB}"/>
              </a:ext>
            </a:extLst>
          </p:cNvPr>
          <p:cNvSpPr>
            <a:spLocks noGrp="1"/>
          </p:cNvSpPr>
          <p:nvPr>
            <p:ph type="title"/>
          </p:nvPr>
        </p:nvSpPr>
        <p:spPr>
          <a:xfrm>
            <a:off x="361336" y="359872"/>
            <a:ext cx="11125199" cy="551482"/>
          </a:xfrm>
        </p:spPr>
        <p:txBody>
          <a:bodyPr>
            <a:normAutofit fontScale="90000"/>
          </a:bodyPr>
          <a:lstStyle/>
          <a:p>
            <a:r>
              <a:rPr lang="en-IN" dirty="0"/>
              <a:t>Content root</a:t>
            </a:r>
            <a:endParaRPr lang="en-US" dirty="0"/>
          </a:p>
        </p:txBody>
      </p:sp>
      <p:sp>
        <p:nvSpPr>
          <p:cNvPr id="3" name="Content Placeholder 2">
            <a:extLst>
              <a:ext uri="{FF2B5EF4-FFF2-40B4-BE49-F238E27FC236}">
                <a16:creationId xmlns:a16="http://schemas.microsoft.com/office/drawing/2014/main" id="{8725B67D-3ABD-4A46-BCE3-DE29A1E5BB28}"/>
              </a:ext>
            </a:extLst>
          </p:cNvPr>
          <p:cNvSpPr>
            <a:spLocks noGrp="1"/>
          </p:cNvSpPr>
          <p:nvPr>
            <p:ph idx="1"/>
          </p:nvPr>
        </p:nvSpPr>
        <p:spPr>
          <a:xfrm>
            <a:off x="531151" y="1074550"/>
            <a:ext cx="11126522" cy="4419600"/>
          </a:xfrm>
        </p:spPr>
        <p:txBody>
          <a:bodyPr/>
          <a:lstStyle/>
          <a:p>
            <a:pPr marL="0" indent="0">
              <a:buNone/>
            </a:pPr>
            <a:r>
              <a:rPr lang="en-US" sz="2600" dirty="0"/>
              <a:t>This setting determines where the host begins searching for content files.</a:t>
            </a:r>
          </a:p>
          <a:p>
            <a:pPr marL="0" indent="0">
              <a:buNone/>
            </a:pPr>
            <a:r>
              <a:rPr lang="en-US" sz="2600" b="1" dirty="0"/>
              <a:t>Key: </a:t>
            </a:r>
            <a:r>
              <a:rPr lang="en-US" sz="2600" dirty="0" err="1"/>
              <a:t>contentRoot</a:t>
            </a:r>
            <a:endParaRPr lang="en-US" sz="2600" dirty="0"/>
          </a:p>
          <a:p>
            <a:pPr marL="0" indent="0">
              <a:buNone/>
            </a:pPr>
            <a:r>
              <a:rPr lang="en-US" sz="2600" b="1" dirty="0"/>
              <a:t>Type: </a:t>
            </a:r>
            <a:r>
              <a:rPr lang="en-US" sz="2600" dirty="0"/>
              <a:t>string</a:t>
            </a:r>
          </a:p>
          <a:p>
            <a:pPr marL="0" indent="0">
              <a:buNone/>
            </a:pPr>
            <a:r>
              <a:rPr lang="en-US" sz="2600" b="1" dirty="0"/>
              <a:t>Default: </a:t>
            </a:r>
            <a:r>
              <a:rPr lang="en-US" sz="2600" dirty="0"/>
              <a:t>Defaults to the folder where the app assembly resides.</a:t>
            </a:r>
          </a:p>
          <a:p>
            <a:pPr marL="0" indent="0">
              <a:buNone/>
            </a:pPr>
            <a:r>
              <a:rPr lang="en-US" sz="2600" b="1" dirty="0"/>
              <a:t>Set using: </a:t>
            </a:r>
            <a:r>
              <a:rPr lang="en-US" sz="2600" dirty="0" err="1"/>
              <a:t>UseContentRoot</a:t>
            </a:r>
            <a:endParaRPr lang="en-US" sz="2600" dirty="0"/>
          </a:p>
          <a:p>
            <a:pPr marL="0" indent="0">
              <a:buNone/>
            </a:pPr>
            <a:r>
              <a:rPr lang="en-US" sz="2600" b="1" dirty="0"/>
              <a:t>Environment variable: </a:t>
            </a:r>
            <a:r>
              <a:rPr lang="en-US" sz="2600" dirty="0"/>
              <a:t>&lt;PREFIX_&gt;CONTENTROOT (&lt;PREFIX_&gt; is optional and user-defined)</a:t>
            </a:r>
          </a:p>
          <a:p>
            <a:pPr marL="0" indent="0">
              <a:buNone/>
            </a:pPr>
            <a:r>
              <a:rPr lang="en-US" sz="2600" dirty="0"/>
              <a:t>If the path doesn't exist, the host fails to start.</a:t>
            </a:r>
          </a:p>
        </p:txBody>
      </p:sp>
      <p:sp>
        <p:nvSpPr>
          <p:cNvPr id="4" name="Slide Number Placeholder 3">
            <a:extLst>
              <a:ext uri="{FF2B5EF4-FFF2-40B4-BE49-F238E27FC236}">
                <a16:creationId xmlns:a16="http://schemas.microsoft.com/office/drawing/2014/main" id="{39976D5C-73BB-4100-9F0B-BC82262A3ED4}"/>
              </a:ext>
            </a:extLst>
          </p:cNvPr>
          <p:cNvSpPr>
            <a:spLocks noGrp="1"/>
          </p:cNvSpPr>
          <p:nvPr>
            <p:ph type="sldNum" sz="quarter" idx="12"/>
          </p:nvPr>
        </p:nvSpPr>
        <p:spPr/>
        <p:txBody>
          <a:bodyPr/>
          <a:lstStyle/>
          <a:p>
            <a:fld id="{C51EAA63-D034-42AE-91FA-B13B9518C7BE}" type="slidenum">
              <a:rPr lang="en-US" smtClean="0"/>
              <a:pPr/>
              <a:t>84</a:t>
            </a:fld>
            <a:endParaRPr lang="en-US" dirty="0"/>
          </a:p>
        </p:txBody>
      </p:sp>
      <p:pic>
        <p:nvPicPr>
          <p:cNvPr id="5" name="Picture 4">
            <a:extLst>
              <a:ext uri="{FF2B5EF4-FFF2-40B4-BE49-F238E27FC236}">
                <a16:creationId xmlns:a16="http://schemas.microsoft.com/office/drawing/2014/main" id="{8BC977EA-38C4-4584-A9FB-37D349664365}"/>
              </a:ext>
            </a:extLst>
          </p:cNvPr>
          <p:cNvPicPr>
            <a:picLocks noChangeAspect="1"/>
          </p:cNvPicPr>
          <p:nvPr/>
        </p:nvPicPr>
        <p:blipFill>
          <a:blip r:embed="rId2"/>
          <a:stretch>
            <a:fillRect/>
          </a:stretch>
        </p:blipFill>
        <p:spPr>
          <a:xfrm>
            <a:off x="3079372" y="5150647"/>
            <a:ext cx="5689126" cy="718045"/>
          </a:xfrm>
          <a:prstGeom prst="rect">
            <a:avLst/>
          </a:prstGeom>
        </p:spPr>
      </p:pic>
    </p:spTree>
    <p:extLst>
      <p:ext uri="{BB962C8B-B14F-4D97-AF65-F5344CB8AC3E}">
        <p14:creationId xmlns:p14="http://schemas.microsoft.com/office/powerpoint/2010/main" val="7175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90A-FB2C-417A-B066-8C47795DB9E6}"/>
              </a:ext>
            </a:extLst>
          </p:cNvPr>
          <p:cNvSpPr>
            <a:spLocks noGrp="1"/>
          </p:cNvSpPr>
          <p:nvPr>
            <p:ph type="title"/>
          </p:nvPr>
        </p:nvSpPr>
        <p:spPr>
          <a:xfrm>
            <a:off x="314842" y="313378"/>
            <a:ext cx="11125199" cy="597976"/>
          </a:xfrm>
        </p:spPr>
        <p:txBody>
          <a:bodyPr/>
          <a:lstStyle/>
          <a:p>
            <a:r>
              <a:rPr lang="en-IN" dirty="0"/>
              <a:t>Environment</a:t>
            </a:r>
            <a:endParaRPr lang="en-US" dirty="0"/>
          </a:p>
        </p:txBody>
      </p:sp>
      <p:sp>
        <p:nvSpPr>
          <p:cNvPr id="3" name="Content Placeholder 2">
            <a:extLst>
              <a:ext uri="{FF2B5EF4-FFF2-40B4-BE49-F238E27FC236}">
                <a16:creationId xmlns:a16="http://schemas.microsoft.com/office/drawing/2014/main" id="{9C30F06B-8FB7-4E4C-BD22-08F9210BF63E}"/>
              </a:ext>
            </a:extLst>
          </p:cNvPr>
          <p:cNvSpPr>
            <a:spLocks noGrp="1"/>
          </p:cNvSpPr>
          <p:nvPr>
            <p:ph idx="1"/>
          </p:nvPr>
        </p:nvSpPr>
        <p:spPr>
          <a:xfrm>
            <a:off x="531151" y="994013"/>
            <a:ext cx="11126522" cy="4419600"/>
          </a:xfrm>
        </p:spPr>
        <p:txBody>
          <a:bodyPr/>
          <a:lstStyle/>
          <a:p>
            <a:r>
              <a:rPr lang="en-US" sz="2600" dirty="0"/>
              <a:t>Sets the app's environment.</a:t>
            </a:r>
          </a:p>
          <a:p>
            <a:pPr marL="0" indent="0">
              <a:buNone/>
            </a:pPr>
            <a:r>
              <a:rPr lang="en-US" sz="2600" b="1" dirty="0"/>
              <a:t>Key: </a:t>
            </a:r>
            <a:r>
              <a:rPr lang="en-US" sz="2600" dirty="0"/>
              <a:t>environment</a:t>
            </a:r>
          </a:p>
          <a:p>
            <a:pPr marL="0" indent="0">
              <a:buNone/>
            </a:pPr>
            <a:r>
              <a:rPr lang="en-US" sz="2600" b="1" dirty="0"/>
              <a:t>Type: </a:t>
            </a:r>
            <a:r>
              <a:rPr lang="en-US" sz="2600" dirty="0"/>
              <a:t>string</a:t>
            </a:r>
          </a:p>
          <a:p>
            <a:pPr marL="0" indent="0">
              <a:buNone/>
            </a:pPr>
            <a:r>
              <a:rPr lang="en-US" sz="2600" b="1" dirty="0"/>
              <a:t>Default: </a:t>
            </a:r>
            <a:r>
              <a:rPr lang="en-US" sz="2600" dirty="0"/>
              <a:t>Production</a:t>
            </a:r>
          </a:p>
          <a:p>
            <a:pPr marL="0" indent="0">
              <a:buNone/>
            </a:pPr>
            <a:r>
              <a:rPr lang="en-US" sz="2600" b="1" dirty="0"/>
              <a:t>Set using: </a:t>
            </a:r>
            <a:r>
              <a:rPr lang="en-US" sz="2600" dirty="0" err="1"/>
              <a:t>UseEnvironment</a:t>
            </a:r>
            <a:endParaRPr lang="en-US" sz="2600" dirty="0"/>
          </a:p>
          <a:p>
            <a:pPr marL="0" indent="0">
              <a:buNone/>
            </a:pPr>
            <a:r>
              <a:rPr lang="en-US" sz="2600" b="1" dirty="0"/>
              <a:t>Environment variable: </a:t>
            </a:r>
            <a:r>
              <a:rPr lang="en-US" sz="2600" dirty="0"/>
              <a:t>&lt;PREFIX_&gt;ENVIRONMENT (&lt;PREFIX_&gt; is optional and user-defined)</a:t>
            </a:r>
          </a:p>
          <a:p>
            <a:pPr marL="0" indent="0">
              <a:buNone/>
            </a:pPr>
            <a:r>
              <a:rPr lang="en-US" sz="2600" dirty="0"/>
              <a:t>The environment can be set to any value. Framework-defined values include Development, Staging, and Production. Values aren't case sensitive.</a:t>
            </a:r>
          </a:p>
        </p:txBody>
      </p:sp>
      <p:sp>
        <p:nvSpPr>
          <p:cNvPr id="4" name="Slide Number Placeholder 3">
            <a:extLst>
              <a:ext uri="{FF2B5EF4-FFF2-40B4-BE49-F238E27FC236}">
                <a16:creationId xmlns:a16="http://schemas.microsoft.com/office/drawing/2014/main" id="{74FF035C-C5B0-4363-9811-59A1CFD15908}"/>
              </a:ext>
            </a:extLst>
          </p:cNvPr>
          <p:cNvSpPr>
            <a:spLocks noGrp="1"/>
          </p:cNvSpPr>
          <p:nvPr>
            <p:ph type="sldNum" sz="quarter" idx="12"/>
          </p:nvPr>
        </p:nvSpPr>
        <p:spPr/>
        <p:txBody>
          <a:bodyPr/>
          <a:lstStyle/>
          <a:p>
            <a:fld id="{C51EAA63-D034-42AE-91FA-B13B9518C7BE}" type="slidenum">
              <a:rPr lang="en-US" smtClean="0"/>
              <a:pPr/>
              <a:t>85</a:t>
            </a:fld>
            <a:endParaRPr lang="en-US" dirty="0"/>
          </a:p>
        </p:txBody>
      </p:sp>
      <p:pic>
        <p:nvPicPr>
          <p:cNvPr id="5" name="Picture 4">
            <a:extLst>
              <a:ext uri="{FF2B5EF4-FFF2-40B4-BE49-F238E27FC236}">
                <a16:creationId xmlns:a16="http://schemas.microsoft.com/office/drawing/2014/main" id="{1EED7A9F-6BD0-446B-930E-AA831A16A76F}"/>
              </a:ext>
            </a:extLst>
          </p:cNvPr>
          <p:cNvPicPr>
            <a:picLocks noChangeAspect="1"/>
          </p:cNvPicPr>
          <p:nvPr/>
        </p:nvPicPr>
        <p:blipFill>
          <a:blip r:embed="rId2"/>
          <a:stretch>
            <a:fillRect/>
          </a:stretch>
        </p:blipFill>
        <p:spPr>
          <a:xfrm>
            <a:off x="2850503" y="5413613"/>
            <a:ext cx="5239612" cy="748516"/>
          </a:xfrm>
          <a:prstGeom prst="rect">
            <a:avLst/>
          </a:prstGeom>
        </p:spPr>
      </p:pic>
    </p:spTree>
    <p:extLst>
      <p:ext uri="{BB962C8B-B14F-4D97-AF65-F5344CB8AC3E}">
        <p14:creationId xmlns:p14="http://schemas.microsoft.com/office/powerpoint/2010/main" val="46705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BED-DBAD-4502-BE48-8E6F94BEFCE4}"/>
              </a:ext>
            </a:extLst>
          </p:cNvPr>
          <p:cNvSpPr>
            <a:spLocks noGrp="1"/>
          </p:cNvSpPr>
          <p:nvPr>
            <p:ph type="title"/>
          </p:nvPr>
        </p:nvSpPr>
        <p:spPr>
          <a:xfrm>
            <a:off x="330340" y="263471"/>
            <a:ext cx="11125199" cy="520486"/>
          </a:xfrm>
        </p:spPr>
        <p:txBody>
          <a:bodyPr>
            <a:normAutofit fontScale="90000"/>
          </a:bodyPr>
          <a:lstStyle/>
          <a:p>
            <a:r>
              <a:rPr lang="en-IN" dirty="0" err="1"/>
              <a:t>ConfigureHostConfiguration</a:t>
            </a:r>
            <a:endParaRPr lang="en-US" dirty="0"/>
          </a:p>
        </p:txBody>
      </p:sp>
      <p:sp>
        <p:nvSpPr>
          <p:cNvPr id="3" name="Content Placeholder 2">
            <a:extLst>
              <a:ext uri="{FF2B5EF4-FFF2-40B4-BE49-F238E27FC236}">
                <a16:creationId xmlns:a16="http://schemas.microsoft.com/office/drawing/2014/main" id="{2D910EA0-65B2-4E54-9D26-FCB5A5726645}"/>
              </a:ext>
            </a:extLst>
          </p:cNvPr>
          <p:cNvSpPr>
            <a:spLocks noGrp="1"/>
          </p:cNvSpPr>
          <p:nvPr>
            <p:ph idx="1"/>
          </p:nvPr>
        </p:nvSpPr>
        <p:spPr>
          <a:xfrm>
            <a:off x="531151" y="981561"/>
            <a:ext cx="11126522" cy="4419600"/>
          </a:xfrm>
        </p:spPr>
        <p:txBody>
          <a:bodyPr>
            <a:normAutofit lnSpcReduction="10000"/>
          </a:bodyPr>
          <a:lstStyle/>
          <a:p>
            <a:r>
              <a:rPr lang="en-US" sz="2400" dirty="0" err="1"/>
              <a:t>ConfigureHostConfiguration</a:t>
            </a:r>
            <a:r>
              <a:rPr lang="en-US" sz="2400" dirty="0"/>
              <a:t> uses an </a:t>
            </a:r>
            <a:r>
              <a:rPr lang="en-US" sz="2400" dirty="0" err="1"/>
              <a:t>IConfigurationBuilder</a:t>
            </a:r>
            <a:r>
              <a:rPr lang="en-US" sz="2400" dirty="0"/>
              <a:t> to create an </a:t>
            </a:r>
            <a:r>
              <a:rPr lang="en-US" sz="2400" dirty="0" err="1"/>
              <a:t>IConfiguration</a:t>
            </a:r>
            <a:r>
              <a:rPr lang="en-US" sz="2400" dirty="0"/>
              <a:t> for the host. The host configuration is used to initialize the </a:t>
            </a:r>
            <a:r>
              <a:rPr lang="en-US" sz="2400" dirty="0" err="1"/>
              <a:t>IHostingEnvironment</a:t>
            </a:r>
            <a:r>
              <a:rPr lang="en-US" sz="2400" dirty="0"/>
              <a:t> for use in the app's build process.</a:t>
            </a:r>
          </a:p>
          <a:p>
            <a:r>
              <a:rPr lang="en-US" sz="2400" dirty="0" err="1"/>
              <a:t>ConfigureHostConfiguration</a:t>
            </a:r>
            <a:r>
              <a:rPr lang="en-US" sz="2400" dirty="0"/>
              <a:t> can be called multiple times with additive results. The host uses whichever option sets a value last on a given key.</a:t>
            </a:r>
          </a:p>
          <a:p>
            <a:r>
              <a:rPr lang="en-US" sz="2400" dirty="0"/>
              <a:t>Host configuration automatically flows to app configuration (</a:t>
            </a:r>
            <a:r>
              <a:rPr lang="en-US" sz="2400" dirty="0" err="1"/>
              <a:t>ConfigureAppConfiguration</a:t>
            </a:r>
            <a:r>
              <a:rPr lang="en-US" sz="2400" dirty="0"/>
              <a:t> and the rest of the app).</a:t>
            </a:r>
          </a:p>
          <a:p>
            <a:pPr marL="0" indent="0">
              <a:buNone/>
            </a:pPr>
            <a:r>
              <a:rPr lang="en-US" sz="2400" dirty="0"/>
              <a:t>No providers are included by default. You must explicitly specify whatever configuration providers the app requires in </a:t>
            </a:r>
            <a:r>
              <a:rPr lang="en-US" sz="2400" dirty="0" err="1"/>
              <a:t>ConfigureHostConfiguration</a:t>
            </a:r>
            <a:r>
              <a:rPr lang="en-US" sz="2400" dirty="0"/>
              <a:t>, including:</a:t>
            </a:r>
          </a:p>
          <a:p>
            <a:pPr>
              <a:spcBef>
                <a:spcPts val="0"/>
              </a:spcBef>
            </a:pPr>
            <a:r>
              <a:rPr lang="en-US" sz="2400" dirty="0"/>
              <a:t>File configuration (for example, from a </a:t>
            </a:r>
            <a:r>
              <a:rPr lang="en-US" sz="2400" dirty="0" err="1"/>
              <a:t>hostsettings.json</a:t>
            </a:r>
            <a:r>
              <a:rPr lang="en-US" sz="2400" dirty="0"/>
              <a:t> file).</a:t>
            </a:r>
          </a:p>
          <a:p>
            <a:pPr>
              <a:spcBef>
                <a:spcPts val="0"/>
              </a:spcBef>
            </a:pPr>
            <a:r>
              <a:rPr lang="en-US" sz="2400" dirty="0"/>
              <a:t>Environment variable configuration.</a:t>
            </a:r>
          </a:p>
          <a:p>
            <a:pPr>
              <a:spcBef>
                <a:spcPts val="0"/>
              </a:spcBef>
            </a:pPr>
            <a:r>
              <a:rPr lang="en-US" sz="2400" dirty="0"/>
              <a:t>Command-line argument configuration.</a:t>
            </a:r>
          </a:p>
          <a:p>
            <a:pPr>
              <a:spcBef>
                <a:spcPts val="0"/>
              </a:spcBef>
            </a:pPr>
            <a:r>
              <a:rPr lang="en-US" sz="2400" dirty="0"/>
              <a:t>Any other required configuration providers.</a:t>
            </a:r>
          </a:p>
        </p:txBody>
      </p:sp>
      <p:sp>
        <p:nvSpPr>
          <p:cNvPr id="4" name="Slide Number Placeholder 3">
            <a:extLst>
              <a:ext uri="{FF2B5EF4-FFF2-40B4-BE49-F238E27FC236}">
                <a16:creationId xmlns:a16="http://schemas.microsoft.com/office/drawing/2014/main" id="{6E64AAFE-44D1-49C6-80A3-E9C4BC21E04A}"/>
              </a:ext>
            </a:extLst>
          </p:cNvPr>
          <p:cNvSpPr>
            <a:spLocks noGrp="1"/>
          </p:cNvSpPr>
          <p:nvPr>
            <p:ph type="sldNum" sz="quarter" idx="12"/>
          </p:nvPr>
        </p:nvSpPr>
        <p:spPr/>
        <p:txBody>
          <a:bodyPr/>
          <a:lstStyle/>
          <a:p>
            <a:fld id="{C51EAA63-D034-42AE-91FA-B13B9518C7BE}" type="slidenum">
              <a:rPr lang="en-US" smtClean="0"/>
              <a:pPr/>
              <a:t>86</a:t>
            </a:fld>
            <a:endParaRPr lang="en-US" dirty="0"/>
          </a:p>
        </p:txBody>
      </p:sp>
    </p:spTree>
    <p:extLst>
      <p:ext uri="{BB962C8B-B14F-4D97-AF65-F5344CB8AC3E}">
        <p14:creationId xmlns:p14="http://schemas.microsoft.com/office/powerpoint/2010/main" val="265510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9125-237C-49DA-B875-825A64ED02B2}"/>
              </a:ext>
            </a:extLst>
          </p:cNvPr>
          <p:cNvSpPr>
            <a:spLocks noGrp="1"/>
          </p:cNvSpPr>
          <p:nvPr>
            <p:ph type="title"/>
          </p:nvPr>
        </p:nvSpPr>
        <p:spPr>
          <a:xfrm>
            <a:off x="299343" y="344373"/>
            <a:ext cx="11125199" cy="566981"/>
          </a:xfrm>
        </p:spPr>
        <p:txBody>
          <a:bodyPr>
            <a:normAutofit fontScale="90000"/>
          </a:bodyPr>
          <a:lstStyle/>
          <a:p>
            <a:r>
              <a:rPr lang="en-IN" dirty="0" err="1"/>
              <a:t>ConfigureHostConfiguration</a:t>
            </a:r>
            <a:endParaRPr lang="en-US" dirty="0"/>
          </a:p>
        </p:txBody>
      </p:sp>
      <p:sp>
        <p:nvSpPr>
          <p:cNvPr id="3" name="Content Placeholder 2">
            <a:extLst>
              <a:ext uri="{FF2B5EF4-FFF2-40B4-BE49-F238E27FC236}">
                <a16:creationId xmlns:a16="http://schemas.microsoft.com/office/drawing/2014/main" id="{6BA7A3BC-2199-4FAA-8DCF-732E5FF88BA2}"/>
              </a:ext>
            </a:extLst>
          </p:cNvPr>
          <p:cNvSpPr>
            <a:spLocks noGrp="1"/>
          </p:cNvSpPr>
          <p:nvPr>
            <p:ph idx="1"/>
          </p:nvPr>
        </p:nvSpPr>
        <p:spPr>
          <a:xfrm>
            <a:off x="531151" y="1090048"/>
            <a:ext cx="11126522" cy="4419600"/>
          </a:xfrm>
        </p:spPr>
        <p:txBody>
          <a:bodyPr/>
          <a:lstStyle/>
          <a:p>
            <a:r>
              <a:rPr lang="en-IN" dirty="0" err="1"/>
              <a:t>hostsettings.json</a:t>
            </a:r>
            <a:endParaRPr lang="en-IN" dirty="0"/>
          </a:p>
          <a:p>
            <a:endParaRPr lang="en-IN" dirty="0"/>
          </a:p>
          <a:p>
            <a:endParaRPr lang="en-IN" dirty="0"/>
          </a:p>
          <a:p>
            <a:r>
              <a:rPr lang="en-US" dirty="0"/>
              <a:t>Additional configuration can be provided with the </a:t>
            </a:r>
            <a:r>
              <a:rPr lang="en-US" dirty="0" err="1"/>
              <a:t>applicationName</a:t>
            </a:r>
            <a:r>
              <a:rPr lang="en-US" dirty="0"/>
              <a:t> and </a:t>
            </a:r>
            <a:r>
              <a:rPr lang="en-US" dirty="0" err="1"/>
              <a:t>contentRoot</a:t>
            </a:r>
            <a:r>
              <a:rPr lang="en-US" dirty="0"/>
              <a:t> keys.</a:t>
            </a:r>
          </a:p>
          <a:p>
            <a:pPr marL="0" indent="0">
              <a:buNone/>
            </a:pPr>
            <a:r>
              <a:rPr lang="en-US" dirty="0"/>
              <a:t>Example </a:t>
            </a:r>
            <a:r>
              <a:rPr lang="en-US" dirty="0" err="1"/>
              <a:t>HostBuilder</a:t>
            </a:r>
            <a:r>
              <a:rPr lang="en-US" dirty="0"/>
              <a:t> configuration using </a:t>
            </a:r>
            <a:r>
              <a:rPr lang="en-US" dirty="0" err="1"/>
              <a:t>ConfigureHostConfiguration</a:t>
            </a:r>
            <a:r>
              <a:rPr lang="en-US" dirty="0"/>
              <a:t>:</a:t>
            </a:r>
          </a:p>
        </p:txBody>
      </p:sp>
      <p:sp>
        <p:nvSpPr>
          <p:cNvPr id="4" name="Slide Number Placeholder 3">
            <a:extLst>
              <a:ext uri="{FF2B5EF4-FFF2-40B4-BE49-F238E27FC236}">
                <a16:creationId xmlns:a16="http://schemas.microsoft.com/office/drawing/2014/main" id="{24659700-9288-4D0A-816E-E18D36D9668B}"/>
              </a:ext>
            </a:extLst>
          </p:cNvPr>
          <p:cNvSpPr>
            <a:spLocks noGrp="1"/>
          </p:cNvSpPr>
          <p:nvPr>
            <p:ph type="sldNum" sz="quarter" idx="12"/>
          </p:nvPr>
        </p:nvSpPr>
        <p:spPr/>
        <p:txBody>
          <a:bodyPr/>
          <a:lstStyle/>
          <a:p>
            <a:fld id="{C51EAA63-D034-42AE-91FA-B13B9518C7BE}" type="slidenum">
              <a:rPr lang="en-US" smtClean="0"/>
              <a:pPr/>
              <a:t>87</a:t>
            </a:fld>
            <a:endParaRPr lang="en-US" dirty="0"/>
          </a:p>
        </p:txBody>
      </p:sp>
      <p:pic>
        <p:nvPicPr>
          <p:cNvPr id="5" name="Picture 4">
            <a:extLst>
              <a:ext uri="{FF2B5EF4-FFF2-40B4-BE49-F238E27FC236}">
                <a16:creationId xmlns:a16="http://schemas.microsoft.com/office/drawing/2014/main" id="{7036ACC5-E08D-4D2B-9901-66B9BB55540D}"/>
              </a:ext>
            </a:extLst>
          </p:cNvPr>
          <p:cNvPicPr>
            <a:picLocks noChangeAspect="1"/>
          </p:cNvPicPr>
          <p:nvPr/>
        </p:nvPicPr>
        <p:blipFill>
          <a:blip r:embed="rId2"/>
          <a:stretch>
            <a:fillRect/>
          </a:stretch>
        </p:blipFill>
        <p:spPr>
          <a:xfrm>
            <a:off x="3719594" y="1641044"/>
            <a:ext cx="3355304" cy="776691"/>
          </a:xfrm>
          <a:prstGeom prst="rect">
            <a:avLst/>
          </a:prstGeom>
        </p:spPr>
      </p:pic>
      <p:pic>
        <p:nvPicPr>
          <p:cNvPr id="6" name="Picture 5">
            <a:extLst>
              <a:ext uri="{FF2B5EF4-FFF2-40B4-BE49-F238E27FC236}">
                <a16:creationId xmlns:a16="http://schemas.microsoft.com/office/drawing/2014/main" id="{76FFE0B7-1A7C-4B3D-9DED-ECA85AD0B1C9}"/>
              </a:ext>
            </a:extLst>
          </p:cNvPr>
          <p:cNvPicPr>
            <a:picLocks noChangeAspect="1"/>
          </p:cNvPicPr>
          <p:nvPr/>
        </p:nvPicPr>
        <p:blipFill>
          <a:blip r:embed="rId3"/>
          <a:stretch>
            <a:fillRect/>
          </a:stretch>
        </p:blipFill>
        <p:spPr>
          <a:xfrm>
            <a:off x="2577135" y="4167502"/>
            <a:ext cx="6569614" cy="1865446"/>
          </a:xfrm>
          <a:prstGeom prst="rect">
            <a:avLst/>
          </a:prstGeom>
        </p:spPr>
      </p:pic>
    </p:spTree>
    <p:extLst>
      <p:ext uri="{BB962C8B-B14F-4D97-AF65-F5344CB8AC3E}">
        <p14:creationId xmlns:p14="http://schemas.microsoft.com/office/powerpoint/2010/main" val="26065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8111-6103-4F4A-BBB4-F38C6D6A51BB}"/>
              </a:ext>
            </a:extLst>
          </p:cNvPr>
          <p:cNvSpPr>
            <a:spLocks noGrp="1"/>
          </p:cNvSpPr>
          <p:nvPr>
            <p:ph type="title"/>
          </p:nvPr>
        </p:nvSpPr>
        <p:spPr>
          <a:xfrm>
            <a:off x="376835" y="390868"/>
            <a:ext cx="11125199" cy="520486"/>
          </a:xfrm>
        </p:spPr>
        <p:txBody>
          <a:bodyPr>
            <a:normAutofit fontScale="90000"/>
          </a:bodyPr>
          <a:lstStyle/>
          <a:p>
            <a:r>
              <a:rPr lang="en-IN" dirty="0" err="1"/>
              <a:t>ConfigureAppConfiguration</a:t>
            </a:r>
            <a:endParaRPr lang="en-US" dirty="0"/>
          </a:p>
        </p:txBody>
      </p:sp>
      <p:sp>
        <p:nvSpPr>
          <p:cNvPr id="3" name="Content Placeholder 2">
            <a:extLst>
              <a:ext uri="{FF2B5EF4-FFF2-40B4-BE49-F238E27FC236}">
                <a16:creationId xmlns:a16="http://schemas.microsoft.com/office/drawing/2014/main" id="{0C9B70CB-AF9C-46C3-AF00-62B24851B25D}"/>
              </a:ext>
            </a:extLst>
          </p:cNvPr>
          <p:cNvSpPr>
            <a:spLocks noGrp="1"/>
          </p:cNvSpPr>
          <p:nvPr>
            <p:ph idx="1"/>
          </p:nvPr>
        </p:nvSpPr>
        <p:spPr>
          <a:xfrm>
            <a:off x="531151" y="1074550"/>
            <a:ext cx="11126522" cy="4419600"/>
          </a:xfrm>
        </p:spPr>
        <p:txBody>
          <a:bodyPr/>
          <a:lstStyle/>
          <a:p>
            <a:pPr algn="just"/>
            <a:r>
              <a:rPr lang="en-US" sz="2600" dirty="0"/>
              <a:t>App configuration is created by calling </a:t>
            </a:r>
            <a:r>
              <a:rPr lang="en-US" sz="2600" dirty="0" err="1"/>
              <a:t>ConfigureAppConfiguration</a:t>
            </a:r>
            <a:r>
              <a:rPr lang="en-US" sz="2600" dirty="0"/>
              <a:t> on the </a:t>
            </a:r>
            <a:r>
              <a:rPr lang="en-US" sz="2600" dirty="0" err="1"/>
              <a:t>IHostBuilder</a:t>
            </a:r>
            <a:r>
              <a:rPr lang="en-US" sz="2600" dirty="0"/>
              <a:t> implementation. </a:t>
            </a:r>
            <a:r>
              <a:rPr lang="en-US" sz="2600" dirty="0" err="1"/>
              <a:t>ConfigureAppConfiguration</a:t>
            </a:r>
            <a:r>
              <a:rPr lang="en-US" sz="2600" dirty="0"/>
              <a:t> uses an </a:t>
            </a:r>
            <a:r>
              <a:rPr lang="en-US" sz="2600" dirty="0" err="1"/>
              <a:t>IConfigurationBuilder</a:t>
            </a:r>
            <a:r>
              <a:rPr lang="en-US" sz="2600" dirty="0"/>
              <a:t> to create an </a:t>
            </a:r>
            <a:r>
              <a:rPr lang="en-US" sz="2600" dirty="0" err="1"/>
              <a:t>IConfiguration</a:t>
            </a:r>
            <a:r>
              <a:rPr lang="en-US" sz="2600" dirty="0"/>
              <a:t> for the app. </a:t>
            </a:r>
            <a:r>
              <a:rPr lang="en-US" sz="2600" dirty="0" err="1"/>
              <a:t>ConfigureAppConfiguration</a:t>
            </a:r>
            <a:r>
              <a:rPr lang="en-US" sz="2600" dirty="0"/>
              <a:t> can be called multiple times with additive results. The app uses whichever option sets a value last on a given key. The configuration created by </a:t>
            </a:r>
            <a:r>
              <a:rPr lang="en-US" sz="2600" dirty="0" err="1"/>
              <a:t>ConfigureAppConfiguration</a:t>
            </a:r>
            <a:r>
              <a:rPr lang="en-US" sz="2600" dirty="0"/>
              <a:t> is available at </a:t>
            </a:r>
            <a:r>
              <a:rPr lang="en-US" sz="2600" dirty="0" err="1"/>
              <a:t>HostBuilderContext.Configuration</a:t>
            </a:r>
            <a:r>
              <a:rPr lang="en-US" sz="2600" dirty="0"/>
              <a:t> for subsequent operations and in Services.</a:t>
            </a:r>
          </a:p>
          <a:p>
            <a:pPr algn="just"/>
            <a:r>
              <a:rPr lang="en-US" sz="2600" dirty="0"/>
              <a:t>App configuration automatically receives host configuration provided by </a:t>
            </a:r>
            <a:r>
              <a:rPr lang="en-US" sz="2600" dirty="0" err="1"/>
              <a:t>ConfigureHostConfiguration</a:t>
            </a:r>
            <a:r>
              <a:rPr lang="en-US" sz="2600" dirty="0"/>
              <a:t>.</a:t>
            </a:r>
          </a:p>
        </p:txBody>
      </p:sp>
      <p:sp>
        <p:nvSpPr>
          <p:cNvPr id="4" name="Slide Number Placeholder 3">
            <a:extLst>
              <a:ext uri="{FF2B5EF4-FFF2-40B4-BE49-F238E27FC236}">
                <a16:creationId xmlns:a16="http://schemas.microsoft.com/office/drawing/2014/main" id="{C2663723-6F9E-4F3D-869C-9520429D352B}"/>
              </a:ext>
            </a:extLst>
          </p:cNvPr>
          <p:cNvSpPr>
            <a:spLocks noGrp="1"/>
          </p:cNvSpPr>
          <p:nvPr>
            <p:ph type="sldNum" sz="quarter" idx="12"/>
          </p:nvPr>
        </p:nvSpPr>
        <p:spPr/>
        <p:txBody>
          <a:bodyPr/>
          <a:lstStyle/>
          <a:p>
            <a:fld id="{C51EAA63-D034-42AE-91FA-B13B9518C7BE}" type="slidenum">
              <a:rPr lang="en-US" smtClean="0"/>
              <a:pPr/>
              <a:t>88</a:t>
            </a:fld>
            <a:endParaRPr lang="en-US" dirty="0"/>
          </a:p>
        </p:txBody>
      </p:sp>
    </p:spTree>
    <p:extLst>
      <p:ext uri="{BB962C8B-B14F-4D97-AF65-F5344CB8AC3E}">
        <p14:creationId xmlns:p14="http://schemas.microsoft.com/office/powerpoint/2010/main" val="27447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46B0-73B5-4673-84BE-5A80662A763C}"/>
              </a:ext>
            </a:extLst>
          </p:cNvPr>
          <p:cNvSpPr>
            <a:spLocks noGrp="1"/>
          </p:cNvSpPr>
          <p:nvPr>
            <p:ph type="title"/>
          </p:nvPr>
        </p:nvSpPr>
        <p:spPr>
          <a:xfrm>
            <a:off x="392333" y="370204"/>
            <a:ext cx="11125199" cy="538567"/>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82506140-06D9-4E59-BA84-9EAF3E4F786B}"/>
              </a:ext>
            </a:extLst>
          </p:cNvPr>
          <p:cNvSpPr>
            <a:spLocks noGrp="1"/>
          </p:cNvSpPr>
          <p:nvPr>
            <p:ph idx="1"/>
          </p:nvPr>
        </p:nvSpPr>
        <p:spPr>
          <a:xfrm>
            <a:off x="531150" y="1219200"/>
            <a:ext cx="11126522" cy="4419600"/>
          </a:xfrm>
        </p:spPr>
        <p:txBody>
          <a:bodyPr/>
          <a:lstStyle/>
          <a:p>
            <a:r>
              <a:rPr lang="en-IN" dirty="0"/>
              <a:t>Example app configuration using </a:t>
            </a:r>
            <a:r>
              <a:rPr lang="en-IN" dirty="0" err="1"/>
              <a:t>ConfigureAppConfiguration</a:t>
            </a:r>
            <a:endParaRPr lang="en-US" dirty="0"/>
          </a:p>
        </p:txBody>
      </p:sp>
      <p:sp>
        <p:nvSpPr>
          <p:cNvPr id="4" name="Slide Number Placeholder 3">
            <a:extLst>
              <a:ext uri="{FF2B5EF4-FFF2-40B4-BE49-F238E27FC236}">
                <a16:creationId xmlns:a16="http://schemas.microsoft.com/office/drawing/2014/main" id="{E34DD08E-3C18-43A5-BAE5-B22A1A3B1C41}"/>
              </a:ext>
            </a:extLst>
          </p:cNvPr>
          <p:cNvSpPr>
            <a:spLocks noGrp="1"/>
          </p:cNvSpPr>
          <p:nvPr>
            <p:ph type="sldNum" sz="quarter" idx="12"/>
          </p:nvPr>
        </p:nvSpPr>
        <p:spPr/>
        <p:txBody>
          <a:bodyPr/>
          <a:lstStyle/>
          <a:p>
            <a:fld id="{C51EAA63-D034-42AE-91FA-B13B9518C7BE}" type="slidenum">
              <a:rPr lang="en-US" smtClean="0"/>
              <a:pPr/>
              <a:t>89</a:t>
            </a:fld>
            <a:endParaRPr lang="en-US" dirty="0"/>
          </a:p>
        </p:txBody>
      </p:sp>
      <p:pic>
        <p:nvPicPr>
          <p:cNvPr id="5" name="Picture 4">
            <a:extLst>
              <a:ext uri="{FF2B5EF4-FFF2-40B4-BE49-F238E27FC236}">
                <a16:creationId xmlns:a16="http://schemas.microsoft.com/office/drawing/2014/main" id="{4997818A-FD00-4185-997A-CE9443C18246}"/>
              </a:ext>
            </a:extLst>
          </p:cNvPr>
          <p:cNvPicPr>
            <a:picLocks noChangeAspect="1"/>
          </p:cNvPicPr>
          <p:nvPr/>
        </p:nvPicPr>
        <p:blipFill>
          <a:blip r:embed="rId2"/>
          <a:stretch>
            <a:fillRect/>
          </a:stretch>
        </p:blipFill>
        <p:spPr>
          <a:xfrm>
            <a:off x="1513487" y="2340244"/>
            <a:ext cx="9161849" cy="2836190"/>
          </a:xfrm>
          <a:prstGeom prst="rect">
            <a:avLst/>
          </a:prstGeom>
        </p:spPr>
      </p:pic>
    </p:spTree>
    <p:extLst>
      <p:ext uri="{BB962C8B-B14F-4D97-AF65-F5344CB8AC3E}">
        <p14:creationId xmlns:p14="http://schemas.microsoft.com/office/powerpoint/2010/main" val="371151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5350"/>
            <a:ext cx="4641020"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1B71B3-9BED-417B-AE4E-86DAA32CE891}"/>
              </a:ext>
            </a:extLst>
          </p:cNvPr>
          <p:cNvSpPr>
            <a:spLocks noGrp="1"/>
          </p:cNvSpPr>
          <p:nvPr>
            <p:ph type="title"/>
          </p:nvPr>
        </p:nvSpPr>
        <p:spPr>
          <a:xfrm>
            <a:off x="289173" y="1123837"/>
            <a:ext cx="4015070" cy="1255469"/>
          </a:xfrm>
        </p:spPr>
        <p:txBody>
          <a:bodyPr>
            <a:normAutofit/>
          </a:bodyPr>
          <a:lstStyle/>
          <a:p>
            <a:r>
              <a:rPr lang="en-IN" dirty="0"/>
              <a:t>The </a:t>
            </a:r>
            <a:r>
              <a:rPr lang="en-IN" dirty="0" err="1"/>
              <a:t>Startup</a:t>
            </a:r>
            <a:r>
              <a:rPr lang="en-IN" dirty="0"/>
              <a:t> class</a:t>
            </a:r>
            <a:endParaRPr lang="en-US" dirty="0"/>
          </a:p>
        </p:txBody>
      </p:sp>
      <p:sp>
        <p:nvSpPr>
          <p:cNvPr id="3" name="Content Placeholder 2">
            <a:extLst>
              <a:ext uri="{FF2B5EF4-FFF2-40B4-BE49-F238E27FC236}">
                <a16:creationId xmlns:a16="http://schemas.microsoft.com/office/drawing/2014/main" id="{AE8D1E17-BBAF-43AA-B531-E8AD35B3FAE1}"/>
              </a:ext>
            </a:extLst>
          </p:cNvPr>
          <p:cNvSpPr>
            <a:spLocks noGrp="1"/>
          </p:cNvSpPr>
          <p:nvPr>
            <p:ph idx="1"/>
          </p:nvPr>
        </p:nvSpPr>
        <p:spPr>
          <a:xfrm>
            <a:off x="289173" y="2510395"/>
            <a:ext cx="4015070" cy="3274586"/>
          </a:xfrm>
        </p:spPr>
        <p:txBody>
          <a:bodyPr anchor="t">
            <a:normAutofit/>
          </a:bodyPr>
          <a:lstStyle/>
          <a:p>
            <a:r>
              <a:rPr lang="en-US" sz="1900">
                <a:solidFill>
                  <a:srgbClr val="FFFFFF"/>
                </a:solidFill>
              </a:rPr>
              <a:t>Startup Class is the entry point of the application. It configures the request pipeline which handles all requests made to the application. </a:t>
            </a:r>
          </a:p>
          <a:p>
            <a:r>
              <a:rPr lang="en-US" sz="1900">
                <a:solidFill>
                  <a:srgbClr val="FFFFFF"/>
                </a:solidFill>
              </a:rPr>
              <a:t>The inception of startup class is in OWIN (Open Web Interface for .NET) application that is specification to reduce dependency of application on server.</a:t>
            </a:r>
          </a:p>
          <a:p>
            <a:pPr marL="0" indent="0">
              <a:buNone/>
            </a:pPr>
            <a:r>
              <a:rPr lang="en-US" sz="1900">
                <a:solidFill>
                  <a:srgbClr val="FFFFFF"/>
                </a:solidFill>
              </a:rPr>
              <a:t>Startup class example</a:t>
            </a:r>
          </a:p>
          <a:p>
            <a:pPr marL="0" indent="0">
              <a:buNone/>
            </a:pPr>
            <a:endParaRPr lang="en-US" sz="1900">
              <a:solidFill>
                <a:srgbClr val="FFFFFF"/>
              </a:solidFill>
            </a:endParaRPr>
          </a:p>
        </p:txBody>
      </p:sp>
      <p:pic>
        <p:nvPicPr>
          <p:cNvPr id="5" name="Picture 4">
            <a:extLst>
              <a:ext uri="{FF2B5EF4-FFF2-40B4-BE49-F238E27FC236}">
                <a16:creationId xmlns:a16="http://schemas.microsoft.com/office/drawing/2014/main" id="{8DDE01EE-C9B1-4417-94D8-C55CE41F1585}"/>
              </a:ext>
            </a:extLst>
          </p:cNvPr>
          <p:cNvPicPr>
            <a:picLocks noChangeAspect="1"/>
          </p:cNvPicPr>
          <p:nvPr/>
        </p:nvPicPr>
        <p:blipFill>
          <a:blip r:embed="rId2"/>
          <a:stretch>
            <a:fillRect/>
          </a:stretch>
        </p:blipFill>
        <p:spPr>
          <a:xfrm>
            <a:off x="5136125" y="1890288"/>
            <a:ext cx="6192154" cy="3069271"/>
          </a:xfrm>
          <a:prstGeom prst="rect">
            <a:avLst/>
          </a:prstGeom>
        </p:spPr>
      </p:pic>
      <p:sp>
        <p:nvSpPr>
          <p:cNvPr id="4" name="Slide Number Placeholder 3">
            <a:extLst>
              <a:ext uri="{FF2B5EF4-FFF2-40B4-BE49-F238E27FC236}">
                <a16:creationId xmlns:a16="http://schemas.microsoft.com/office/drawing/2014/main" id="{79BD8010-EE22-4BC7-8AC5-3147985E2B41}"/>
              </a:ext>
            </a:extLst>
          </p:cNvPr>
          <p:cNvSpPr>
            <a:spLocks noGrp="1"/>
          </p:cNvSpPr>
          <p:nvPr>
            <p:ph type="sldNum" sz="quarter" idx="12"/>
          </p:nvPr>
        </p:nvSpPr>
        <p:spPr>
          <a:xfrm>
            <a:off x="10631365" y="6356350"/>
            <a:ext cx="1530529" cy="365125"/>
          </a:xfrm>
        </p:spPr>
        <p:txBody>
          <a:bodyPr>
            <a:normAutofit/>
          </a:bodyPr>
          <a:lstStyle/>
          <a:p>
            <a:pPr>
              <a:spcAft>
                <a:spcPts val="600"/>
              </a:spcAft>
            </a:pPr>
            <a:fld id="{C51EAA63-D034-42AE-91FA-B13B9518C7BE}" type="slidenum">
              <a:rPr lang="en-US" smtClean="0"/>
              <a:pPr>
                <a:spcAft>
                  <a:spcPts val="600"/>
                </a:spcAft>
              </a:pPr>
              <a:t>9</a:t>
            </a:fld>
            <a:endParaRPr lang="en-US"/>
          </a:p>
        </p:txBody>
      </p:sp>
    </p:spTree>
    <p:extLst>
      <p:ext uri="{BB962C8B-B14F-4D97-AF65-F5344CB8AC3E}">
        <p14:creationId xmlns:p14="http://schemas.microsoft.com/office/powerpoint/2010/main" val="128902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CB1E-18F5-4B21-9C0B-8FD49398E429}"/>
              </a:ext>
            </a:extLst>
          </p:cNvPr>
          <p:cNvSpPr>
            <a:spLocks noGrp="1"/>
          </p:cNvSpPr>
          <p:nvPr>
            <p:ph type="title"/>
          </p:nvPr>
        </p:nvSpPr>
        <p:spPr>
          <a:xfrm>
            <a:off x="299343" y="328875"/>
            <a:ext cx="11125199" cy="582479"/>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DD6EFFA7-307A-4BDC-A42F-C9E5297FAA3B}"/>
              </a:ext>
            </a:extLst>
          </p:cNvPr>
          <p:cNvSpPr>
            <a:spLocks noGrp="1"/>
          </p:cNvSpPr>
          <p:nvPr>
            <p:ph idx="1"/>
          </p:nvPr>
        </p:nvSpPr>
        <p:spPr>
          <a:xfrm>
            <a:off x="531151" y="1074550"/>
            <a:ext cx="11126522" cy="4419600"/>
          </a:xfrm>
        </p:spPr>
        <p:txBody>
          <a:bodyPr/>
          <a:lstStyle/>
          <a:p>
            <a:r>
              <a:rPr lang="en-IN" dirty="0" err="1"/>
              <a:t>Appsettings.json</a:t>
            </a:r>
            <a:endParaRPr lang="en-IN" dirty="0"/>
          </a:p>
          <a:p>
            <a:endParaRPr lang="en-IN" dirty="0"/>
          </a:p>
          <a:p>
            <a:endParaRPr lang="en-IN" dirty="0"/>
          </a:p>
          <a:p>
            <a:endParaRPr lang="en-IN" dirty="0"/>
          </a:p>
          <a:p>
            <a:r>
              <a:rPr lang="en-IN" dirty="0" err="1"/>
              <a:t>Appsetting.Development.json</a:t>
            </a:r>
            <a:endParaRPr lang="en-US" dirty="0"/>
          </a:p>
        </p:txBody>
      </p:sp>
      <p:sp>
        <p:nvSpPr>
          <p:cNvPr id="4" name="Slide Number Placeholder 3">
            <a:extLst>
              <a:ext uri="{FF2B5EF4-FFF2-40B4-BE49-F238E27FC236}">
                <a16:creationId xmlns:a16="http://schemas.microsoft.com/office/drawing/2014/main" id="{308BB9DF-925E-42EE-AE53-15303BE4653B}"/>
              </a:ext>
            </a:extLst>
          </p:cNvPr>
          <p:cNvSpPr>
            <a:spLocks noGrp="1"/>
          </p:cNvSpPr>
          <p:nvPr>
            <p:ph type="sldNum" sz="quarter" idx="12"/>
          </p:nvPr>
        </p:nvSpPr>
        <p:spPr/>
        <p:txBody>
          <a:bodyPr/>
          <a:lstStyle/>
          <a:p>
            <a:fld id="{C51EAA63-D034-42AE-91FA-B13B9518C7BE}" type="slidenum">
              <a:rPr lang="en-US" smtClean="0"/>
              <a:pPr/>
              <a:t>90</a:t>
            </a:fld>
            <a:endParaRPr lang="en-US" dirty="0"/>
          </a:p>
        </p:txBody>
      </p:sp>
      <p:pic>
        <p:nvPicPr>
          <p:cNvPr id="5" name="Picture 4">
            <a:extLst>
              <a:ext uri="{FF2B5EF4-FFF2-40B4-BE49-F238E27FC236}">
                <a16:creationId xmlns:a16="http://schemas.microsoft.com/office/drawing/2014/main" id="{BF1EB891-E72C-40C6-BD55-167E107BCF4B}"/>
              </a:ext>
            </a:extLst>
          </p:cNvPr>
          <p:cNvPicPr>
            <a:picLocks noChangeAspect="1"/>
          </p:cNvPicPr>
          <p:nvPr/>
        </p:nvPicPr>
        <p:blipFill>
          <a:blip r:embed="rId2"/>
          <a:stretch>
            <a:fillRect/>
          </a:stretch>
        </p:blipFill>
        <p:spPr>
          <a:xfrm>
            <a:off x="4375904" y="1143843"/>
            <a:ext cx="3135838" cy="2117089"/>
          </a:xfrm>
          <a:prstGeom prst="rect">
            <a:avLst/>
          </a:prstGeom>
        </p:spPr>
      </p:pic>
      <p:pic>
        <p:nvPicPr>
          <p:cNvPr id="6" name="Picture 5">
            <a:extLst>
              <a:ext uri="{FF2B5EF4-FFF2-40B4-BE49-F238E27FC236}">
                <a16:creationId xmlns:a16="http://schemas.microsoft.com/office/drawing/2014/main" id="{7F69D12D-F127-4B4E-9A5B-384C6989D655}"/>
              </a:ext>
            </a:extLst>
          </p:cNvPr>
          <p:cNvPicPr>
            <a:picLocks noChangeAspect="1"/>
          </p:cNvPicPr>
          <p:nvPr/>
        </p:nvPicPr>
        <p:blipFill>
          <a:blip r:embed="rId3"/>
          <a:stretch>
            <a:fillRect/>
          </a:stretch>
        </p:blipFill>
        <p:spPr>
          <a:xfrm>
            <a:off x="4132812" y="3818671"/>
            <a:ext cx="3378930" cy="2117089"/>
          </a:xfrm>
          <a:prstGeom prst="rect">
            <a:avLst/>
          </a:prstGeom>
        </p:spPr>
      </p:pic>
    </p:spTree>
    <p:extLst>
      <p:ext uri="{BB962C8B-B14F-4D97-AF65-F5344CB8AC3E}">
        <p14:creationId xmlns:p14="http://schemas.microsoft.com/office/powerpoint/2010/main" val="120399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7160-CFC0-429D-88DC-8D16C3637760}"/>
              </a:ext>
            </a:extLst>
          </p:cNvPr>
          <p:cNvSpPr>
            <a:spLocks noGrp="1"/>
          </p:cNvSpPr>
          <p:nvPr>
            <p:ph type="title"/>
          </p:nvPr>
        </p:nvSpPr>
        <p:spPr>
          <a:xfrm>
            <a:off x="283845" y="344373"/>
            <a:ext cx="11125199" cy="566981"/>
          </a:xfrm>
        </p:spPr>
        <p:txBody>
          <a:bodyPr>
            <a:normAutofit fontScale="90000"/>
          </a:bodyPr>
          <a:lstStyle/>
          <a:p>
            <a:r>
              <a:rPr lang="en-IN" dirty="0"/>
              <a:t>Example</a:t>
            </a:r>
            <a:endParaRPr lang="en-US" dirty="0"/>
          </a:p>
        </p:txBody>
      </p:sp>
      <p:sp>
        <p:nvSpPr>
          <p:cNvPr id="3" name="Content Placeholder 2">
            <a:extLst>
              <a:ext uri="{FF2B5EF4-FFF2-40B4-BE49-F238E27FC236}">
                <a16:creationId xmlns:a16="http://schemas.microsoft.com/office/drawing/2014/main" id="{8826C64B-94EF-4885-9A84-9A834A3D07A9}"/>
              </a:ext>
            </a:extLst>
          </p:cNvPr>
          <p:cNvSpPr>
            <a:spLocks noGrp="1"/>
          </p:cNvSpPr>
          <p:nvPr>
            <p:ph idx="1"/>
          </p:nvPr>
        </p:nvSpPr>
        <p:spPr>
          <a:xfrm>
            <a:off x="407171" y="1059052"/>
            <a:ext cx="11126522" cy="4419600"/>
          </a:xfrm>
        </p:spPr>
        <p:txBody>
          <a:bodyPr/>
          <a:lstStyle/>
          <a:p>
            <a:r>
              <a:rPr lang="en-IN" sz="2400" dirty="0" err="1"/>
              <a:t>Appsettings.Production.json</a:t>
            </a:r>
            <a:endParaRPr lang="en-IN" sz="2400" dirty="0"/>
          </a:p>
          <a:p>
            <a:endParaRPr lang="en-IN" sz="2400" dirty="0"/>
          </a:p>
          <a:p>
            <a:endParaRPr lang="en-IN" sz="2400" dirty="0"/>
          </a:p>
          <a:p>
            <a:pPr marL="0" indent="0">
              <a:buNone/>
            </a:pPr>
            <a:endParaRPr lang="en-IN" sz="2400" dirty="0"/>
          </a:p>
          <a:p>
            <a:endParaRPr lang="en-IN" sz="2400" dirty="0"/>
          </a:p>
          <a:p>
            <a:endParaRPr lang="en-IN" sz="2400" dirty="0"/>
          </a:p>
          <a:p>
            <a:r>
              <a:rPr lang="en-US" sz="2400" dirty="0"/>
              <a:t>To move settings files to the output directory, specify the settings files as </a:t>
            </a:r>
            <a:r>
              <a:rPr lang="en-US" sz="2400" dirty="0" err="1"/>
              <a:t>MSBuild</a:t>
            </a:r>
            <a:r>
              <a:rPr lang="en-US" sz="2400" dirty="0"/>
              <a:t> project items in the project file. The sample app moves its JSON app settings files and </a:t>
            </a:r>
            <a:r>
              <a:rPr lang="en-US" sz="2400" dirty="0" err="1"/>
              <a:t>hostsettings.json</a:t>
            </a:r>
            <a:r>
              <a:rPr lang="en-US" sz="2400" dirty="0"/>
              <a:t> with the following &lt;Content&gt; item:</a:t>
            </a:r>
            <a:endParaRPr lang="en-IN" sz="2400" dirty="0"/>
          </a:p>
        </p:txBody>
      </p:sp>
      <p:sp>
        <p:nvSpPr>
          <p:cNvPr id="4" name="Slide Number Placeholder 3">
            <a:extLst>
              <a:ext uri="{FF2B5EF4-FFF2-40B4-BE49-F238E27FC236}">
                <a16:creationId xmlns:a16="http://schemas.microsoft.com/office/drawing/2014/main" id="{DBAE2781-244F-458A-955D-D78D0F9E8F34}"/>
              </a:ext>
            </a:extLst>
          </p:cNvPr>
          <p:cNvSpPr>
            <a:spLocks noGrp="1"/>
          </p:cNvSpPr>
          <p:nvPr>
            <p:ph type="sldNum" sz="quarter" idx="12"/>
          </p:nvPr>
        </p:nvSpPr>
        <p:spPr/>
        <p:txBody>
          <a:bodyPr/>
          <a:lstStyle/>
          <a:p>
            <a:fld id="{C51EAA63-D034-42AE-91FA-B13B9518C7BE}" type="slidenum">
              <a:rPr lang="en-US" smtClean="0"/>
              <a:pPr/>
              <a:t>91</a:t>
            </a:fld>
            <a:endParaRPr lang="en-US" dirty="0"/>
          </a:p>
        </p:txBody>
      </p:sp>
      <p:pic>
        <p:nvPicPr>
          <p:cNvPr id="5" name="Picture 4">
            <a:extLst>
              <a:ext uri="{FF2B5EF4-FFF2-40B4-BE49-F238E27FC236}">
                <a16:creationId xmlns:a16="http://schemas.microsoft.com/office/drawing/2014/main" id="{9B903D5A-1A89-4783-AEF6-BD96CFAA92BB}"/>
              </a:ext>
            </a:extLst>
          </p:cNvPr>
          <p:cNvPicPr>
            <a:picLocks noChangeAspect="1"/>
          </p:cNvPicPr>
          <p:nvPr/>
        </p:nvPicPr>
        <p:blipFill>
          <a:blip r:embed="rId2"/>
          <a:stretch>
            <a:fillRect/>
          </a:stretch>
        </p:blipFill>
        <p:spPr>
          <a:xfrm>
            <a:off x="4373720" y="1379348"/>
            <a:ext cx="3441383" cy="2433830"/>
          </a:xfrm>
          <a:prstGeom prst="rect">
            <a:avLst/>
          </a:prstGeom>
        </p:spPr>
      </p:pic>
      <p:pic>
        <p:nvPicPr>
          <p:cNvPr id="6" name="Picture 5">
            <a:extLst>
              <a:ext uri="{FF2B5EF4-FFF2-40B4-BE49-F238E27FC236}">
                <a16:creationId xmlns:a16="http://schemas.microsoft.com/office/drawing/2014/main" id="{4D96E50D-5BF5-4A25-ACF8-D4012E78E968}"/>
              </a:ext>
            </a:extLst>
          </p:cNvPr>
          <p:cNvPicPr>
            <a:picLocks noChangeAspect="1"/>
          </p:cNvPicPr>
          <p:nvPr/>
        </p:nvPicPr>
        <p:blipFill>
          <a:blip r:embed="rId3"/>
          <a:stretch>
            <a:fillRect/>
          </a:stretch>
        </p:blipFill>
        <p:spPr>
          <a:xfrm>
            <a:off x="941688" y="5251486"/>
            <a:ext cx="10467356" cy="749728"/>
          </a:xfrm>
          <a:prstGeom prst="rect">
            <a:avLst/>
          </a:prstGeom>
        </p:spPr>
      </p:pic>
    </p:spTree>
    <p:extLst>
      <p:ext uri="{BB962C8B-B14F-4D97-AF65-F5344CB8AC3E}">
        <p14:creationId xmlns:p14="http://schemas.microsoft.com/office/powerpoint/2010/main" val="161703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8985-324D-4539-B785-CA174A70F4BA}"/>
              </a:ext>
            </a:extLst>
          </p:cNvPr>
          <p:cNvSpPr>
            <a:spLocks noGrp="1"/>
          </p:cNvSpPr>
          <p:nvPr>
            <p:ph type="title"/>
          </p:nvPr>
        </p:nvSpPr>
        <p:spPr>
          <a:xfrm>
            <a:off x="252848" y="313377"/>
            <a:ext cx="11125199" cy="597977"/>
          </a:xfrm>
        </p:spPr>
        <p:txBody>
          <a:bodyPr/>
          <a:lstStyle/>
          <a:p>
            <a:r>
              <a:rPr lang="en-IN" dirty="0" err="1"/>
              <a:t>ConfigureService</a:t>
            </a:r>
            <a:endParaRPr lang="en-US" dirty="0"/>
          </a:p>
        </p:txBody>
      </p:sp>
      <p:sp>
        <p:nvSpPr>
          <p:cNvPr id="3" name="Content Placeholder 2">
            <a:extLst>
              <a:ext uri="{FF2B5EF4-FFF2-40B4-BE49-F238E27FC236}">
                <a16:creationId xmlns:a16="http://schemas.microsoft.com/office/drawing/2014/main" id="{AF470601-AA32-483D-A6DE-1CFBECDF8C81}"/>
              </a:ext>
            </a:extLst>
          </p:cNvPr>
          <p:cNvSpPr>
            <a:spLocks noGrp="1"/>
          </p:cNvSpPr>
          <p:nvPr>
            <p:ph idx="1"/>
          </p:nvPr>
        </p:nvSpPr>
        <p:spPr>
          <a:xfrm>
            <a:off x="407171" y="1090048"/>
            <a:ext cx="11126522" cy="4419600"/>
          </a:xfrm>
        </p:spPr>
        <p:txBody>
          <a:bodyPr/>
          <a:lstStyle/>
          <a:p>
            <a:pPr algn="just"/>
            <a:r>
              <a:rPr lang="en-US" sz="2200" dirty="0" err="1"/>
              <a:t>ConfigureServices</a:t>
            </a:r>
            <a:r>
              <a:rPr lang="en-US" sz="2200" dirty="0"/>
              <a:t> adds services to the app's dependency injection container. </a:t>
            </a:r>
            <a:r>
              <a:rPr lang="en-US" sz="2200" dirty="0" err="1"/>
              <a:t>ConfigureServices</a:t>
            </a:r>
            <a:r>
              <a:rPr lang="en-US" sz="2200" dirty="0"/>
              <a:t> can be called multiple times with additive results.</a:t>
            </a:r>
          </a:p>
          <a:p>
            <a:pPr algn="just"/>
            <a:r>
              <a:rPr lang="en-US" sz="2200" dirty="0"/>
              <a:t>A hosted service is a class with background task logic that implements the </a:t>
            </a:r>
            <a:r>
              <a:rPr lang="en-US" sz="2200" dirty="0" err="1"/>
              <a:t>IHostedService</a:t>
            </a:r>
            <a:r>
              <a:rPr lang="en-US" sz="2200" dirty="0"/>
              <a:t> interface. For more information, see Background tasks with hosted services in ASP.NET Core.</a:t>
            </a:r>
          </a:p>
          <a:p>
            <a:pPr algn="just"/>
            <a:r>
              <a:rPr lang="en-US" sz="2200" dirty="0"/>
              <a:t>The sample app uses the </a:t>
            </a:r>
            <a:r>
              <a:rPr lang="en-US" sz="2200" dirty="0" err="1"/>
              <a:t>AddHostedService</a:t>
            </a:r>
            <a:r>
              <a:rPr lang="en-US" sz="2200" dirty="0"/>
              <a:t> extension method to add a service for lifetime events, </a:t>
            </a:r>
            <a:r>
              <a:rPr lang="en-US" sz="2200" dirty="0" err="1"/>
              <a:t>LifetimeEventsHostedService</a:t>
            </a:r>
            <a:r>
              <a:rPr lang="en-US" sz="2200" dirty="0"/>
              <a:t>, and a timed background task, </a:t>
            </a:r>
            <a:r>
              <a:rPr lang="en-US" sz="2200" dirty="0" err="1"/>
              <a:t>TimedHostedService</a:t>
            </a:r>
            <a:r>
              <a:rPr lang="en-US" sz="2200" dirty="0"/>
              <a:t>, to the app:</a:t>
            </a:r>
          </a:p>
        </p:txBody>
      </p:sp>
      <p:sp>
        <p:nvSpPr>
          <p:cNvPr id="4" name="Slide Number Placeholder 3">
            <a:extLst>
              <a:ext uri="{FF2B5EF4-FFF2-40B4-BE49-F238E27FC236}">
                <a16:creationId xmlns:a16="http://schemas.microsoft.com/office/drawing/2014/main" id="{CD161B30-C674-444C-A3D2-92EE67B68562}"/>
              </a:ext>
            </a:extLst>
          </p:cNvPr>
          <p:cNvSpPr>
            <a:spLocks noGrp="1"/>
          </p:cNvSpPr>
          <p:nvPr>
            <p:ph type="sldNum" sz="quarter" idx="12"/>
          </p:nvPr>
        </p:nvSpPr>
        <p:spPr/>
        <p:txBody>
          <a:bodyPr/>
          <a:lstStyle/>
          <a:p>
            <a:fld id="{C51EAA63-D034-42AE-91FA-B13B9518C7BE}" type="slidenum">
              <a:rPr lang="en-US" smtClean="0"/>
              <a:pPr/>
              <a:t>92</a:t>
            </a:fld>
            <a:endParaRPr lang="en-US" dirty="0"/>
          </a:p>
        </p:txBody>
      </p:sp>
      <p:pic>
        <p:nvPicPr>
          <p:cNvPr id="5" name="Picture 4">
            <a:extLst>
              <a:ext uri="{FF2B5EF4-FFF2-40B4-BE49-F238E27FC236}">
                <a16:creationId xmlns:a16="http://schemas.microsoft.com/office/drawing/2014/main" id="{E3387BF8-051C-403A-BAA0-7F90420C9281}"/>
              </a:ext>
            </a:extLst>
          </p:cNvPr>
          <p:cNvPicPr>
            <a:picLocks noChangeAspect="1"/>
          </p:cNvPicPr>
          <p:nvPr/>
        </p:nvPicPr>
        <p:blipFill>
          <a:blip r:embed="rId2"/>
          <a:stretch>
            <a:fillRect/>
          </a:stretch>
        </p:blipFill>
        <p:spPr>
          <a:xfrm>
            <a:off x="3098073" y="3246270"/>
            <a:ext cx="5364001" cy="3090587"/>
          </a:xfrm>
          <a:prstGeom prst="rect">
            <a:avLst/>
          </a:prstGeom>
        </p:spPr>
      </p:pic>
    </p:spTree>
    <p:extLst>
      <p:ext uri="{BB962C8B-B14F-4D97-AF65-F5344CB8AC3E}">
        <p14:creationId xmlns:p14="http://schemas.microsoft.com/office/powerpoint/2010/main" val="155482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AB7-1F63-4E6A-994A-364B0DCEEC86}"/>
              </a:ext>
            </a:extLst>
          </p:cNvPr>
          <p:cNvSpPr>
            <a:spLocks noGrp="1"/>
          </p:cNvSpPr>
          <p:nvPr>
            <p:ph type="title"/>
          </p:nvPr>
        </p:nvSpPr>
        <p:spPr>
          <a:xfrm>
            <a:off x="268347" y="390868"/>
            <a:ext cx="11125199" cy="520486"/>
          </a:xfrm>
        </p:spPr>
        <p:txBody>
          <a:bodyPr>
            <a:normAutofit fontScale="90000"/>
          </a:bodyPr>
          <a:lstStyle/>
          <a:p>
            <a:r>
              <a:rPr lang="en-IN" dirty="0" err="1"/>
              <a:t>ConfigureLogging</a:t>
            </a:r>
            <a:endParaRPr lang="en-US" dirty="0"/>
          </a:p>
        </p:txBody>
      </p:sp>
      <p:sp>
        <p:nvSpPr>
          <p:cNvPr id="3" name="Content Placeholder 2">
            <a:extLst>
              <a:ext uri="{FF2B5EF4-FFF2-40B4-BE49-F238E27FC236}">
                <a16:creationId xmlns:a16="http://schemas.microsoft.com/office/drawing/2014/main" id="{484433C5-5CEB-4A99-A479-DDA147B1FAAD}"/>
              </a:ext>
            </a:extLst>
          </p:cNvPr>
          <p:cNvSpPr>
            <a:spLocks noGrp="1"/>
          </p:cNvSpPr>
          <p:nvPr>
            <p:ph idx="1"/>
          </p:nvPr>
        </p:nvSpPr>
        <p:spPr>
          <a:xfrm>
            <a:off x="531151" y="1090048"/>
            <a:ext cx="11126522" cy="4419600"/>
          </a:xfrm>
        </p:spPr>
        <p:txBody>
          <a:bodyPr/>
          <a:lstStyle/>
          <a:p>
            <a:pPr algn="just"/>
            <a:r>
              <a:rPr lang="en-US" sz="2600" dirty="0" err="1"/>
              <a:t>ConfigureLogging</a:t>
            </a:r>
            <a:r>
              <a:rPr lang="en-US" sz="2600" dirty="0"/>
              <a:t> adds a delegate for configuring the provided </a:t>
            </a:r>
            <a:r>
              <a:rPr lang="en-US" sz="2600" dirty="0" err="1"/>
              <a:t>ILoggingBuilder</a:t>
            </a:r>
            <a:r>
              <a:rPr lang="en-US" sz="2600" dirty="0"/>
              <a:t>. </a:t>
            </a:r>
            <a:r>
              <a:rPr lang="en-US" sz="2600" dirty="0" err="1"/>
              <a:t>ConfigureLogging</a:t>
            </a:r>
            <a:r>
              <a:rPr lang="en-US" sz="2600" dirty="0"/>
              <a:t> may be called multiple times with additive results.</a:t>
            </a:r>
          </a:p>
        </p:txBody>
      </p:sp>
      <p:sp>
        <p:nvSpPr>
          <p:cNvPr id="4" name="Slide Number Placeholder 3">
            <a:extLst>
              <a:ext uri="{FF2B5EF4-FFF2-40B4-BE49-F238E27FC236}">
                <a16:creationId xmlns:a16="http://schemas.microsoft.com/office/drawing/2014/main" id="{637809B3-90BE-4742-B5FC-FDDF1A5C6AAE}"/>
              </a:ext>
            </a:extLst>
          </p:cNvPr>
          <p:cNvSpPr>
            <a:spLocks noGrp="1"/>
          </p:cNvSpPr>
          <p:nvPr>
            <p:ph type="sldNum" sz="quarter" idx="12"/>
          </p:nvPr>
        </p:nvSpPr>
        <p:spPr/>
        <p:txBody>
          <a:bodyPr/>
          <a:lstStyle/>
          <a:p>
            <a:fld id="{C51EAA63-D034-42AE-91FA-B13B9518C7BE}" type="slidenum">
              <a:rPr lang="en-US" smtClean="0"/>
              <a:pPr/>
              <a:t>93</a:t>
            </a:fld>
            <a:endParaRPr lang="en-US" dirty="0"/>
          </a:p>
        </p:txBody>
      </p:sp>
      <p:pic>
        <p:nvPicPr>
          <p:cNvPr id="5" name="Picture 4">
            <a:extLst>
              <a:ext uri="{FF2B5EF4-FFF2-40B4-BE49-F238E27FC236}">
                <a16:creationId xmlns:a16="http://schemas.microsoft.com/office/drawing/2014/main" id="{E590B9FE-40A7-46ED-B96E-2678E187DCEA}"/>
              </a:ext>
            </a:extLst>
          </p:cNvPr>
          <p:cNvPicPr>
            <a:picLocks noChangeAspect="1"/>
          </p:cNvPicPr>
          <p:nvPr/>
        </p:nvPicPr>
        <p:blipFill>
          <a:blip r:embed="rId2"/>
          <a:stretch>
            <a:fillRect/>
          </a:stretch>
        </p:blipFill>
        <p:spPr>
          <a:xfrm>
            <a:off x="2875769" y="2605127"/>
            <a:ext cx="5843264" cy="1647745"/>
          </a:xfrm>
          <a:prstGeom prst="rect">
            <a:avLst/>
          </a:prstGeom>
        </p:spPr>
      </p:pic>
    </p:spTree>
    <p:extLst>
      <p:ext uri="{BB962C8B-B14F-4D97-AF65-F5344CB8AC3E}">
        <p14:creationId xmlns:p14="http://schemas.microsoft.com/office/powerpoint/2010/main" val="365807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F10F-45E5-486E-B150-B0FBB663E7A6}"/>
              </a:ext>
            </a:extLst>
          </p:cNvPr>
          <p:cNvSpPr>
            <a:spLocks noGrp="1"/>
          </p:cNvSpPr>
          <p:nvPr>
            <p:ph type="title"/>
          </p:nvPr>
        </p:nvSpPr>
        <p:spPr>
          <a:xfrm>
            <a:off x="314842" y="359872"/>
            <a:ext cx="11125199" cy="551482"/>
          </a:xfrm>
        </p:spPr>
        <p:txBody>
          <a:bodyPr>
            <a:normAutofit fontScale="90000"/>
          </a:bodyPr>
          <a:lstStyle/>
          <a:p>
            <a:r>
              <a:rPr lang="en-IN" dirty="0" err="1"/>
              <a:t>UseConsoleLifetime</a:t>
            </a:r>
            <a:endParaRPr lang="en-US" dirty="0"/>
          </a:p>
        </p:txBody>
      </p:sp>
      <p:sp>
        <p:nvSpPr>
          <p:cNvPr id="3" name="Content Placeholder 2">
            <a:extLst>
              <a:ext uri="{FF2B5EF4-FFF2-40B4-BE49-F238E27FC236}">
                <a16:creationId xmlns:a16="http://schemas.microsoft.com/office/drawing/2014/main" id="{0B956898-988A-4D84-9B84-2C5F1B6844D3}"/>
              </a:ext>
            </a:extLst>
          </p:cNvPr>
          <p:cNvSpPr>
            <a:spLocks noGrp="1"/>
          </p:cNvSpPr>
          <p:nvPr>
            <p:ph idx="1"/>
          </p:nvPr>
        </p:nvSpPr>
        <p:spPr>
          <a:xfrm>
            <a:off x="531151" y="1090048"/>
            <a:ext cx="11126522" cy="4419600"/>
          </a:xfrm>
        </p:spPr>
        <p:txBody>
          <a:bodyPr/>
          <a:lstStyle/>
          <a:p>
            <a:pPr algn="just"/>
            <a:r>
              <a:rPr lang="en-US" sz="2600" dirty="0" err="1"/>
              <a:t>UseConsoleLifetime</a:t>
            </a:r>
            <a:r>
              <a:rPr lang="en-US" sz="2600" dirty="0"/>
              <a:t> listens for </a:t>
            </a:r>
            <a:r>
              <a:rPr lang="en-US" sz="2600" dirty="0" err="1"/>
              <a:t>Ctrl+C</a:t>
            </a:r>
            <a:r>
              <a:rPr lang="en-US" sz="2600" dirty="0"/>
              <a:t>/SIGINT or SIGTERM and calls </a:t>
            </a:r>
            <a:r>
              <a:rPr lang="en-US" sz="2600" dirty="0" err="1"/>
              <a:t>StopApplication</a:t>
            </a:r>
            <a:r>
              <a:rPr lang="en-US" sz="2600" dirty="0"/>
              <a:t> to start the shutdown process. </a:t>
            </a:r>
            <a:r>
              <a:rPr lang="en-US" sz="2600" dirty="0" err="1"/>
              <a:t>UseConsoleLifetime</a:t>
            </a:r>
            <a:r>
              <a:rPr lang="en-US" sz="2600" dirty="0"/>
              <a:t> unblocks extensions such as </a:t>
            </a:r>
            <a:r>
              <a:rPr lang="en-US" sz="2600" dirty="0" err="1"/>
              <a:t>RunAsync</a:t>
            </a:r>
            <a:r>
              <a:rPr lang="en-US" sz="2600" dirty="0"/>
              <a:t> and </a:t>
            </a:r>
            <a:r>
              <a:rPr lang="en-US" sz="2600" dirty="0" err="1"/>
              <a:t>WaitForShutdownAsync</a:t>
            </a:r>
            <a:r>
              <a:rPr lang="en-US" sz="2600" dirty="0"/>
              <a:t>. </a:t>
            </a:r>
            <a:r>
              <a:rPr lang="en-US" sz="2600" dirty="0" err="1"/>
              <a:t>ConsoleLifetime</a:t>
            </a:r>
            <a:r>
              <a:rPr lang="en-US" sz="2600" dirty="0"/>
              <a:t> is pre-registered as the default lifetime implementation. The last lifetime registered is used.</a:t>
            </a:r>
          </a:p>
        </p:txBody>
      </p:sp>
      <p:sp>
        <p:nvSpPr>
          <p:cNvPr id="4" name="Slide Number Placeholder 3">
            <a:extLst>
              <a:ext uri="{FF2B5EF4-FFF2-40B4-BE49-F238E27FC236}">
                <a16:creationId xmlns:a16="http://schemas.microsoft.com/office/drawing/2014/main" id="{24EFA6B5-743E-4CD3-99CE-4B98708D4BCE}"/>
              </a:ext>
            </a:extLst>
          </p:cNvPr>
          <p:cNvSpPr>
            <a:spLocks noGrp="1"/>
          </p:cNvSpPr>
          <p:nvPr>
            <p:ph type="sldNum" sz="quarter" idx="12"/>
          </p:nvPr>
        </p:nvSpPr>
        <p:spPr/>
        <p:txBody>
          <a:bodyPr/>
          <a:lstStyle/>
          <a:p>
            <a:fld id="{C51EAA63-D034-42AE-91FA-B13B9518C7BE}" type="slidenum">
              <a:rPr lang="en-US" smtClean="0"/>
              <a:pPr/>
              <a:t>94</a:t>
            </a:fld>
            <a:endParaRPr lang="en-US" dirty="0"/>
          </a:p>
        </p:txBody>
      </p:sp>
      <p:pic>
        <p:nvPicPr>
          <p:cNvPr id="5" name="Picture 4">
            <a:extLst>
              <a:ext uri="{FF2B5EF4-FFF2-40B4-BE49-F238E27FC236}">
                <a16:creationId xmlns:a16="http://schemas.microsoft.com/office/drawing/2014/main" id="{97DB3B8D-0FE3-4778-BD97-540F369D61AB}"/>
              </a:ext>
            </a:extLst>
          </p:cNvPr>
          <p:cNvPicPr>
            <a:picLocks noChangeAspect="1"/>
          </p:cNvPicPr>
          <p:nvPr/>
        </p:nvPicPr>
        <p:blipFill>
          <a:blip r:embed="rId2"/>
          <a:stretch>
            <a:fillRect/>
          </a:stretch>
        </p:blipFill>
        <p:spPr>
          <a:xfrm>
            <a:off x="3710584" y="3299847"/>
            <a:ext cx="3900836" cy="900193"/>
          </a:xfrm>
          <a:prstGeom prst="rect">
            <a:avLst/>
          </a:prstGeom>
        </p:spPr>
      </p:pic>
    </p:spTree>
    <p:extLst>
      <p:ext uri="{BB962C8B-B14F-4D97-AF65-F5344CB8AC3E}">
        <p14:creationId xmlns:p14="http://schemas.microsoft.com/office/powerpoint/2010/main" val="163574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4796-1C53-40A3-854E-DB72DD198965}"/>
              </a:ext>
            </a:extLst>
          </p:cNvPr>
          <p:cNvSpPr>
            <a:spLocks noGrp="1"/>
          </p:cNvSpPr>
          <p:nvPr>
            <p:ph type="title"/>
          </p:nvPr>
        </p:nvSpPr>
        <p:spPr>
          <a:xfrm>
            <a:off x="268347" y="328875"/>
            <a:ext cx="11125199" cy="582479"/>
          </a:xfrm>
        </p:spPr>
        <p:txBody>
          <a:bodyPr>
            <a:normAutofit fontScale="90000"/>
          </a:bodyPr>
          <a:lstStyle/>
          <a:p>
            <a:r>
              <a:rPr lang="en-IN" dirty="0"/>
              <a:t>Container Configuration</a:t>
            </a:r>
            <a:endParaRPr lang="en-US" dirty="0"/>
          </a:p>
        </p:txBody>
      </p:sp>
      <p:sp>
        <p:nvSpPr>
          <p:cNvPr id="3" name="Content Placeholder 2">
            <a:extLst>
              <a:ext uri="{FF2B5EF4-FFF2-40B4-BE49-F238E27FC236}">
                <a16:creationId xmlns:a16="http://schemas.microsoft.com/office/drawing/2014/main" id="{F94D92BE-75E7-4B2D-95FE-A748CAF89E12}"/>
              </a:ext>
            </a:extLst>
          </p:cNvPr>
          <p:cNvSpPr>
            <a:spLocks noGrp="1"/>
          </p:cNvSpPr>
          <p:nvPr>
            <p:ph idx="1"/>
          </p:nvPr>
        </p:nvSpPr>
        <p:spPr>
          <a:xfrm>
            <a:off x="391672" y="1059052"/>
            <a:ext cx="11126522" cy="4419600"/>
          </a:xfrm>
        </p:spPr>
        <p:txBody>
          <a:bodyPr/>
          <a:lstStyle/>
          <a:p>
            <a:pPr algn="just"/>
            <a:r>
              <a:rPr lang="en-US" sz="2600" dirty="0"/>
              <a:t>Custom container configuration is managed by the </a:t>
            </a:r>
            <a:r>
              <a:rPr lang="en-US" sz="2600" dirty="0" err="1"/>
              <a:t>ConfigureContainer</a:t>
            </a:r>
            <a:r>
              <a:rPr lang="en-US" sz="2600" dirty="0"/>
              <a:t> method. </a:t>
            </a:r>
            <a:r>
              <a:rPr lang="en-US" sz="2600" dirty="0" err="1"/>
              <a:t>ConfigureContainer</a:t>
            </a:r>
            <a:r>
              <a:rPr lang="en-US" sz="2600" dirty="0"/>
              <a:t> provides a strongly-typed experience for configuring the container on top of the underlying host API. </a:t>
            </a:r>
            <a:r>
              <a:rPr lang="en-US" sz="2600" dirty="0" err="1"/>
              <a:t>ConfigureContainer</a:t>
            </a:r>
            <a:r>
              <a:rPr lang="en-US" sz="2600" dirty="0"/>
              <a:t> can be called multiple times with additive results.</a:t>
            </a:r>
          </a:p>
          <a:p>
            <a:pPr algn="just"/>
            <a:r>
              <a:rPr lang="en-US" sz="2600" dirty="0"/>
              <a:t>Create a service container for the app:</a:t>
            </a:r>
          </a:p>
        </p:txBody>
      </p:sp>
      <p:sp>
        <p:nvSpPr>
          <p:cNvPr id="4" name="Slide Number Placeholder 3">
            <a:extLst>
              <a:ext uri="{FF2B5EF4-FFF2-40B4-BE49-F238E27FC236}">
                <a16:creationId xmlns:a16="http://schemas.microsoft.com/office/drawing/2014/main" id="{676352E7-3BE4-48A1-8C50-83CF75B84594}"/>
              </a:ext>
            </a:extLst>
          </p:cNvPr>
          <p:cNvSpPr>
            <a:spLocks noGrp="1"/>
          </p:cNvSpPr>
          <p:nvPr>
            <p:ph type="sldNum" sz="quarter" idx="12"/>
          </p:nvPr>
        </p:nvSpPr>
        <p:spPr/>
        <p:txBody>
          <a:bodyPr/>
          <a:lstStyle/>
          <a:p>
            <a:fld id="{C51EAA63-D034-42AE-91FA-B13B9518C7BE}" type="slidenum">
              <a:rPr lang="en-US" smtClean="0"/>
              <a:pPr/>
              <a:t>95</a:t>
            </a:fld>
            <a:endParaRPr lang="en-US" dirty="0"/>
          </a:p>
        </p:txBody>
      </p:sp>
      <p:pic>
        <p:nvPicPr>
          <p:cNvPr id="5" name="Picture 4">
            <a:extLst>
              <a:ext uri="{FF2B5EF4-FFF2-40B4-BE49-F238E27FC236}">
                <a16:creationId xmlns:a16="http://schemas.microsoft.com/office/drawing/2014/main" id="{C1BEDBDE-DB01-4118-9F88-6DE99742DA41}"/>
              </a:ext>
            </a:extLst>
          </p:cNvPr>
          <p:cNvPicPr>
            <a:picLocks noChangeAspect="1"/>
          </p:cNvPicPr>
          <p:nvPr/>
        </p:nvPicPr>
        <p:blipFill>
          <a:blip r:embed="rId2"/>
          <a:stretch>
            <a:fillRect/>
          </a:stretch>
        </p:blipFill>
        <p:spPr>
          <a:xfrm>
            <a:off x="3556887" y="3429000"/>
            <a:ext cx="4261821" cy="1795219"/>
          </a:xfrm>
          <a:prstGeom prst="rect">
            <a:avLst/>
          </a:prstGeom>
        </p:spPr>
      </p:pic>
    </p:spTree>
    <p:extLst>
      <p:ext uri="{BB962C8B-B14F-4D97-AF65-F5344CB8AC3E}">
        <p14:creationId xmlns:p14="http://schemas.microsoft.com/office/powerpoint/2010/main" val="27172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D5CC-C652-47B0-84BF-4800ED48A253}"/>
              </a:ext>
            </a:extLst>
          </p:cNvPr>
          <p:cNvSpPr>
            <a:spLocks noGrp="1"/>
          </p:cNvSpPr>
          <p:nvPr>
            <p:ph type="title"/>
          </p:nvPr>
        </p:nvSpPr>
        <p:spPr>
          <a:xfrm>
            <a:off x="314842" y="297878"/>
            <a:ext cx="11125199" cy="613476"/>
          </a:xfrm>
        </p:spPr>
        <p:txBody>
          <a:bodyPr/>
          <a:lstStyle/>
          <a:p>
            <a:r>
              <a:rPr lang="en-IN" dirty="0"/>
              <a:t>Container Configuration</a:t>
            </a:r>
            <a:endParaRPr lang="en-US" dirty="0"/>
          </a:p>
        </p:txBody>
      </p:sp>
      <p:sp>
        <p:nvSpPr>
          <p:cNvPr id="3" name="Content Placeholder 2">
            <a:extLst>
              <a:ext uri="{FF2B5EF4-FFF2-40B4-BE49-F238E27FC236}">
                <a16:creationId xmlns:a16="http://schemas.microsoft.com/office/drawing/2014/main" id="{66E26737-04D0-4DF8-924A-8DD274D0465E}"/>
              </a:ext>
            </a:extLst>
          </p:cNvPr>
          <p:cNvSpPr>
            <a:spLocks noGrp="1"/>
          </p:cNvSpPr>
          <p:nvPr>
            <p:ph idx="1"/>
          </p:nvPr>
        </p:nvSpPr>
        <p:spPr>
          <a:xfrm>
            <a:off x="531151" y="1219200"/>
            <a:ext cx="11126522" cy="4419600"/>
          </a:xfrm>
        </p:spPr>
        <p:txBody>
          <a:bodyPr/>
          <a:lstStyle/>
          <a:p>
            <a:r>
              <a:rPr lang="en-IN" dirty="0"/>
              <a:t>Provide service container factory</a:t>
            </a:r>
            <a:endParaRPr lang="en-US" dirty="0"/>
          </a:p>
        </p:txBody>
      </p:sp>
      <p:sp>
        <p:nvSpPr>
          <p:cNvPr id="4" name="Slide Number Placeholder 3">
            <a:extLst>
              <a:ext uri="{FF2B5EF4-FFF2-40B4-BE49-F238E27FC236}">
                <a16:creationId xmlns:a16="http://schemas.microsoft.com/office/drawing/2014/main" id="{FEEF3244-3D38-4B03-A8C1-1A20E7E0692A}"/>
              </a:ext>
            </a:extLst>
          </p:cNvPr>
          <p:cNvSpPr>
            <a:spLocks noGrp="1"/>
          </p:cNvSpPr>
          <p:nvPr>
            <p:ph type="sldNum" sz="quarter" idx="12"/>
          </p:nvPr>
        </p:nvSpPr>
        <p:spPr/>
        <p:txBody>
          <a:bodyPr/>
          <a:lstStyle/>
          <a:p>
            <a:fld id="{C51EAA63-D034-42AE-91FA-B13B9518C7BE}" type="slidenum">
              <a:rPr lang="en-US" smtClean="0"/>
              <a:pPr/>
              <a:t>96</a:t>
            </a:fld>
            <a:endParaRPr lang="en-US" dirty="0"/>
          </a:p>
        </p:txBody>
      </p:sp>
      <p:pic>
        <p:nvPicPr>
          <p:cNvPr id="5" name="Picture 4">
            <a:extLst>
              <a:ext uri="{FF2B5EF4-FFF2-40B4-BE49-F238E27FC236}">
                <a16:creationId xmlns:a16="http://schemas.microsoft.com/office/drawing/2014/main" id="{B31E1F94-90DA-4B42-8063-81525E1D866C}"/>
              </a:ext>
            </a:extLst>
          </p:cNvPr>
          <p:cNvPicPr>
            <a:picLocks noChangeAspect="1"/>
          </p:cNvPicPr>
          <p:nvPr/>
        </p:nvPicPr>
        <p:blipFill>
          <a:blip r:embed="rId2"/>
          <a:stretch>
            <a:fillRect/>
          </a:stretch>
        </p:blipFill>
        <p:spPr>
          <a:xfrm>
            <a:off x="1750360" y="1757362"/>
            <a:ext cx="7630177" cy="3881438"/>
          </a:xfrm>
          <a:prstGeom prst="rect">
            <a:avLst/>
          </a:prstGeom>
        </p:spPr>
      </p:pic>
    </p:spTree>
    <p:extLst>
      <p:ext uri="{BB962C8B-B14F-4D97-AF65-F5344CB8AC3E}">
        <p14:creationId xmlns:p14="http://schemas.microsoft.com/office/powerpoint/2010/main" val="180514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06E6-4899-4F2F-A59A-FAA9BFAFB29F}"/>
              </a:ext>
            </a:extLst>
          </p:cNvPr>
          <p:cNvSpPr>
            <a:spLocks noGrp="1"/>
          </p:cNvSpPr>
          <p:nvPr>
            <p:ph type="title"/>
          </p:nvPr>
        </p:nvSpPr>
        <p:spPr>
          <a:xfrm>
            <a:off x="314842" y="328875"/>
            <a:ext cx="11125199" cy="582479"/>
          </a:xfrm>
        </p:spPr>
        <p:txBody>
          <a:bodyPr>
            <a:normAutofit fontScale="90000"/>
          </a:bodyPr>
          <a:lstStyle/>
          <a:p>
            <a:r>
              <a:rPr lang="en-IN" dirty="0"/>
              <a:t>Container Configuration</a:t>
            </a:r>
            <a:endParaRPr lang="en-US" dirty="0"/>
          </a:p>
        </p:txBody>
      </p:sp>
      <p:sp>
        <p:nvSpPr>
          <p:cNvPr id="3" name="Content Placeholder 2">
            <a:extLst>
              <a:ext uri="{FF2B5EF4-FFF2-40B4-BE49-F238E27FC236}">
                <a16:creationId xmlns:a16="http://schemas.microsoft.com/office/drawing/2014/main" id="{1FF92A47-CBF9-4E24-A3DD-FEEC05DA9DE7}"/>
              </a:ext>
            </a:extLst>
          </p:cNvPr>
          <p:cNvSpPr>
            <a:spLocks noGrp="1"/>
          </p:cNvSpPr>
          <p:nvPr>
            <p:ph idx="1"/>
          </p:nvPr>
        </p:nvSpPr>
        <p:spPr>
          <a:xfrm>
            <a:off x="531151" y="1090048"/>
            <a:ext cx="11126522" cy="4419600"/>
          </a:xfrm>
        </p:spPr>
        <p:txBody>
          <a:bodyPr/>
          <a:lstStyle/>
          <a:p>
            <a:r>
              <a:rPr lang="en-US" sz="2600" dirty="0"/>
              <a:t>Use the factory and configure the custom service container for the app:</a:t>
            </a:r>
          </a:p>
        </p:txBody>
      </p:sp>
      <p:sp>
        <p:nvSpPr>
          <p:cNvPr id="4" name="Slide Number Placeholder 3">
            <a:extLst>
              <a:ext uri="{FF2B5EF4-FFF2-40B4-BE49-F238E27FC236}">
                <a16:creationId xmlns:a16="http://schemas.microsoft.com/office/drawing/2014/main" id="{9CBF9AD6-0F3C-4195-B4B0-377490BA3C34}"/>
              </a:ext>
            </a:extLst>
          </p:cNvPr>
          <p:cNvSpPr>
            <a:spLocks noGrp="1"/>
          </p:cNvSpPr>
          <p:nvPr>
            <p:ph type="sldNum" sz="quarter" idx="12"/>
          </p:nvPr>
        </p:nvSpPr>
        <p:spPr/>
        <p:txBody>
          <a:bodyPr/>
          <a:lstStyle/>
          <a:p>
            <a:fld id="{C51EAA63-D034-42AE-91FA-B13B9518C7BE}" type="slidenum">
              <a:rPr lang="en-US" smtClean="0"/>
              <a:pPr/>
              <a:t>97</a:t>
            </a:fld>
            <a:endParaRPr lang="en-US" dirty="0"/>
          </a:p>
        </p:txBody>
      </p:sp>
      <p:pic>
        <p:nvPicPr>
          <p:cNvPr id="5" name="Picture 4">
            <a:extLst>
              <a:ext uri="{FF2B5EF4-FFF2-40B4-BE49-F238E27FC236}">
                <a16:creationId xmlns:a16="http://schemas.microsoft.com/office/drawing/2014/main" id="{32C64D14-A7A4-4CAC-888E-FA1DE3CB4124}"/>
              </a:ext>
            </a:extLst>
          </p:cNvPr>
          <p:cNvPicPr>
            <a:picLocks noChangeAspect="1"/>
          </p:cNvPicPr>
          <p:nvPr/>
        </p:nvPicPr>
        <p:blipFill>
          <a:blip r:embed="rId2"/>
          <a:stretch>
            <a:fillRect/>
          </a:stretch>
        </p:blipFill>
        <p:spPr>
          <a:xfrm>
            <a:off x="1732764" y="2370998"/>
            <a:ext cx="8723295" cy="1472582"/>
          </a:xfrm>
          <a:prstGeom prst="rect">
            <a:avLst/>
          </a:prstGeom>
        </p:spPr>
      </p:pic>
    </p:spTree>
    <p:extLst>
      <p:ext uri="{BB962C8B-B14F-4D97-AF65-F5344CB8AC3E}">
        <p14:creationId xmlns:p14="http://schemas.microsoft.com/office/powerpoint/2010/main" val="294428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6418-2DCC-4C78-88D1-81F5E52BF029}"/>
              </a:ext>
            </a:extLst>
          </p:cNvPr>
          <p:cNvSpPr>
            <a:spLocks noGrp="1"/>
          </p:cNvSpPr>
          <p:nvPr>
            <p:ph type="title"/>
          </p:nvPr>
        </p:nvSpPr>
        <p:spPr>
          <a:xfrm>
            <a:off x="299344" y="247973"/>
            <a:ext cx="11125199" cy="520486"/>
          </a:xfrm>
        </p:spPr>
        <p:txBody>
          <a:bodyPr>
            <a:normAutofit fontScale="90000"/>
          </a:bodyPr>
          <a:lstStyle/>
          <a:p>
            <a:r>
              <a:rPr lang="en-IN" dirty="0"/>
              <a:t>Extensibility</a:t>
            </a:r>
            <a:endParaRPr lang="en-US" dirty="0"/>
          </a:p>
        </p:txBody>
      </p:sp>
      <p:sp>
        <p:nvSpPr>
          <p:cNvPr id="3" name="Content Placeholder 2">
            <a:extLst>
              <a:ext uri="{FF2B5EF4-FFF2-40B4-BE49-F238E27FC236}">
                <a16:creationId xmlns:a16="http://schemas.microsoft.com/office/drawing/2014/main" id="{CB801FB9-6F82-40B6-881A-348C068A9CAC}"/>
              </a:ext>
            </a:extLst>
          </p:cNvPr>
          <p:cNvSpPr>
            <a:spLocks noGrp="1"/>
          </p:cNvSpPr>
          <p:nvPr>
            <p:ph idx="1"/>
          </p:nvPr>
        </p:nvSpPr>
        <p:spPr>
          <a:xfrm>
            <a:off x="531151" y="919566"/>
            <a:ext cx="11126522" cy="4419600"/>
          </a:xfrm>
        </p:spPr>
        <p:txBody>
          <a:bodyPr/>
          <a:lstStyle/>
          <a:p>
            <a:pPr algn="just"/>
            <a:r>
              <a:rPr lang="en-US" sz="2600" dirty="0"/>
              <a:t>Host extensibility is performed with extension methods on </a:t>
            </a:r>
            <a:r>
              <a:rPr lang="en-US" sz="2600" dirty="0" err="1"/>
              <a:t>IHostBuilder</a:t>
            </a:r>
            <a:r>
              <a:rPr lang="en-US" sz="2600" dirty="0"/>
              <a:t>. The following example shows how an extension method extends an </a:t>
            </a:r>
            <a:r>
              <a:rPr lang="en-US" sz="2600" dirty="0" err="1"/>
              <a:t>IHostBuilder</a:t>
            </a:r>
            <a:r>
              <a:rPr lang="en-US" sz="2600" dirty="0"/>
              <a:t> implementation with the </a:t>
            </a:r>
            <a:r>
              <a:rPr lang="en-US" sz="2600" dirty="0" err="1"/>
              <a:t>TimedHostedService</a:t>
            </a:r>
            <a:r>
              <a:rPr lang="en-US" sz="2600" dirty="0"/>
              <a:t> example demonstrated in Background tasks with hosted services in ASP.NET Core.</a:t>
            </a:r>
          </a:p>
        </p:txBody>
      </p:sp>
      <p:sp>
        <p:nvSpPr>
          <p:cNvPr id="4" name="Slide Number Placeholder 3">
            <a:extLst>
              <a:ext uri="{FF2B5EF4-FFF2-40B4-BE49-F238E27FC236}">
                <a16:creationId xmlns:a16="http://schemas.microsoft.com/office/drawing/2014/main" id="{1E9327C7-E436-4E04-8EE5-359F6C876E42}"/>
              </a:ext>
            </a:extLst>
          </p:cNvPr>
          <p:cNvSpPr>
            <a:spLocks noGrp="1"/>
          </p:cNvSpPr>
          <p:nvPr>
            <p:ph type="sldNum" sz="quarter" idx="12"/>
          </p:nvPr>
        </p:nvSpPr>
        <p:spPr/>
        <p:txBody>
          <a:bodyPr/>
          <a:lstStyle/>
          <a:p>
            <a:fld id="{C51EAA63-D034-42AE-91FA-B13B9518C7BE}" type="slidenum">
              <a:rPr lang="en-US" smtClean="0"/>
              <a:pPr/>
              <a:t>98</a:t>
            </a:fld>
            <a:endParaRPr lang="en-US" dirty="0"/>
          </a:p>
        </p:txBody>
      </p:sp>
      <p:pic>
        <p:nvPicPr>
          <p:cNvPr id="5" name="Picture 4">
            <a:extLst>
              <a:ext uri="{FF2B5EF4-FFF2-40B4-BE49-F238E27FC236}">
                <a16:creationId xmlns:a16="http://schemas.microsoft.com/office/drawing/2014/main" id="{095055B8-CCC3-45F2-BE4A-C85C868F64BE}"/>
              </a:ext>
            </a:extLst>
          </p:cNvPr>
          <p:cNvPicPr>
            <a:picLocks noChangeAspect="1"/>
          </p:cNvPicPr>
          <p:nvPr/>
        </p:nvPicPr>
        <p:blipFill>
          <a:blip r:embed="rId2"/>
          <a:stretch>
            <a:fillRect/>
          </a:stretch>
        </p:blipFill>
        <p:spPr>
          <a:xfrm>
            <a:off x="2870521" y="2615621"/>
            <a:ext cx="5245151" cy="1626757"/>
          </a:xfrm>
          <a:prstGeom prst="rect">
            <a:avLst/>
          </a:prstGeom>
        </p:spPr>
      </p:pic>
    </p:spTree>
    <p:extLst>
      <p:ext uri="{BB962C8B-B14F-4D97-AF65-F5344CB8AC3E}">
        <p14:creationId xmlns:p14="http://schemas.microsoft.com/office/powerpoint/2010/main" val="79833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6FBE-050B-4CB9-AD11-E57D630ABAE6}"/>
              </a:ext>
            </a:extLst>
          </p:cNvPr>
          <p:cNvSpPr>
            <a:spLocks noGrp="1"/>
          </p:cNvSpPr>
          <p:nvPr>
            <p:ph type="title"/>
          </p:nvPr>
        </p:nvSpPr>
        <p:spPr>
          <a:xfrm>
            <a:off x="361336" y="344373"/>
            <a:ext cx="11125199" cy="566981"/>
          </a:xfrm>
        </p:spPr>
        <p:txBody>
          <a:bodyPr>
            <a:normAutofit fontScale="90000"/>
          </a:bodyPr>
          <a:lstStyle/>
          <a:p>
            <a:r>
              <a:rPr lang="en-IN" dirty="0"/>
              <a:t>Extensibility</a:t>
            </a:r>
            <a:endParaRPr lang="en-US" dirty="0"/>
          </a:p>
        </p:txBody>
      </p:sp>
      <p:sp>
        <p:nvSpPr>
          <p:cNvPr id="3" name="Content Placeholder 2">
            <a:extLst>
              <a:ext uri="{FF2B5EF4-FFF2-40B4-BE49-F238E27FC236}">
                <a16:creationId xmlns:a16="http://schemas.microsoft.com/office/drawing/2014/main" id="{3FCEF75A-3E7F-4284-84BF-B1B579302711}"/>
              </a:ext>
            </a:extLst>
          </p:cNvPr>
          <p:cNvSpPr>
            <a:spLocks noGrp="1"/>
          </p:cNvSpPr>
          <p:nvPr>
            <p:ph idx="1"/>
          </p:nvPr>
        </p:nvSpPr>
        <p:spPr>
          <a:xfrm>
            <a:off x="531151" y="1105547"/>
            <a:ext cx="11126522" cy="4419600"/>
          </a:xfrm>
        </p:spPr>
        <p:txBody>
          <a:bodyPr/>
          <a:lstStyle/>
          <a:p>
            <a:pPr algn="just"/>
            <a:r>
              <a:rPr lang="en-US" sz="2600" dirty="0"/>
              <a:t>An app establishes the </a:t>
            </a:r>
            <a:r>
              <a:rPr lang="en-US" sz="2600" dirty="0" err="1"/>
              <a:t>UseHostedService</a:t>
            </a:r>
            <a:r>
              <a:rPr lang="en-US" sz="2600" dirty="0"/>
              <a:t> extension method to register the hosted service passed in T:</a:t>
            </a:r>
          </a:p>
        </p:txBody>
      </p:sp>
      <p:sp>
        <p:nvSpPr>
          <p:cNvPr id="4" name="Slide Number Placeholder 3">
            <a:extLst>
              <a:ext uri="{FF2B5EF4-FFF2-40B4-BE49-F238E27FC236}">
                <a16:creationId xmlns:a16="http://schemas.microsoft.com/office/drawing/2014/main" id="{09E8CF05-5744-436D-9B96-9542AE2A383F}"/>
              </a:ext>
            </a:extLst>
          </p:cNvPr>
          <p:cNvSpPr>
            <a:spLocks noGrp="1"/>
          </p:cNvSpPr>
          <p:nvPr>
            <p:ph type="sldNum" sz="quarter" idx="12"/>
          </p:nvPr>
        </p:nvSpPr>
        <p:spPr/>
        <p:txBody>
          <a:bodyPr/>
          <a:lstStyle/>
          <a:p>
            <a:fld id="{C51EAA63-D034-42AE-91FA-B13B9518C7BE}" type="slidenum">
              <a:rPr lang="en-US" smtClean="0"/>
              <a:pPr/>
              <a:t>99</a:t>
            </a:fld>
            <a:endParaRPr lang="en-US" dirty="0"/>
          </a:p>
        </p:txBody>
      </p:sp>
      <p:pic>
        <p:nvPicPr>
          <p:cNvPr id="5" name="Picture 4">
            <a:extLst>
              <a:ext uri="{FF2B5EF4-FFF2-40B4-BE49-F238E27FC236}">
                <a16:creationId xmlns:a16="http://schemas.microsoft.com/office/drawing/2014/main" id="{D5DC19CC-E037-4F68-9F51-ECB04C1F03AA}"/>
              </a:ext>
            </a:extLst>
          </p:cNvPr>
          <p:cNvPicPr>
            <a:picLocks noChangeAspect="1"/>
          </p:cNvPicPr>
          <p:nvPr/>
        </p:nvPicPr>
        <p:blipFill>
          <a:blip r:embed="rId2"/>
          <a:stretch>
            <a:fillRect/>
          </a:stretch>
        </p:blipFill>
        <p:spPr>
          <a:xfrm>
            <a:off x="1941045" y="2205037"/>
            <a:ext cx="8306734" cy="3320110"/>
          </a:xfrm>
          <a:prstGeom prst="rect">
            <a:avLst/>
          </a:prstGeom>
        </p:spPr>
      </p:pic>
    </p:spTree>
    <p:extLst>
      <p:ext uri="{BB962C8B-B14F-4D97-AF65-F5344CB8AC3E}">
        <p14:creationId xmlns:p14="http://schemas.microsoft.com/office/powerpoint/2010/main" val="1674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23914</TotalTime>
  <Words>13109</Words>
  <Application>Microsoft Office PowerPoint</Application>
  <PresentationFormat>自定义</PresentationFormat>
  <Paragraphs>1673</Paragraphs>
  <Slides>225</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225</vt:i4>
      </vt:variant>
    </vt:vector>
  </HeadingPairs>
  <TitlesOfParts>
    <vt:vector size="231" baseType="lpstr">
      <vt:lpstr>Arial</vt:lpstr>
      <vt:lpstr>Calibri</vt:lpstr>
      <vt:lpstr>Consolas</vt:lpstr>
      <vt:lpstr>Corbel</vt:lpstr>
      <vt:lpstr>Wingdings 2</vt:lpstr>
      <vt:lpstr>Frame</vt:lpstr>
      <vt:lpstr>PowerPoint 演示文稿</vt:lpstr>
      <vt:lpstr>Antra SEP Program</vt:lpstr>
      <vt:lpstr>Overview</vt:lpstr>
      <vt:lpstr>Benefits of ASP.NET Core</vt:lpstr>
      <vt:lpstr>ASP.NET Core VS ASP.NET 4.x</vt:lpstr>
      <vt:lpstr>What’s new in ASP.NET Core 2.2</vt:lpstr>
      <vt:lpstr>What’s new in ASP.NET Core 2.2</vt:lpstr>
      <vt:lpstr>ASP.NET Core Fundamentals</vt:lpstr>
      <vt:lpstr>The Startup class</vt:lpstr>
      <vt:lpstr>The Startup class Constructor</vt:lpstr>
      <vt:lpstr>The Startup class</vt:lpstr>
      <vt:lpstr>ConfigureServices Method</vt:lpstr>
      <vt:lpstr>Configure Method</vt:lpstr>
      <vt:lpstr>Configure Method</vt:lpstr>
      <vt:lpstr>Dependency Injection</vt:lpstr>
      <vt:lpstr>Dependency Injection Example   </vt:lpstr>
      <vt:lpstr>Dependency Injection Example   </vt:lpstr>
      <vt:lpstr>Dependency Injection Example</vt:lpstr>
      <vt:lpstr>Dependency Injection Example</vt:lpstr>
      <vt:lpstr>Dependency Injection Lifetimes </vt:lpstr>
      <vt:lpstr>Dependency Injection Lifetime</vt:lpstr>
      <vt:lpstr>Dependency Injection Lifetime</vt:lpstr>
      <vt:lpstr>Dependency Injection Lifetime</vt:lpstr>
      <vt:lpstr>Dependency Injection Lifetime</vt:lpstr>
      <vt:lpstr>Dependency Injection Lifetime</vt:lpstr>
      <vt:lpstr>Dependency Injection Lifetime</vt:lpstr>
      <vt:lpstr>Testing the Lifetime</vt:lpstr>
      <vt:lpstr>Testing Lifetime</vt:lpstr>
      <vt:lpstr>Middleware</vt:lpstr>
      <vt:lpstr>Middleware</vt:lpstr>
      <vt:lpstr>Example</vt:lpstr>
      <vt:lpstr>Understand Run Method</vt:lpstr>
      <vt:lpstr>Configure Multiple Middleware</vt:lpstr>
      <vt:lpstr>Configure Multiple Middleware</vt:lpstr>
      <vt:lpstr>Add Built-in Middleware Via NuGet</vt:lpstr>
      <vt:lpstr>Diagnostics Middleware </vt:lpstr>
      <vt:lpstr>Diagnostics Middleware</vt:lpstr>
      <vt:lpstr>Example: Add Diagnostics Middleware</vt:lpstr>
      <vt:lpstr>ASP.NET Core Web Host</vt:lpstr>
      <vt:lpstr>Set up a host</vt:lpstr>
      <vt:lpstr>Set up a host</vt:lpstr>
      <vt:lpstr>Set up a host</vt:lpstr>
      <vt:lpstr>Set up a host</vt:lpstr>
      <vt:lpstr>Set up a host</vt:lpstr>
      <vt:lpstr>Host configuration values</vt:lpstr>
      <vt:lpstr>Application Key (Name)</vt:lpstr>
      <vt:lpstr>Capture Startup Errors</vt:lpstr>
      <vt:lpstr>Content Root</vt:lpstr>
      <vt:lpstr>Detailed Errors</vt:lpstr>
      <vt:lpstr>Environment</vt:lpstr>
      <vt:lpstr>Hosting Startup Assemblies</vt:lpstr>
      <vt:lpstr>HTTP Ports</vt:lpstr>
      <vt:lpstr>Hosting Startup Exclude Assemblies</vt:lpstr>
      <vt:lpstr>Prefer hosting URLs</vt:lpstr>
      <vt:lpstr>Prevent Hosting Startup</vt:lpstr>
      <vt:lpstr>Server URLs</vt:lpstr>
      <vt:lpstr>Shutdown Timeout</vt:lpstr>
      <vt:lpstr>Startup Assembly</vt:lpstr>
      <vt:lpstr>Web Root</vt:lpstr>
      <vt:lpstr>Override Configuration</vt:lpstr>
      <vt:lpstr>Override Configuration</vt:lpstr>
      <vt:lpstr>Override Configuration</vt:lpstr>
      <vt:lpstr>Manage the host</vt:lpstr>
      <vt:lpstr>Start</vt:lpstr>
      <vt:lpstr>Start(RequestDelegate app)</vt:lpstr>
      <vt:lpstr>Start(string url, RequestDelegate app)</vt:lpstr>
      <vt:lpstr>Start(Action&lt;IRouteBuilder&gt; routeBuilder)</vt:lpstr>
      <vt:lpstr>Start(Action&lt;IRouteBuilder&gt; routeBuilder)</vt:lpstr>
      <vt:lpstr>String(string url, Action&lt;IRouteBuilder&gt; routeBuilder)</vt:lpstr>
      <vt:lpstr>StartWith(Action&lt;IApplicationBuilder&gt; app)</vt:lpstr>
      <vt:lpstr>StartWith(string url, Action&lt;Iapplication Builder&gt; app)</vt:lpstr>
      <vt:lpstr>IHostingEnvironment interface</vt:lpstr>
      <vt:lpstr>IHostingEnvironment interface</vt:lpstr>
      <vt:lpstr>IHostingEnvironment interface</vt:lpstr>
      <vt:lpstr>IApplicationLifetime interface</vt:lpstr>
      <vt:lpstr>IApplicationLifetime interface</vt:lpstr>
      <vt:lpstr>IApplicationLifetime interface</vt:lpstr>
      <vt:lpstr>Generic Host</vt:lpstr>
      <vt:lpstr>Setup a host</vt:lpstr>
      <vt:lpstr>Shutdown timeout</vt:lpstr>
      <vt:lpstr>Default Service</vt:lpstr>
      <vt:lpstr>Host Configuration</vt:lpstr>
      <vt:lpstr>Application key (name)</vt:lpstr>
      <vt:lpstr>Content root</vt:lpstr>
      <vt:lpstr>Environment</vt:lpstr>
      <vt:lpstr>ConfigureHostConfiguration</vt:lpstr>
      <vt:lpstr>ConfigureHostConfiguration</vt:lpstr>
      <vt:lpstr>ConfigureAppConfiguration</vt:lpstr>
      <vt:lpstr>Example</vt:lpstr>
      <vt:lpstr>Example</vt:lpstr>
      <vt:lpstr>Example</vt:lpstr>
      <vt:lpstr>ConfigureService</vt:lpstr>
      <vt:lpstr>ConfigureLogging</vt:lpstr>
      <vt:lpstr>UseConsoleLifetime</vt:lpstr>
      <vt:lpstr>Container Configuration</vt:lpstr>
      <vt:lpstr>Container Configuration</vt:lpstr>
      <vt:lpstr>Container Configuration</vt:lpstr>
      <vt:lpstr>Extensibility</vt:lpstr>
      <vt:lpstr>Extensibility</vt:lpstr>
      <vt:lpstr>Manage the host</vt:lpstr>
      <vt:lpstr>RunAsync</vt:lpstr>
      <vt:lpstr>RunControlAsync</vt:lpstr>
      <vt:lpstr>Start and StopAsync</vt:lpstr>
      <vt:lpstr>StartAsync and StopAsync</vt:lpstr>
      <vt:lpstr>WaitForShutdown</vt:lpstr>
      <vt:lpstr>WaitForShutdownAsync</vt:lpstr>
      <vt:lpstr>External Control</vt:lpstr>
      <vt:lpstr>IHostingEnvironment interface</vt:lpstr>
      <vt:lpstr>IApplicationLifetime interface</vt:lpstr>
      <vt:lpstr>IApplicationLifetime interface</vt:lpstr>
      <vt:lpstr>IApplicationLifetime interface</vt:lpstr>
      <vt:lpstr>Web Server implementations in ASP.NET Core</vt:lpstr>
      <vt:lpstr>Web Server implementations in ASP.NET Core</vt:lpstr>
      <vt:lpstr>Hosting Models</vt:lpstr>
      <vt:lpstr>Hosting Model</vt:lpstr>
      <vt:lpstr>Hosting Model</vt:lpstr>
      <vt:lpstr>Hosting Model</vt:lpstr>
      <vt:lpstr>Hosting Model</vt:lpstr>
      <vt:lpstr>Hosting Model</vt:lpstr>
      <vt:lpstr>Kestrel</vt:lpstr>
      <vt:lpstr>IIS HTTP Server</vt:lpstr>
      <vt:lpstr>HTTP.sys</vt:lpstr>
      <vt:lpstr>ASP.NET Core server Infrastructure</vt:lpstr>
      <vt:lpstr>Custom Servers</vt:lpstr>
      <vt:lpstr>Server Startup</vt:lpstr>
      <vt:lpstr>HTTP/2 Support</vt:lpstr>
      <vt:lpstr>HTTP/2 Support</vt:lpstr>
      <vt:lpstr>Configuration</vt:lpstr>
      <vt:lpstr>Configuration</vt:lpstr>
      <vt:lpstr>Example of reading configuration using JSON Provider</vt:lpstr>
      <vt:lpstr>Example of reading configuration using JSON Provider</vt:lpstr>
      <vt:lpstr>Example of reading configuration using JSON Provider</vt:lpstr>
      <vt:lpstr>Retrieve Configuration data at Controller</vt:lpstr>
      <vt:lpstr>Retrieve Configuration data at Controller</vt:lpstr>
      <vt:lpstr>Get Configuration object using options pattern</vt:lpstr>
      <vt:lpstr>Example</vt:lpstr>
      <vt:lpstr>Example</vt:lpstr>
      <vt:lpstr>Example</vt:lpstr>
      <vt:lpstr>Working with In-memory Provider</vt:lpstr>
      <vt:lpstr>Example</vt:lpstr>
      <vt:lpstr>Example</vt:lpstr>
      <vt:lpstr>Options Patterns</vt:lpstr>
      <vt:lpstr>Options Patterns</vt:lpstr>
      <vt:lpstr>Options Pattern</vt:lpstr>
      <vt:lpstr>Options Pattern</vt:lpstr>
      <vt:lpstr>Environments</vt:lpstr>
      <vt:lpstr>Environments</vt:lpstr>
      <vt:lpstr>Environment</vt:lpstr>
      <vt:lpstr>Environment</vt:lpstr>
      <vt:lpstr>Example: Access Environment Variable</vt:lpstr>
      <vt:lpstr>Logging</vt:lpstr>
      <vt:lpstr>ILoggerFactory</vt:lpstr>
      <vt:lpstr>ILoggerProvider</vt:lpstr>
      <vt:lpstr>ILogger</vt:lpstr>
      <vt:lpstr>Built-in Logging Provider</vt:lpstr>
      <vt:lpstr>Console Logger</vt:lpstr>
      <vt:lpstr>Console Logger</vt:lpstr>
      <vt:lpstr>Console Logger</vt:lpstr>
      <vt:lpstr>Step 1: Install the NuGet Package </vt:lpstr>
      <vt:lpstr>Step 2: Use Provider</vt:lpstr>
      <vt:lpstr>Example: Add ConsoleLoggerProvider</vt:lpstr>
      <vt:lpstr>Example: Add Console Logger</vt:lpstr>
      <vt:lpstr>Step 3: Create Logs</vt:lpstr>
      <vt:lpstr>Example: Add Console Logger</vt:lpstr>
      <vt:lpstr>Example: Logging MVC Controller</vt:lpstr>
      <vt:lpstr>Log Levels</vt:lpstr>
      <vt:lpstr>Log Levels</vt:lpstr>
      <vt:lpstr>Example: Log Level</vt:lpstr>
      <vt:lpstr>Third-party Logging Provider</vt:lpstr>
      <vt:lpstr>What is Routing</vt:lpstr>
      <vt:lpstr>What is Routing</vt:lpstr>
      <vt:lpstr>How Routing Works</vt:lpstr>
      <vt:lpstr>How Routing Works</vt:lpstr>
      <vt:lpstr>What is a Route</vt:lpstr>
      <vt:lpstr>What is Route Collection</vt:lpstr>
      <vt:lpstr>What is Route Handler    </vt:lpstr>
      <vt:lpstr>MVCRouteHandler</vt:lpstr>
      <vt:lpstr>How to setup the Routes</vt:lpstr>
      <vt:lpstr>Convention-based Routing</vt:lpstr>
      <vt:lpstr>Convention based Routing Configuration &amp; Mapping</vt:lpstr>
      <vt:lpstr>Attribute Routing</vt:lpstr>
      <vt:lpstr>Attribute Routing Tokens</vt:lpstr>
      <vt:lpstr>Route Constraints </vt:lpstr>
      <vt:lpstr>Custom Route Constraints</vt:lpstr>
      <vt:lpstr>Custom Route Constraints</vt:lpstr>
      <vt:lpstr>Optional Parameters</vt:lpstr>
      <vt:lpstr>Default Values</vt:lpstr>
      <vt:lpstr>Exception Handling</vt:lpstr>
      <vt:lpstr>Install Microsoft.Asp.NetCore.Diagnostics Package</vt:lpstr>
      <vt:lpstr>UseDeveloperExceptionPage</vt:lpstr>
      <vt:lpstr>UseDeveloperExceptionPage</vt:lpstr>
      <vt:lpstr>UseExceptionHandler</vt:lpstr>
      <vt:lpstr>Example: Exception Handler in MVC</vt:lpstr>
      <vt:lpstr>Example: Exception Handler in MVC</vt:lpstr>
      <vt:lpstr>Example: Exception Handler in MVC</vt:lpstr>
      <vt:lpstr>Example: Exception Handler in MVC</vt:lpstr>
      <vt:lpstr>Make HTTP requests using IHttpClientFactory</vt:lpstr>
      <vt:lpstr>Consumption Patterns</vt:lpstr>
      <vt:lpstr>Basic Usage</vt:lpstr>
      <vt:lpstr>Basic Usage</vt:lpstr>
      <vt:lpstr>Named Clients</vt:lpstr>
      <vt:lpstr>Named Clients</vt:lpstr>
      <vt:lpstr>Typed Clients</vt:lpstr>
      <vt:lpstr>Example</vt:lpstr>
      <vt:lpstr>Example</vt:lpstr>
      <vt:lpstr>Example</vt:lpstr>
      <vt:lpstr>Example</vt:lpstr>
      <vt:lpstr>Generated Clients</vt:lpstr>
      <vt:lpstr>Generated Clients</vt:lpstr>
      <vt:lpstr>Generated Clients</vt:lpstr>
      <vt:lpstr>Generated Clients</vt:lpstr>
      <vt:lpstr>Static Files</vt:lpstr>
      <vt:lpstr>Install StaticFiles Middleware</vt:lpstr>
      <vt:lpstr>Install StaticFiles Middleware</vt:lpstr>
      <vt:lpstr>Using StaticFiles Middleware</vt:lpstr>
      <vt:lpstr>Using StaticFiles Middleware</vt:lpstr>
      <vt:lpstr>Using StaticFiles Middleware</vt:lpstr>
      <vt:lpstr>Using StaticFiles Middleware</vt:lpstr>
      <vt:lpstr>Using StaticFiles Middleware</vt:lpstr>
      <vt:lpstr>Using StaticFiles Middleware</vt:lpstr>
      <vt:lpstr>Set Default file</vt:lpstr>
      <vt:lpstr>Set Default file</vt:lpstr>
      <vt:lpstr>Set Default file</vt:lpstr>
      <vt:lpstr>FileServer</vt:lpstr>
      <vt:lpstr>Example: UseFileServer</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Yiming Yu</cp:lastModifiedBy>
  <cp:revision>1251</cp:revision>
  <dcterms:created xsi:type="dcterms:W3CDTF">2014-05-22T00:02:59Z</dcterms:created>
  <dcterms:modified xsi:type="dcterms:W3CDTF">2020-07-13T20:22:34Z</dcterms:modified>
</cp:coreProperties>
</file>