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6" r:id="rId2"/>
  </p:sldMasterIdLst>
  <p:notesMasterIdLst>
    <p:notesMasterId r:id="rId21"/>
  </p:notesMasterIdLst>
  <p:sldIdLst>
    <p:sldId id="257" r:id="rId3"/>
    <p:sldId id="256" r:id="rId4"/>
    <p:sldId id="258" r:id="rId5"/>
    <p:sldId id="259" r:id="rId6"/>
    <p:sldId id="260" r:id="rId7"/>
    <p:sldId id="261" r:id="rId8"/>
    <p:sldId id="263" r:id="rId9"/>
    <p:sldId id="262" r:id="rId10"/>
    <p:sldId id="264" r:id="rId11"/>
    <p:sldId id="265" r:id="rId12"/>
    <p:sldId id="266" r:id="rId13"/>
    <p:sldId id="267" r:id="rId14"/>
    <p:sldId id="270" r:id="rId15"/>
    <p:sldId id="269" r:id="rId16"/>
    <p:sldId id="268" r:id="rId17"/>
    <p:sldId id="271" r:id="rId18"/>
    <p:sldId id="272" r:id="rId19"/>
    <p:sldId id="273" r:id="rId20"/>
  </p:sldIdLst>
  <p:sldSz cx="12192000" cy="6858000"/>
  <p:notesSz cx="6858000" cy="9144000"/>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71" autoAdjust="0"/>
    <p:restoredTop sz="94660"/>
  </p:normalViewPr>
  <p:slideViewPr>
    <p:cSldViewPr snapToGrid="0">
      <p:cViewPr varScale="1">
        <p:scale>
          <a:sx n="68" d="100"/>
          <a:sy n="68" d="100"/>
        </p:scale>
        <p:origin x="81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D876850-C380-4C7B-B9FC-CBBFBC1200CE}" type="datetimeFigureOut">
              <a:rPr lang="en-US" smtClean="0"/>
              <a:t>4/29/2024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467272-520F-4438-BFE6-4461390A92B0}" type="slidenum">
              <a:rPr lang="en-US" smtClean="0"/>
              <a:t>‹#›</a:t>
            </a:fld>
            <a:endParaRPr lang="en-US"/>
          </a:p>
        </p:txBody>
      </p:sp>
    </p:spTree>
    <p:extLst>
      <p:ext uri="{BB962C8B-B14F-4D97-AF65-F5344CB8AC3E}">
        <p14:creationId xmlns:p14="http://schemas.microsoft.com/office/powerpoint/2010/main" val="29976648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B8657CA-E760-454B-9A7B-123A550706C2}" type="slidenum">
              <a:rPr lang="en-US" smtClean="0"/>
              <a:t>1</a:t>
            </a:fld>
            <a:endParaRPr lang="en-US"/>
          </a:p>
        </p:txBody>
      </p:sp>
    </p:spTree>
    <p:extLst>
      <p:ext uri="{BB962C8B-B14F-4D97-AF65-F5344CB8AC3E}">
        <p14:creationId xmlns:p14="http://schemas.microsoft.com/office/powerpoint/2010/main" val="35192307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8" Type="http://schemas.openxmlformats.org/officeDocument/2006/relationships/hyperlink" Target="mailto:info@ucu.ac.ug" TargetMode="External"/><Relationship Id="rId3" Type="http://schemas.microsoft.com/office/2007/relationships/hdphoto" Target="../media/hdphoto1.wdp"/><Relationship Id="rId7" Type="http://schemas.openxmlformats.org/officeDocument/2006/relationships/hyperlink" Target="https://ucu.ac.ug/" TargetMode="External"/><Relationship Id="rId12"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2.xml"/><Relationship Id="rId6" Type="http://schemas.microsoft.com/office/2007/relationships/hdphoto" Target="../media/hdphoto2.wdp"/><Relationship Id="rId11" Type="http://schemas.microsoft.com/office/2007/relationships/hdphoto" Target="../media/hdphoto3.wdp"/><Relationship Id="rId5" Type="http://schemas.openxmlformats.org/officeDocument/2006/relationships/image" Target="../media/image7.png"/><Relationship Id="rId10" Type="http://schemas.openxmlformats.org/officeDocument/2006/relationships/image" Target="../media/image8.png"/><Relationship Id="rId4" Type="http://schemas.openxmlformats.org/officeDocument/2006/relationships/image" Target="../media/image6.png"/><Relationship Id="rId9" Type="http://schemas.openxmlformats.org/officeDocument/2006/relationships/image" Target="../media/image3.png"/></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3_Title Slide-animated gradient">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16" name="Subtitle 2"/>
          <p:cNvSpPr>
            <a:spLocks noGrp="1"/>
          </p:cNvSpPr>
          <p:nvPr>
            <p:ph type="subTitle" idx="1"/>
          </p:nvPr>
        </p:nvSpPr>
        <p:spPr>
          <a:xfrm>
            <a:off x="625995" y="5079369"/>
            <a:ext cx="5758807" cy="384175"/>
          </a:xfrm>
          <a:prstGeom prst="rect">
            <a:avLst/>
          </a:prstGeom>
        </p:spPr>
        <p:txBody>
          <a:bodyPr lIns="91420" tIns="45710" rIns="91420" bIns="45710" anchor="b" anchorCtr="0">
            <a:noAutofit/>
          </a:bodyPr>
          <a:lstStyle>
            <a:lvl1pPr marL="0" indent="0" algn="l">
              <a:buNone/>
              <a:defRPr sz="1600" b="0" i="0">
                <a:solidFill>
                  <a:schemeClr val="accent5"/>
                </a:solidFill>
                <a:latin typeface="+mn-lt"/>
                <a:cs typeface="CiscoSans"/>
              </a:defRPr>
            </a:lvl1pPr>
            <a:lvl2pPr marL="457130" indent="0" algn="ctr">
              <a:buNone/>
              <a:defRPr>
                <a:solidFill>
                  <a:schemeClr val="tx1">
                    <a:tint val="75000"/>
                  </a:schemeClr>
                </a:solidFill>
              </a:defRPr>
            </a:lvl2pPr>
            <a:lvl3pPr marL="914270" indent="0" algn="ctr">
              <a:buNone/>
              <a:defRPr>
                <a:solidFill>
                  <a:schemeClr val="tx1">
                    <a:tint val="75000"/>
                  </a:schemeClr>
                </a:solidFill>
              </a:defRPr>
            </a:lvl3pPr>
            <a:lvl4pPr marL="1371404" indent="0" algn="ctr">
              <a:buNone/>
              <a:defRPr>
                <a:solidFill>
                  <a:schemeClr val="tx1">
                    <a:tint val="75000"/>
                  </a:schemeClr>
                </a:solidFill>
              </a:defRPr>
            </a:lvl4pPr>
            <a:lvl5pPr marL="1828542" indent="0" algn="ctr">
              <a:buNone/>
              <a:defRPr>
                <a:solidFill>
                  <a:schemeClr val="tx1">
                    <a:tint val="75000"/>
                  </a:schemeClr>
                </a:solidFill>
              </a:defRPr>
            </a:lvl5pPr>
            <a:lvl6pPr marL="2285672" indent="0" algn="ctr">
              <a:buNone/>
              <a:defRPr>
                <a:solidFill>
                  <a:schemeClr val="tx1">
                    <a:tint val="75000"/>
                  </a:schemeClr>
                </a:solidFill>
              </a:defRPr>
            </a:lvl6pPr>
            <a:lvl7pPr marL="2742813" indent="0" algn="ctr">
              <a:buNone/>
              <a:defRPr>
                <a:solidFill>
                  <a:schemeClr val="tx1">
                    <a:tint val="75000"/>
                  </a:schemeClr>
                </a:solidFill>
              </a:defRPr>
            </a:lvl7pPr>
            <a:lvl8pPr marL="3199947" indent="0" algn="ctr">
              <a:buNone/>
              <a:defRPr>
                <a:solidFill>
                  <a:schemeClr val="tx1">
                    <a:tint val="75000"/>
                  </a:schemeClr>
                </a:solidFill>
              </a:defRPr>
            </a:lvl8pPr>
            <a:lvl9pPr marL="3657085"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625995" y="5399365"/>
            <a:ext cx="5758807" cy="384175"/>
          </a:xfrm>
          <a:prstGeom prst="rect">
            <a:avLst/>
          </a:prstGeom>
        </p:spPr>
        <p:txBody>
          <a:bodyPr lIns="91420" tIns="45710" rIns="91420" bIns="45710"/>
          <a:lstStyle>
            <a:lvl1pPr marL="0" indent="0" algn="l">
              <a:buFontTx/>
              <a:buNone/>
              <a:defRPr lang="en-US" sz="1600" b="0" i="0" kern="1200" dirty="0" smtClean="0">
                <a:solidFill>
                  <a:schemeClr val="accent5"/>
                </a:solidFill>
                <a:latin typeface="+mn-lt"/>
                <a:ea typeface="+mn-ea"/>
                <a:cs typeface="CiscoSans ExtraLight" pitchFamily="34" charset="0"/>
              </a:defRPr>
            </a:lvl1pPr>
            <a:lvl2pPr>
              <a:buFontTx/>
              <a:buNone/>
              <a:defRPr lang="en-US" sz="2000" kern="1200" dirty="0" smtClean="0">
                <a:solidFill>
                  <a:schemeClr val="bg1"/>
                </a:solidFill>
                <a:latin typeface="+mj-lt"/>
                <a:ea typeface="+mn-ea"/>
                <a:cs typeface="+mn-cs"/>
              </a:defRPr>
            </a:lvl2pPr>
            <a:lvl3pPr>
              <a:buFontTx/>
              <a:buNone/>
              <a:defRPr lang="en-US" sz="2000" kern="1200" dirty="0" smtClean="0">
                <a:solidFill>
                  <a:schemeClr val="bg1"/>
                </a:solidFill>
                <a:latin typeface="+mj-lt"/>
                <a:ea typeface="+mn-ea"/>
                <a:cs typeface="+mn-cs"/>
              </a:defRPr>
            </a:lvl3pPr>
            <a:lvl4pPr>
              <a:buFontTx/>
              <a:buNone/>
              <a:defRPr lang="en-US" sz="2000" kern="1200" dirty="0" smtClean="0">
                <a:solidFill>
                  <a:schemeClr val="bg1"/>
                </a:solidFill>
                <a:latin typeface="+mj-lt"/>
                <a:ea typeface="+mn-ea"/>
                <a:cs typeface="+mn-cs"/>
              </a:defRPr>
            </a:lvl4pPr>
            <a:lvl5pPr>
              <a:buFontTx/>
              <a:buNone/>
              <a:defRPr lang="en-US" sz="20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625995" y="5719361"/>
            <a:ext cx="5758807" cy="384175"/>
          </a:xfrm>
          <a:prstGeom prst="rect">
            <a:avLst/>
          </a:prstGeom>
        </p:spPr>
        <p:txBody>
          <a:bodyPr lIns="91420" tIns="45710" rIns="91420" bIns="45710"/>
          <a:lstStyle>
            <a:lvl1pPr marL="0" indent="0" algn="l">
              <a:buFontTx/>
              <a:buNone/>
              <a:defRPr lang="en-US" sz="1600" b="0" i="0" kern="1200" dirty="0" smtClean="0">
                <a:solidFill>
                  <a:schemeClr val="accent5"/>
                </a:solidFill>
                <a:latin typeface="+mn-lt"/>
                <a:ea typeface="+mn-ea"/>
                <a:cs typeface="CiscoSans ExtraLight" pitchFamily="34" charset="0"/>
              </a:defRPr>
            </a:lvl1pPr>
            <a:lvl2pPr>
              <a:buFontTx/>
              <a:buNone/>
              <a:defRPr lang="en-US" sz="2000" kern="1200" dirty="0" smtClean="0">
                <a:solidFill>
                  <a:schemeClr val="bg1"/>
                </a:solidFill>
                <a:latin typeface="+mj-lt"/>
                <a:ea typeface="+mn-ea"/>
                <a:cs typeface="+mn-cs"/>
              </a:defRPr>
            </a:lvl2pPr>
            <a:lvl3pPr>
              <a:buFontTx/>
              <a:buNone/>
              <a:defRPr lang="en-US" sz="2000" kern="1200" dirty="0" smtClean="0">
                <a:solidFill>
                  <a:schemeClr val="bg1"/>
                </a:solidFill>
                <a:latin typeface="+mj-lt"/>
                <a:ea typeface="+mn-ea"/>
                <a:cs typeface="+mn-cs"/>
              </a:defRPr>
            </a:lvl3pPr>
            <a:lvl4pPr>
              <a:buFontTx/>
              <a:buNone/>
              <a:defRPr lang="en-US" sz="2000" kern="1200" dirty="0" smtClean="0">
                <a:solidFill>
                  <a:schemeClr val="bg1"/>
                </a:solidFill>
                <a:latin typeface="+mj-lt"/>
                <a:ea typeface="+mn-ea"/>
                <a:cs typeface="+mn-cs"/>
              </a:defRPr>
            </a:lvl4pPr>
            <a:lvl5pPr>
              <a:buFontTx/>
              <a:buNone/>
              <a:defRPr lang="en-US" sz="2000" kern="1200" dirty="0" smtClean="0">
                <a:solidFill>
                  <a:schemeClr val="bg1"/>
                </a:solidFill>
                <a:latin typeface="+mj-lt"/>
                <a:ea typeface="+mn-ea"/>
                <a:cs typeface="+mn-cs"/>
              </a:defRPr>
            </a:lvl5pPr>
          </a:lstStyle>
          <a:p>
            <a:pPr lvl="0"/>
            <a:r>
              <a:rPr lang="en-US"/>
              <a:t>Click to edit Master text styles</a:t>
            </a:r>
          </a:p>
        </p:txBody>
      </p:sp>
      <p:sp>
        <p:nvSpPr>
          <p:cNvPr id="19" name="Text Placeholder 2"/>
          <p:cNvSpPr>
            <a:spLocks noGrp="1"/>
          </p:cNvSpPr>
          <p:nvPr>
            <p:ph type="body" sz="quarter" idx="13"/>
          </p:nvPr>
        </p:nvSpPr>
        <p:spPr>
          <a:xfrm>
            <a:off x="617723" y="3829649"/>
            <a:ext cx="7900328" cy="398668"/>
          </a:xfrm>
          <a:prstGeom prst="rect">
            <a:avLst/>
          </a:prstGeom>
        </p:spPr>
        <p:txBody>
          <a:bodyPr lIns="91420" tIns="45710" rIns="91420" bIns="45710"/>
          <a:lstStyle>
            <a:lvl1pPr marL="0" indent="0">
              <a:buFont typeface="Arial" panose="020B0604020202020204" pitchFamily="34" charset="0"/>
              <a:buNone/>
              <a:defRPr sz="2667" baseline="0">
                <a:solidFill>
                  <a:schemeClr val="bg2"/>
                </a:solidFill>
                <a:latin typeface="+mj-lt"/>
              </a:defRPr>
            </a:lvl1pPr>
            <a:lvl2pPr marL="406365" indent="0">
              <a:buNone/>
              <a:defRPr/>
            </a:lvl2pPr>
            <a:lvl3pPr marL="569854" indent="0">
              <a:buNone/>
              <a:defRPr/>
            </a:lvl3pPr>
            <a:lvl4pPr marL="688908" indent="0">
              <a:buNone/>
              <a:defRPr/>
            </a:lvl4pPr>
            <a:lvl5pPr marL="801608" indent="0">
              <a:buNone/>
              <a:defRPr/>
            </a:lvl5pPr>
          </a:lstStyle>
          <a:p>
            <a:pPr lvl="0"/>
            <a:r>
              <a:rPr lang="en-US"/>
              <a:t>Click to edit Master text styles</a:t>
            </a:r>
          </a:p>
        </p:txBody>
      </p:sp>
      <p:sp>
        <p:nvSpPr>
          <p:cNvPr id="20" name="Title 1"/>
          <p:cNvSpPr>
            <a:spLocks noGrp="1"/>
          </p:cNvSpPr>
          <p:nvPr>
            <p:ph type="ctrTitle"/>
          </p:nvPr>
        </p:nvSpPr>
        <p:spPr>
          <a:xfrm>
            <a:off x="567687" y="3067667"/>
            <a:ext cx="7940684" cy="859640"/>
          </a:xfrm>
          <a:prstGeom prst="rect">
            <a:avLst/>
          </a:prstGeom>
        </p:spPr>
        <p:txBody>
          <a:bodyPr anchor="b"/>
          <a:lstStyle>
            <a:lvl1pPr marL="0" indent="0" algn="l">
              <a:lnSpc>
                <a:spcPct val="90000"/>
              </a:lnSpc>
              <a:buFont typeface="Arial" panose="020B0604020202020204" pitchFamily="34" charset="0"/>
              <a:buNone/>
              <a:defRPr sz="4800" b="0" i="0" spc="0" baseline="0">
                <a:solidFill>
                  <a:srgbClr val="38C6F4"/>
                </a:solidFill>
                <a:latin typeface="+mj-lt"/>
                <a:cs typeface="CiscoSans Thin"/>
              </a:defRPr>
            </a:lvl1pPr>
          </a:lstStyle>
          <a:p>
            <a:r>
              <a:rPr lang="en-US"/>
              <a:t>Click to edit Master title style</a:t>
            </a:r>
            <a:endParaRPr lang="en-US" dirty="0"/>
          </a:p>
        </p:txBody>
      </p:sp>
      <p:grpSp>
        <p:nvGrpSpPr>
          <p:cNvPr id="6" name="Group 4"/>
          <p:cNvGrpSpPr>
            <a:grpSpLocks noChangeAspect="1"/>
          </p:cNvGrpSpPr>
          <p:nvPr/>
        </p:nvGrpSpPr>
        <p:grpSpPr bwMode="auto">
          <a:xfrm>
            <a:off x="656167" y="527051"/>
            <a:ext cx="1062565" cy="565151"/>
            <a:chOff x="310" y="249"/>
            <a:chExt cx="502" cy="267"/>
          </a:xfrm>
          <a:solidFill>
            <a:schemeClr val="accent5"/>
          </a:solidFill>
        </p:grpSpPr>
        <p:sp>
          <p:nvSpPr>
            <p:cNvPr id="9" name="Rectangle 5"/>
            <p:cNvSpPr>
              <a:spLocks noChangeArrowheads="1"/>
            </p:cNvSpPr>
            <p:nvPr/>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00" dirty="0"/>
            </a:p>
          </p:txBody>
        </p:sp>
        <p:sp>
          <p:nvSpPr>
            <p:cNvPr id="10" name="Freeform 6"/>
            <p:cNvSpPr>
              <a:spLocks/>
            </p:cNvSpPr>
            <p:nvPr/>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dirty="0"/>
            </a:p>
          </p:txBody>
        </p:sp>
        <p:sp>
          <p:nvSpPr>
            <p:cNvPr id="12" name="Freeform 7"/>
            <p:cNvSpPr>
              <a:spLocks/>
            </p:cNvSpPr>
            <p:nvPr/>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dirty="0"/>
            </a:p>
          </p:txBody>
        </p:sp>
        <p:sp>
          <p:nvSpPr>
            <p:cNvPr id="13" name="Freeform 8"/>
            <p:cNvSpPr>
              <a:spLocks noEditPoints="1"/>
            </p:cNvSpPr>
            <p:nvPr/>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dirty="0"/>
            </a:p>
          </p:txBody>
        </p:sp>
        <p:sp>
          <p:nvSpPr>
            <p:cNvPr id="14" name="Freeform 9"/>
            <p:cNvSpPr>
              <a:spLocks/>
            </p:cNvSpPr>
            <p:nvPr/>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dirty="0"/>
            </a:p>
          </p:txBody>
        </p:sp>
        <p:sp>
          <p:nvSpPr>
            <p:cNvPr id="15" name="Freeform 10"/>
            <p:cNvSpPr>
              <a:spLocks/>
            </p:cNvSpPr>
            <p:nvPr/>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dirty="0"/>
            </a:p>
          </p:txBody>
        </p:sp>
        <p:sp>
          <p:nvSpPr>
            <p:cNvPr id="21" name="Freeform 11"/>
            <p:cNvSpPr>
              <a:spLocks/>
            </p:cNvSpPr>
            <p:nvPr/>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dirty="0"/>
            </a:p>
          </p:txBody>
        </p:sp>
        <p:sp>
          <p:nvSpPr>
            <p:cNvPr id="22" name="Freeform 12"/>
            <p:cNvSpPr>
              <a:spLocks/>
            </p:cNvSpPr>
            <p:nvPr/>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dirty="0"/>
            </a:p>
          </p:txBody>
        </p:sp>
        <p:sp>
          <p:nvSpPr>
            <p:cNvPr id="23" name="Freeform 13"/>
            <p:cNvSpPr>
              <a:spLocks/>
            </p:cNvSpPr>
            <p:nvPr/>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dirty="0"/>
            </a:p>
          </p:txBody>
        </p:sp>
        <p:sp>
          <p:nvSpPr>
            <p:cNvPr id="24" name="Freeform 14"/>
            <p:cNvSpPr>
              <a:spLocks/>
            </p:cNvSpPr>
            <p:nvPr/>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dirty="0"/>
            </a:p>
          </p:txBody>
        </p:sp>
        <p:sp>
          <p:nvSpPr>
            <p:cNvPr id="25" name="Freeform 15"/>
            <p:cNvSpPr>
              <a:spLocks/>
            </p:cNvSpPr>
            <p:nvPr/>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dirty="0"/>
            </a:p>
          </p:txBody>
        </p:sp>
        <p:sp>
          <p:nvSpPr>
            <p:cNvPr id="26" name="Freeform 16"/>
            <p:cNvSpPr>
              <a:spLocks/>
            </p:cNvSpPr>
            <p:nvPr/>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dirty="0"/>
            </a:p>
          </p:txBody>
        </p:sp>
        <p:sp>
          <p:nvSpPr>
            <p:cNvPr id="27" name="Freeform 17"/>
            <p:cNvSpPr>
              <a:spLocks/>
            </p:cNvSpPr>
            <p:nvPr/>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dirty="0"/>
            </a:p>
          </p:txBody>
        </p:sp>
        <p:sp>
          <p:nvSpPr>
            <p:cNvPr id="28" name="Freeform 18"/>
            <p:cNvSpPr>
              <a:spLocks/>
            </p:cNvSpPr>
            <p:nvPr/>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dirty="0"/>
            </a:p>
          </p:txBody>
        </p:sp>
      </p:grpSp>
    </p:spTree>
    <p:extLst>
      <p:ext uri="{BB962C8B-B14F-4D97-AF65-F5344CB8AC3E}">
        <p14:creationId xmlns:p14="http://schemas.microsoft.com/office/powerpoint/2010/main" val="2384588794"/>
      </p:ext>
    </p:extLst>
  </p:cSld>
  <p:clrMapOvr>
    <a:masterClrMapping/>
  </p:clrMapOvr>
  <p:transition spd="slow">
    <p:wipe/>
  </p:transition>
  <p:extLst>
    <p:ext uri="{DCECCB84-F9BA-43D5-87BE-67443E8EF086}">
      <p15:sldGuideLst xmlns:p15="http://schemas.microsoft.com/office/powerpoint/2012/main">
        <p15:guide id="1" orient="horz" pos="228">
          <p15:clr>
            <a:srgbClr val="FBAE40"/>
          </p15:clr>
        </p15:guide>
        <p15:guide id="2" pos="360">
          <p15:clr>
            <a:srgbClr val="FBAE40"/>
          </p15:clr>
        </p15:guide>
        <p15:guide id="3" orient="horz" pos="518">
          <p15:clr>
            <a:srgbClr val="FBAE40"/>
          </p15:clr>
        </p15:guide>
        <p15:guide id="4" pos="812">
          <p15:clr>
            <a:srgbClr val="FBAE40"/>
          </p15:clr>
        </p15:guide>
        <p15:guide id="5" pos="31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Closing Slide">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1" y="1"/>
            <a:ext cx="12191999" cy="6887832"/>
          </a:xfrm>
          <a:prstGeom prst="rect">
            <a:avLst/>
          </a:prstGeom>
        </p:spPr>
      </p:pic>
      <p:grpSp>
        <p:nvGrpSpPr>
          <p:cNvPr id="4" name="Group 4"/>
          <p:cNvGrpSpPr>
            <a:grpSpLocks noChangeAspect="1"/>
          </p:cNvGrpSpPr>
          <p:nvPr/>
        </p:nvGrpSpPr>
        <p:grpSpPr bwMode="auto">
          <a:xfrm>
            <a:off x="4995059" y="2839808"/>
            <a:ext cx="2157259" cy="1147389"/>
            <a:chOff x="310" y="249"/>
            <a:chExt cx="502" cy="267"/>
          </a:xfrm>
          <a:solidFill>
            <a:schemeClr val="accent5"/>
          </a:solidFill>
        </p:grpSpPr>
        <p:sp>
          <p:nvSpPr>
            <p:cNvPr id="5" name="Rectangle 5"/>
            <p:cNvSpPr>
              <a:spLocks noChangeArrowheads="1"/>
            </p:cNvSpPr>
            <p:nvPr/>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00" dirty="0"/>
            </a:p>
          </p:txBody>
        </p:sp>
        <p:sp>
          <p:nvSpPr>
            <p:cNvPr id="6" name="Freeform 6"/>
            <p:cNvSpPr>
              <a:spLocks/>
            </p:cNvSpPr>
            <p:nvPr/>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dirty="0"/>
            </a:p>
          </p:txBody>
        </p:sp>
        <p:sp>
          <p:nvSpPr>
            <p:cNvPr id="7" name="Freeform 7"/>
            <p:cNvSpPr>
              <a:spLocks/>
            </p:cNvSpPr>
            <p:nvPr/>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dirty="0"/>
            </a:p>
          </p:txBody>
        </p:sp>
        <p:sp>
          <p:nvSpPr>
            <p:cNvPr id="8" name="Freeform 8"/>
            <p:cNvSpPr>
              <a:spLocks noEditPoints="1"/>
            </p:cNvSpPr>
            <p:nvPr/>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dirty="0"/>
            </a:p>
          </p:txBody>
        </p:sp>
        <p:sp>
          <p:nvSpPr>
            <p:cNvPr id="9" name="Freeform 9"/>
            <p:cNvSpPr>
              <a:spLocks/>
            </p:cNvSpPr>
            <p:nvPr/>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dirty="0"/>
            </a:p>
          </p:txBody>
        </p:sp>
        <p:sp>
          <p:nvSpPr>
            <p:cNvPr id="10" name="Freeform 10"/>
            <p:cNvSpPr>
              <a:spLocks/>
            </p:cNvSpPr>
            <p:nvPr/>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dirty="0"/>
            </a:p>
          </p:txBody>
        </p:sp>
        <p:sp>
          <p:nvSpPr>
            <p:cNvPr id="11" name="Freeform 11"/>
            <p:cNvSpPr>
              <a:spLocks/>
            </p:cNvSpPr>
            <p:nvPr/>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dirty="0"/>
            </a:p>
          </p:txBody>
        </p:sp>
        <p:sp>
          <p:nvSpPr>
            <p:cNvPr id="12" name="Freeform 12"/>
            <p:cNvSpPr>
              <a:spLocks/>
            </p:cNvSpPr>
            <p:nvPr/>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dirty="0"/>
            </a:p>
          </p:txBody>
        </p:sp>
        <p:sp>
          <p:nvSpPr>
            <p:cNvPr id="13" name="Freeform 13"/>
            <p:cNvSpPr>
              <a:spLocks/>
            </p:cNvSpPr>
            <p:nvPr/>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dirty="0"/>
            </a:p>
          </p:txBody>
        </p:sp>
        <p:sp>
          <p:nvSpPr>
            <p:cNvPr id="14" name="Freeform 14"/>
            <p:cNvSpPr>
              <a:spLocks/>
            </p:cNvSpPr>
            <p:nvPr/>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dirty="0"/>
            </a:p>
          </p:txBody>
        </p:sp>
        <p:sp>
          <p:nvSpPr>
            <p:cNvPr id="15" name="Freeform 15"/>
            <p:cNvSpPr>
              <a:spLocks/>
            </p:cNvSpPr>
            <p:nvPr/>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dirty="0"/>
            </a:p>
          </p:txBody>
        </p:sp>
        <p:sp>
          <p:nvSpPr>
            <p:cNvPr id="16" name="Freeform 16"/>
            <p:cNvSpPr>
              <a:spLocks/>
            </p:cNvSpPr>
            <p:nvPr/>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dirty="0"/>
            </a:p>
          </p:txBody>
        </p:sp>
        <p:sp>
          <p:nvSpPr>
            <p:cNvPr id="17" name="Freeform 17"/>
            <p:cNvSpPr>
              <a:spLocks/>
            </p:cNvSpPr>
            <p:nvPr/>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dirty="0"/>
            </a:p>
          </p:txBody>
        </p:sp>
        <p:sp>
          <p:nvSpPr>
            <p:cNvPr id="18" name="Freeform 18"/>
            <p:cNvSpPr>
              <a:spLocks/>
            </p:cNvSpPr>
            <p:nvPr/>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dirty="0"/>
            </a:p>
          </p:txBody>
        </p:sp>
      </p:grpSp>
    </p:spTree>
    <p:extLst>
      <p:ext uri="{BB962C8B-B14F-4D97-AF65-F5344CB8AC3E}">
        <p14:creationId xmlns:p14="http://schemas.microsoft.com/office/powerpoint/2010/main" val="353137692"/>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losing Slide">
    <p:spTree>
      <p:nvGrpSpPr>
        <p:cNvPr id="1" name=""/>
        <p:cNvGrpSpPr/>
        <p:nvPr/>
      </p:nvGrpSpPr>
      <p:grpSpPr>
        <a:xfrm>
          <a:off x="0" y="0"/>
          <a:ext cx="0" cy="0"/>
          <a:chOff x="0" y="0"/>
          <a:chExt cx="0" cy="0"/>
        </a:xfrm>
      </p:grpSpPr>
      <p:sp>
        <p:nvSpPr>
          <p:cNvPr id="3" name="Rectangle 2"/>
          <p:cNvSpPr/>
          <p:nvPr/>
        </p:nvSpPr>
        <p:spPr>
          <a:xfrm>
            <a:off x="0" y="0"/>
            <a:ext cx="12192000" cy="6858000"/>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grpSp>
        <p:nvGrpSpPr>
          <p:cNvPr id="4" name="Group 4"/>
          <p:cNvGrpSpPr>
            <a:grpSpLocks noChangeAspect="1"/>
          </p:cNvGrpSpPr>
          <p:nvPr/>
        </p:nvGrpSpPr>
        <p:grpSpPr bwMode="auto">
          <a:xfrm>
            <a:off x="4995059" y="2839808"/>
            <a:ext cx="2157259" cy="1147389"/>
            <a:chOff x="310" y="249"/>
            <a:chExt cx="502" cy="267"/>
          </a:xfrm>
          <a:solidFill>
            <a:schemeClr val="accent5"/>
          </a:solidFill>
        </p:grpSpPr>
        <p:sp>
          <p:nvSpPr>
            <p:cNvPr id="5" name="Rectangle 5"/>
            <p:cNvSpPr>
              <a:spLocks noChangeArrowheads="1"/>
            </p:cNvSpPr>
            <p:nvPr/>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00" dirty="0"/>
            </a:p>
          </p:txBody>
        </p:sp>
        <p:sp>
          <p:nvSpPr>
            <p:cNvPr id="6" name="Freeform 6"/>
            <p:cNvSpPr>
              <a:spLocks/>
            </p:cNvSpPr>
            <p:nvPr/>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dirty="0"/>
            </a:p>
          </p:txBody>
        </p:sp>
        <p:sp>
          <p:nvSpPr>
            <p:cNvPr id="7" name="Freeform 7"/>
            <p:cNvSpPr>
              <a:spLocks/>
            </p:cNvSpPr>
            <p:nvPr/>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dirty="0"/>
            </a:p>
          </p:txBody>
        </p:sp>
        <p:sp>
          <p:nvSpPr>
            <p:cNvPr id="8" name="Freeform 8"/>
            <p:cNvSpPr>
              <a:spLocks noEditPoints="1"/>
            </p:cNvSpPr>
            <p:nvPr/>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dirty="0"/>
            </a:p>
          </p:txBody>
        </p:sp>
        <p:sp>
          <p:nvSpPr>
            <p:cNvPr id="9" name="Freeform 9"/>
            <p:cNvSpPr>
              <a:spLocks/>
            </p:cNvSpPr>
            <p:nvPr/>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dirty="0"/>
            </a:p>
          </p:txBody>
        </p:sp>
        <p:sp>
          <p:nvSpPr>
            <p:cNvPr id="10" name="Freeform 10"/>
            <p:cNvSpPr>
              <a:spLocks/>
            </p:cNvSpPr>
            <p:nvPr/>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dirty="0"/>
            </a:p>
          </p:txBody>
        </p:sp>
        <p:sp>
          <p:nvSpPr>
            <p:cNvPr id="11" name="Freeform 11"/>
            <p:cNvSpPr>
              <a:spLocks/>
            </p:cNvSpPr>
            <p:nvPr/>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dirty="0"/>
            </a:p>
          </p:txBody>
        </p:sp>
        <p:sp>
          <p:nvSpPr>
            <p:cNvPr id="12" name="Freeform 12"/>
            <p:cNvSpPr>
              <a:spLocks/>
            </p:cNvSpPr>
            <p:nvPr/>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dirty="0"/>
            </a:p>
          </p:txBody>
        </p:sp>
        <p:sp>
          <p:nvSpPr>
            <p:cNvPr id="13" name="Freeform 13"/>
            <p:cNvSpPr>
              <a:spLocks/>
            </p:cNvSpPr>
            <p:nvPr/>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dirty="0"/>
            </a:p>
          </p:txBody>
        </p:sp>
        <p:sp>
          <p:nvSpPr>
            <p:cNvPr id="14" name="Freeform 14"/>
            <p:cNvSpPr>
              <a:spLocks/>
            </p:cNvSpPr>
            <p:nvPr/>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dirty="0"/>
            </a:p>
          </p:txBody>
        </p:sp>
        <p:sp>
          <p:nvSpPr>
            <p:cNvPr id="15" name="Freeform 15"/>
            <p:cNvSpPr>
              <a:spLocks/>
            </p:cNvSpPr>
            <p:nvPr/>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dirty="0"/>
            </a:p>
          </p:txBody>
        </p:sp>
        <p:sp>
          <p:nvSpPr>
            <p:cNvPr id="16" name="Freeform 16"/>
            <p:cNvSpPr>
              <a:spLocks/>
            </p:cNvSpPr>
            <p:nvPr/>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dirty="0"/>
            </a:p>
          </p:txBody>
        </p:sp>
        <p:sp>
          <p:nvSpPr>
            <p:cNvPr id="17" name="Freeform 17"/>
            <p:cNvSpPr>
              <a:spLocks/>
            </p:cNvSpPr>
            <p:nvPr/>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dirty="0"/>
            </a:p>
          </p:txBody>
        </p:sp>
        <p:sp>
          <p:nvSpPr>
            <p:cNvPr id="18" name="Freeform 18"/>
            <p:cNvSpPr>
              <a:spLocks/>
            </p:cNvSpPr>
            <p:nvPr/>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dirty="0"/>
            </a:p>
          </p:txBody>
        </p:sp>
      </p:grpSp>
    </p:spTree>
    <p:extLst>
      <p:ext uri="{BB962C8B-B14F-4D97-AF65-F5344CB8AC3E}">
        <p14:creationId xmlns:p14="http://schemas.microsoft.com/office/powerpoint/2010/main" val="1509992570"/>
      </p:ext>
    </p:extLst>
  </p:cSld>
  <p:clrMapOvr>
    <a:masterClrMapping/>
  </p:clrMapOvr>
  <p:transition spd="slow">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3_Closing Slide">
    <p:spTree>
      <p:nvGrpSpPr>
        <p:cNvPr id="1" name=""/>
        <p:cNvGrpSpPr/>
        <p:nvPr/>
      </p:nvGrpSpPr>
      <p:grpSpPr>
        <a:xfrm>
          <a:off x="0" y="0"/>
          <a:ext cx="0" cy="0"/>
          <a:chOff x="0" y="0"/>
          <a:chExt cx="0" cy="0"/>
        </a:xfrm>
      </p:grpSpPr>
      <p:grpSp>
        <p:nvGrpSpPr>
          <p:cNvPr id="4" name="Group 4"/>
          <p:cNvGrpSpPr>
            <a:grpSpLocks noChangeAspect="1"/>
          </p:cNvGrpSpPr>
          <p:nvPr/>
        </p:nvGrpSpPr>
        <p:grpSpPr bwMode="auto">
          <a:xfrm>
            <a:off x="4995059" y="2839808"/>
            <a:ext cx="2157259" cy="1147389"/>
            <a:chOff x="310" y="249"/>
            <a:chExt cx="502" cy="267"/>
          </a:xfrm>
          <a:solidFill>
            <a:schemeClr val="accent1">
              <a:lumMod val="75000"/>
            </a:schemeClr>
          </a:solidFill>
        </p:grpSpPr>
        <p:sp>
          <p:nvSpPr>
            <p:cNvPr id="5" name="Rectangle 5"/>
            <p:cNvSpPr>
              <a:spLocks noChangeArrowheads="1"/>
            </p:cNvSpPr>
            <p:nvPr/>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00" dirty="0"/>
            </a:p>
          </p:txBody>
        </p:sp>
        <p:sp>
          <p:nvSpPr>
            <p:cNvPr id="6" name="Freeform 6"/>
            <p:cNvSpPr>
              <a:spLocks/>
            </p:cNvSpPr>
            <p:nvPr/>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dirty="0"/>
            </a:p>
          </p:txBody>
        </p:sp>
        <p:sp>
          <p:nvSpPr>
            <p:cNvPr id="7" name="Freeform 7"/>
            <p:cNvSpPr>
              <a:spLocks/>
            </p:cNvSpPr>
            <p:nvPr/>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dirty="0"/>
            </a:p>
          </p:txBody>
        </p:sp>
        <p:sp>
          <p:nvSpPr>
            <p:cNvPr id="8" name="Freeform 8"/>
            <p:cNvSpPr>
              <a:spLocks noEditPoints="1"/>
            </p:cNvSpPr>
            <p:nvPr/>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dirty="0"/>
            </a:p>
          </p:txBody>
        </p:sp>
        <p:sp>
          <p:nvSpPr>
            <p:cNvPr id="9" name="Freeform 9"/>
            <p:cNvSpPr>
              <a:spLocks/>
            </p:cNvSpPr>
            <p:nvPr/>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dirty="0"/>
            </a:p>
          </p:txBody>
        </p:sp>
        <p:sp>
          <p:nvSpPr>
            <p:cNvPr id="10" name="Freeform 10"/>
            <p:cNvSpPr>
              <a:spLocks/>
            </p:cNvSpPr>
            <p:nvPr/>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dirty="0"/>
            </a:p>
          </p:txBody>
        </p:sp>
        <p:sp>
          <p:nvSpPr>
            <p:cNvPr id="11" name="Freeform 11"/>
            <p:cNvSpPr>
              <a:spLocks/>
            </p:cNvSpPr>
            <p:nvPr/>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dirty="0"/>
            </a:p>
          </p:txBody>
        </p:sp>
        <p:sp>
          <p:nvSpPr>
            <p:cNvPr id="12" name="Freeform 12"/>
            <p:cNvSpPr>
              <a:spLocks/>
            </p:cNvSpPr>
            <p:nvPr/>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dirty="0"/>
            </a:p>
          </p:txBody>
        </p:sp>
        <p:sp>
          <p:nvSpPr>
            <p:cNvPr id="13" name="Freeform 13"/>
            <p:cNvSpPr>
              <a:spLocks/>
            </p:cNvSpPr>
            <p:nvPr/>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dirty="0"/>
            </a:p>
          </p:txBody>
        </p:sp>
        <p:sp>
          <p:nvSpPr>
            <p:cNvPr id="14" name="Freeform 14"/>
            <p:cNvSpPr>
              <a:spLocks/>
            </p:cNvSpPr>
            <p:nvPr/>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dirty="0"/>
            </a:p>
          </p:txBody>
        </p:sp>
        <p:sp>
          <p:nvSpPr>
            <p:cNvPr id="15" name="Freeform 15"/>
            <p:cNvSpPr>
              <a:spLocks/>
            </p:cNvSpPr>
            <p:nvPr/>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dirty="0"/>
            </a:p>
          </p:txBody>
        </p:sp>
        <p:sp>
          <p:nvSpPr>
            <p:cNvPr id="16" name="Freeform 16"/>
            <p:cNvSpPr>
              <a:spLocks/>
            </p:cNvSpPr>
            <p:nvPr/>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dirty="0"/>
            </a:p>
          </p:txBody>
        </p:sp>
        <p:sp>
          <p:nvSpPr>
            <p:cNvPr id="17" name="Freeform 17"/>
            <p:cNvSpPr>
              <a:spLocks/>
            </p:cNvSpPr>
            <p:nvPr/>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dirty="0"/>
            </a:p>
          </p:txBody>
        </p:sp>
        <p:sp>
          <p:nvSpPr>
            <p:cNvPr id="18" name="Freeform 18"/>
            <p:cNvSpPr>
              <a:spLocks/>
            </p:cNvSpPr>
            <p:nvPr/>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dirty="0"/>
            </a:p>
          </p:txBody>
        </p:sp>
      </p:grpSp>
    </p:spTree>
    <p:extLst>
      <p:ext uri="{BB962C8B-B14F-4D97-AF65-F5344CB8AC3E}">
        <p14:creationId xmlns:p14="http://schemas.microsoft.com/office/powerpoint/2010/main" val="177747392"/>
      </p:ext>
    </p:extLst>
  </p:cSld>
  <p:clrMapOvr>
    <a:masterClrMapping/>
  </p:clrMapOvr>
  <p:transition spd="slow">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Title and Content">
    <p:spTree>
      <p:nvGrpSpPr>
        <p:cNvPr id="1" name=""/>
        <p:cNvGrpSpPr/>
        <p:nvPr/>
      </p:nvGrpSpPr>
      <p:grpSpPr>
        <a:xfrm>
          <a:off x="0" y="0"/>
          <a:ext cx="0" cy="0"/>
          <a:chOff x="0" y="0"/>
          <a:chExt cx="0" cy="0"/>
        </a:xfrm>
      </p:grpSpPr>
      <p:sp>
        <p:nvSpPr>
          <p:cNvPr id="4" name="Slide Number Placeholder 6"/>
          <p:cNvSpPr>
            <a:spLocks noGrp="1"/>
          </p:cNvSpPr>
          <p:nvPr>
            <p:ph type="sldNum" sz="quarter" idx="4"/>
          </p:nvPr>
        </p:nvSpPr>
        <p:spPr>
          <a:xfrm>
            <a:off x="11297921" y="6605684"/>
            <a:ext cx="902547" cy="252317"/>
          </a:xfrm>
          <a:prstGeom prst="rect">
            <a:avLst/>
          </a:prstGeom>
        </p:spPr>
        <p:txBody>
          <a:bodyPr vert="horz" lIns="91440" tIns="45720" rIns="91440" bIns="45720" rtlCol="0" anchor="ctr"/>
          <a:lstStyle>
            <a:lvl1pPr algn="r">
              <a:defRPr sz="700">
                <a:solidFill>
                  <a:schemeClr val="tx2"/>
                </a:solidFill>
              </a:defRPr>
            </a:lvl1pPr>
          </a:lstStyle>
          <a:p>
            <a:fld id="{C9C469AE-9203-41F8-966F-968B7C7E0987}" type="slidenum">
              <a:rPr lang="en-US" smtClean="0"/>
              <a:t>‹#›</a:t>
            </a:fld>
            <a:endParaRPr lang="en-US"/>
          </a:p>
        </p:txBody>
      </p:sp>
      <p:sp>
        <p:nvSpPr>
          <p:cNvPr id="5" name="Rectangle 3"/>
          <p:cNvSpPr>
            <a:spLocks noGrp="1" noChangeArrowheads="1"/>
          </p:cNvSpPr>
          <p:nvPr>
            <p:ph idx="1"/>
          </p:nvPr>
        </p:nvSpPr>
        <p:spPr bwMode="auto">
          <a:xfrm>
            <a:off x="192087" y="1065260"/>
            <a:ext cx="11804381" cy="5540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226478" indent="-226478">
              <a:lnSpc>
                <a:spcPct val="100000"/>
              </a:lnSpc>
              <a:spcBef>
                <a:spcPts val="800"/>
              </a:spcBef>
              <a:spcAft>
                <a:spcPts val="800"/>
              </a:spcAft>
              <a:buFont typeface="Wingdings" panose="05000000000000000000" pitchFamily="2" charset="2"/>
              <a:buChar char="§"/>
              <a:defRPr>
                <a:solidFill>
                  <a:srgbClr val="000000"/>
                </a:solidFill>
              </a:defRPr>
            </a:lvl1pPr>
            <a:lvl2pPr>
              <a:lnSpc>
                <a:spcPct val="100000"/>
              </a:lnSpc>
              <a:spcBef>
                <a:spcPts val="400"/>
              </a:spcBef>
              <a:spcAft>
                <a:spcPts val="400"/>
              </a:spcAft>
              <a:defRPr>
                <a:solidFill>
                  <a:srgbClr val="000000"/>
                </a:solidFill>
              </a:defRPr>
            </a:lvl2pPr>
            <a:lvl3pPr>
              <a:lnSpc>
                <a:spcPct val="100000"/>
              </a:lnSpc>
              <a:spcBef>
                <a:spcPts val="400"/>
              </a:spcBef>
              <a:spcAft>
                <a:spcPts val="400"/>
              </a:spcAft>
              <a:defRPr>
                <a:solidFill>
                  <a:srgbClr val="000000"/>
                </a:solidFill>
              </a:defRPr>
            </a:lvl3pPr>
            <a:lvl4pPr>
              <a:lnSpc>
                <a:spcPct val="100000"/>
              </a:lnSpc>
              <a:spcBef>
                <a:spcPts val="400"/>
              </a:spcBef>
              <a:spcAft>
                <a:spcPts val="400"/>
              </a:spcAft>
              <a:defRPr>
                <a:solidFill>
                  <a:srgbClr val="000000"/>
                </a:solidFill>
              </a:defRPr>
            </a:lvl4pPr>
          </a:lstStyle>
          <a:p>
            <a:pPr lvl="0"/>
            <a:r>
              <a:rPr lang="en-US">
                <a:sym typeface="Arial" pitchFamily="34" charset="0"/>
              </a:rPr>
              <a:t>Click to edit Master text styles</a:t>
            </a:r>
          </a:p>
          <a:p>
            <a:pPr lvl="1"/>
            <a:r>
              <a:rPr lang="en-US">
                <a:sym typeface="Arial" pitchFamily="34" charset="0"/>
              </a:rPr>
              <a:t>Second level</a:t>
            </a:r>
          </a:p>
          <a:p>
            <a:pPr lvl="2"/>
            <a:r>
              <a:rPr lang="en-US">
                <a:sym typeface="Arial" pitchFamily="34" charset="0"/>
              </a:rPr>
              <a:t>Third level</a:t>
            </a:r>
          </a:p>
          <a:p>
            <a:pPr lvl="3"/>
            <a:r>
              <a:rPr lang="en-US">
                <a:sym typeface="Arial" pitchFamily="34" charset="0"/>
              </a:rPr>
              <a:t>Fourth level</a:t>
            </a:r>
          </a:p>
        </p:txBody>
      </p:sp>
      <p:sp>
        <p:nvSpPr>
          <p:cNvPr id="6" name="Rectangle 2"/>
          <p:cNvSpPr>
            <a:spLocks noGrp="1" noChangeArrowheads="1"/>
          </p:cNvSpPr>
          <p:nvPr>
            <p:ph type="title"/>
          </p:nvPr>
        </p:nvSpPr>
        <p:spPr bwMode="auto">
          <a:xfrm>
            <a:off x="1" y="55191"/>
            <a:ext cx="12192000" cy="10100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nSpc>
                <a:spcPct val="100000"/>
              </a:lnSpc>
              <a:defRPr sz="3200"/>
            </a:lvl1pPr>
          </a:lstStyle>
          <a:p>
            <a:pPr lvl="0"/>
            <a:r>
              <a:rPr lang="en-US">
                <a:sym typeface="Arial" pitchFamily="34" charset="0"/>
              </a:rPr>
              <a:t>Click to edit Master title style</a:t>
            </a:r>
            <a:endParaRPr lang="en-US" dirty="0">
              <a:sym typeface="Arial" pitchFamily="34" charset="0"/>
            </a:endParaRPr>
          </a:p>
        </p:txBody>
      </p:sp>
    </p:spTree>
    <p:extLst>
      <p:ext uri="{BB962C8B-B14F-4D97-AF65-F5344CB8AC3E}">
        <p14:creationId xmlns:p14="http://schemas.microsoft.com/office/powerpoint/2010/main" val="1876977805"/>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7547656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79C9A4-4561-80CE-4F6C-AE142544C1F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61F9660-D737-EF62-F9B6-7B6B6091060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E25BCBD-960B-5F4F-748E-B4F1EBD47A12}"/>
              </a:ext>
            </a:extLst>
          </p:cNvPr>
          <p:cNvSpPr>
            <a:spLocks noGrp="1"/>
          </p:cNvSpPr>
          <p:nvPr>
            <p:ph type="dt" sz="half" idx="10"/>
          </p:nvPr>
        </p:nvSpPr>
        <p:spPr/>
        <p:txBody>
          <a:bodyPr/>
          <a:lstStyle/>
          <a:p>
            <a:fld id="{7B6C788F-2555-4AC0-8994-7124D0B32DE8}" type="datetimeFigureOut">
              <a:rPr lang="en-US" smtClean="0"/>
              <a:t>4/29/2024</a:t>
            </a:fld>
            <a:endParaRPr lang="en-US"/>
          </a:p>
        </p:txBody>
      </p:sp>
      <p:sp>
        <p:nvSpPr>
          <p:cNvPr id="5" name="Footer Placeholder 4">
            <a:extLst>
              <a:ext uri="{FF2B5EF4-FFF2-40B4-BE49-F238E27FC236}">
                <a16:creationId xmlns:a16="http://schemas.microsoft.com/office/drawing/2014/main" id="{182C88E9-65A3-F387-646F-8056DE00976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CBA5487-AF39-A812-F241-C7008A2F063F}"/>
              </a:ext>
            </a:extLst>
          </p:cNvPr>
          <p:cNvSpPr>
            <a:spLocks noGrp="1"/>
          </p:cNvSpPr>
          <p:nvPr>
            <p:ph type="sldNum" sz="quarter" idx="12"/>
          </p:nvPr>
        </p:nvSpPr>
        <p:spPr/>
        <p:txBody>
          <a:bodyPr/>
          <a:lstStyle/>
          <a:p>
            <a:fld id="{C9C469AE-9203-41F8-966F-968B7C7E0987}" type="slidenum">
              <a:rPr lang="en-US" smtClean="0"/>
              <a:t>‹#›</a:t>
            </a:fld>
            <a:endParaRPr lang="en-US"/>
          </a:p>
        </p:txBody>
      </p:sp>
    </p:spTree>
    <p:extLst>
      <p:ext uri="{BB962C8B-B14F-4D97-AF65-F5344CB8AC3E}">
        <p14:creationId xmlns:p14="http://schemas.microsoft.com/office/powerpoint/2010/main" val="156466681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D71078-AA0E-F840-AC0F-D54B3CBDC30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dirty="0"/>
          </a:p>
        </p:txBody>
      </p:sp>
      <p:sp>
        <p:nvSpPr>
          <p:cNvPr id="3" name="Subtitle 2">
            <a:extLst>
              <a:ext uri="{FF2B5EF4-FFF2-40B4-BE49-F238E27FC236}">
                <a16:creationId xmlns:a16="http://schemas.microsoft.com/office/drawing/2014/main" id="{D5F5036E-8807-6046-9CB7-EF6AF274ECB9}"/>
              </a:ext>
            </a:extLst>
          </p:cNvPr>
          <p:cNvSpPr>
            <a:spLocks noGrp="1"/>
          </p:cNvSpPr>
          <p:nvPr>
            <p:ph type="subTitle" idx="1"/>
          </p:nvPr>
        </p:nvSpPr>
        <p:spPr>
          <a:xfrm>
            <a:off x="1524000" y="3602037"/>
            <a:ext cx="9144000" cy="1655763"/>
          </a:xfr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ADEE2757-9B41-EB41-8A8C-6480BC75C842}"/>
              </a:ext>
            </a:extLst>
          </p:cNvPr>
          <p:cNvSpPr>
            <a:spLocks noGrp="1"/>
          </p:cNvSpPr>
          <p:nvPr>
            <p:ph type="dt" sz="half" idx="10"/>
          </p:nvPr>
        </p:nvSpPr>
        <p:spPr/>
        <p:txBody>
          <a:bodyPr/>
          <a:lstStyle/>
          <a:p>
            <a:fld id="{145D528E-B0C4-574C-AE6E-B35A83CFEB13}" type="datetimeFigureOut">
              <a:rPr lang="en-GB" smtClean="0"/>
              <a:t>29/04/2024</a:t>
            </a:fld>
            <a:endParaRPr lang="en-GB"/>
          </a:p>
        </p:txBody>
      </p:sp>
      <p:sp>
        <p:nvSpPr>
          <p:cNvPr id="5" name="Footer Placeholder 4">
            <a:extLst>
              <a:ext uri="{FF2B5EF4-FFF2-40B4-BE49-F238E27FC236}">
                <a16:creationId xmlns:a16="http://schemas.microsoft.com/office/drawing/2014/main" id="{2C22485F-D14F-A34F-829B-18FEF522351A}"/>
              </a:ext>
            </a:extLst>
          </p:cNvPr>
          <p:cNvSpPr>
            <a:spLocks noGrp="1"/>
          </p:cNvSpPr>
          <p:nvPr>
            <p:ph type="ftr" sz="quarter" idx="11"/>
          </p:nvPr>
        </p:nvSpPr>
        <p:spPr>
          <a:xfrm>
            <a:off x="2116901" y="6356351"/>
            <a:ext cx="8129391" cy="365125"/>
          </a:xfrm>
          <a:prstGeom prst="rect">
            <a:avLst/>
          </a:prstGeom>
        </p:spPr>
        <p:txBody>
          <a:bodyPr/>
          <a:lstStyle/>
          <a:p>
            <a:endParaRPr lang="en-GB" dirty="0"/>
          </a:p>
        </p:txBody>
      </p:sp>
      <p:sp>
        <p:nvSpPr>
          <p:cNvPr id="6" name="Slide Number Placeholder 5">
            <a:extLst>
              <a:ext uri="{FF2B5EF4-FFF2-40B4-BE49-F238E27FC236}">
                <a16:creationId xmlns:a16="http://schemas.microsoft.com/office/drawing/2014/main" id="{C03D89A4-A6FD-2F41-BC1B-990BD11D0A25}"/>
              </a:ext>
            </a:extLst>
          </p:cNvPr>
          <p:cNvSpPr>
            <a:spLocks noGrp="1"/>
          </p:cNvSpPr>
          <p:nvPr>
            <p:ph type="sldNum" sz="quarter" idx="12"/>
          </p:nvPr>
        </p:nvSpPr>
        <p:spPr>
          <a:xfrm>
            <a:off x="10809962" y="6356351"/>
            <a:ext cx="543839" cy="365125"/>
          </a:xfrm>
          <a:prstGeom prst="rect">
            <a:avLst/>
          </a:prstGeom>
        </p:spPr>
        <p:txBody>
          <a:bodyPr/>
          <a:lstStyle/>
          <a:p>
            <a:fld id="{783EAA9A-AD91-1245-A5C3-6A0CBEF58DBD}" type="slidenum">
              <a:rPr lang="en-GB" smtClean="0"/>
              <a:t>‹#›</a:t>
            </a:fld>
            <a:endParaRPr lang="en-GB"/>
          </a:p>
        </p:txBody>
      </p:sp>
    </p:spTree>
    <p:extLst>
      <p:ext uri="{BB962C8B-B14F-4D97-AF65-F5344CB8AC3E}">
        <p14:creationId xmlns:p14="http://schemas.microsoft.com/office/powerpoint/2010/main" val="17165931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DB776C-CF19-2E46-BB78-0AF7AF133FC7}"/>
              </a:ext>
            </a:extLst>
          </p:cNvPr>
          <p:cNvSpPr>
            <a:spLocks noGrp="1"/>
          </p:cNvSpPr>
          <p:nvPr>
            <p:ph type="title"/>
          </p:nvPr>
        </p:nvSpPr>
        <p:spPr/>
        <p:txBody>
          <a:bodyPr/>
          <a:lstStyle/>
          <a:p>
            <a:r>
              <a:rPr lang="en-US"/>
              <a:t>Click to edit Master title style</a:t>
            </a:r>
            <a:endParaRPr lang="en-GB" dirty="0"/>
          </a:p>
        </p:txBody>
      </p:sp>
      <p:sp>
        <p:nvSpPr>
          <p:cNvPr id="3" name="Content Placeholder 2">
            <a:extLst>
              <a:ext uri="{FF2B5EF4-FFF2-40B4-BE49-F238E27FC236}">
                <a16:creationId xmlns:a16="http://schemas.microsoft.com/office/drawing/2014/main" id="{065F3F6D-B2D0-A04A-9CAC-F688DEAE433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Date Placeholder 3">
            <a:extLst>
              <a:ext uri="{FF2B5EF4-FFF2-40B4-BE49-F238E27FC236}">
                <a16:creationId xmlns:a16="http://schemas.microsoft.com/office/drawing/2014/main" id="{78FFEDF4-24C6-7D41-9B25-9320CCEC0EA7}"/>
              </a:ext>
            </a:extLst>
          </p:cNvPr>
          <p:cNvSpPr>
            <a:spLocks noGrp="1"/>
          </p:cNvSpPr>
          <p:nvPr>
            <p:ph type="dt" sz="half" idx="10"/>
          </p:nvPr>
        </p:nvSpPr>
        <p:spPr/>
        <p:txBody>
          <a:bodyPr/>
          <a:lstStyle/>
          <a:p>
            <a:fld id="{145D528E-B0C4-574C-AE6E-B35A83CFEB13}" type="datetimeFigureOut">
              <a:rPr lang="en-GB" smtClean="0"/>
              <a:t>29/04/2024</a:t>
            </a:fld>
            <a:endParaRPr lang="en-GB"/>
          </a:p>
        </p:txBody>
      </p:sp>
      <p:sp>
        <p:nvSpPr>
          <p:cNvPr id="5" name="Footer Placeholder 4">
            <a:extLst>
              <a:ext uri="{FF2B5EF4-FFF2-40B4-BE49-F238E27FC236}">
                <a16:creationId xmlns:a16="http://schemas.microsoft.com/office/drawing/2014/main" id="{DC3ED841-6832-E942-AA5E-A238D3916D92}"/>
              </a:ext>
            </a:extLst>
          </p:cNvPr>
          <p:cNvSpPr>
            <a:spLocks noGrp="1"/>
          </p:cNvSpPr>
          <p:nvPr>
            <p:ph type="ftr" sz="quarter" idx="11"/>
          </p:nvPr>
        </p:nvSpPr>
        <p:spPr>
          <a:xfrm>
            <a:off x="2116901" y="6356351"/>
            <a:ext cx="8129391"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0A761C0D-619D-E741-BBF0-25270D9C7AC4}"/>
              </a:ext>
            </a:extLst>
          </p:cNvPr>
          <p:cNvSpPr>
            <a:spLocks noGrp="1"/>
          </p:cNvSpPr>
          <p:nvPr>
            <p:ph type="sldNum" sz="quarter" idx="12"/>
          </p:nvPr>
        </p:nvSpPr>
        <p:spPr>
          <a:xfrm>
            <a:off x="10809962" y="6356351"/>
            <a:ext cx="543839" cy="365125"/>
          </a:xfrm>
          <a:prstGeom prst="rect">
            <a:avLst/>
          </a:prstGeom>
        </p:spPr>
        <p:txBody>
          <a:bodyPr/>
          <a:lstStyle/>
          <a:p>
            <a:pPr defTabSz="514338">
              <a:defRPr/>
            </a:pPr>
            <a:fld id="{2F5CCB13-0A32-4557-88E9-079F0C330695}" type="slidenum">
              <a:rPr lang="en-US" kern="0" smtClean="0">
                <a:solidFill>
                  <a:srgbClr val="595959"/>
                </a:solidFill>
              </a:rPr>
              <a:pPr defTabSz="514338">
                <a:defRPr/>
              </a:pPr>
              <a:t>‹#›</a:t>
            </a:fld>
            <a:endParaRPr lang="en-US" kern="0" dirty="0">
              <a:solidFill>
                <a:srgbClr val="595959"/>
              </a:solidFill>
            </a:endParaRPr>
          </a:p>
        </p:txBody>
      </p:sp>
    </p:spTree>
    <p:extLst>
      <p:ext uri="{BB962C8B-B14F-4D97-AF65-F5344CB8AC3E}">
        <p14:creationId xmlns:p14="http://schemas.microsoft.com/office/powerpoint/2010/main" val="19044154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76ACDA-EEA7-E94E-BBF7-B17C263325C7}"/>
              </a:ext>
            </a:extLst>
          </p:cNvPr>
          <p:cNvSpPr>
            <a:spLocks noGrp="1"/>
          </p:cNvSpPr>
          <p:nvPr>
            <p:ph type="title"/>
          </p:nvPr>
        </p:nvSpPr>
        <p:spPr>
          <a:xfrm>
            <a:off x="831851" y="1709740"/>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4AE3D8A1-5B2F-7143-98F4-58335FF27DE2}"/>
              </a:ext>
            </a:extLst>
          </p:cNvPr>
          <p:cNvSpPr>
            <a:spLocks noGrp="1"/>
          </p:cNvSpPr>
          <p:nvPr>
            <p:ph type="body" idx="1"/>
          </p:nvPr>
        </p:nvSpPr>
        <p:spPr>
          <a:xfrm>
            <a:off x="831851" y="4589464"/>
            <a:ext cx="10515600" cy="1500187"/>
          </a:xfrm>
        </p:spPr>
        <p:txBody>
          <a:bodyPr/>
          <a:lstStyle>
            <a:lvl1pPr marL="0" indent="0">
              <a:buNone/>
              <a:defRPr sz="2400">
                <a:solidFill>
                  <a:schemeClr val="tx1">
                    <a:tint val="7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D7EBA56-5030-D144-BF76-5FD43098CCC9}"/>
              </a:ext>
            </a:extLst>
          </p:cNvPr>
          <p:cNvSpPr>
            <a:spLocks noGrp="1"/>
          </p:cNvSpPr>
          <p:nvPr>
            <p:ph type="dt" sz="half" idx="10"/>
          </p:nvPr>
        </p:nvSpPr>
        <p:spPr/>
        <p:txBody>
          <a:bodyPr/>
          <a:lstStyle/>
          <a:p>
            <a:fld id="{145D528E-B0C4-574C-AE6E-B35A83CFEB13}" type="datetimeFigureOut">
              <a:rPr lang="en-GB" smtClean="0"/>
              <a:t>29/04/2024</a:t>
            </a:fld>
            <a:endParaRPr lang="en-GB"/>
          </a:p>
        </p:txBody>
      </p:sp>
      <p:sp>
        <p:nvSpPr>
          <p:cNvPr id="5" name="Footer Placeholder 4">
            <a:extLst>
              <a:ext uri="{FF2B5EF4-FFF2-40B4-BE49-F238E27FC236}">
                <a16:creationId xmlns:a16="http://schemas.microsoft.com/office/drawing/2014/main" id="{DF0D8E8B-6288-EF46-820D-86183E58AE9C}"/>
              </a:ext>
            </a:extLst>
          </p:cNvPr>
          <p:cNvSpPr>
            <a:spLocks noGrp="1"/>
          </p:cNvSpPr>
          <p:nvPr>
            <p:ph type="ftr" sz="quarter" idx="11"/>
          </p:nvPr>
        </p:nvSpPr>
        <p:spPr>
          <a:xfrm>
            <a:off x="2116901" y="6356351"/>
            <a:ext cx="8129391"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83E42B2E-027D-BF44-B66B-B991F021B757}"/>
              </a:ext>
            </a:extLst>
          </p:cNvPr>
          <p:cNvSpPr>
            <a:spLocks noGrp="1"/>
          </p:cNvSpPr>
          <p:nvPr>
            <p:ph type="sldNum" sz="quarter" idx="12"/>
          </p:nvPr>
        </p:nvSpPr>
        <p:spPr>
          <a:xfrm>
            <a:off x="10809962" y="6356351"/>
            <a:ext cx="543839" cy="365125"/>
          </a:xfrm>
          <a:prstGeom prst="rect">
            <a:avLst/>
          </a:prstGeom>
        </p:spPr>
        <p:txBody>
          <a:bodyPr/>
          <a:lstStyle/>
          <a:p>
            <a:fld id="{783EAA9A-AD91-1245-A5C3-6A0CBEF58DBD}" type="slidenum">
              <a:rPr lang="en-GB" smtClean="0"/>
              <a:t>‹#›</a:t>
            </a:fld>
            <a:endParaRPr lang="en-GB"/>
          </a:p>
        </p:txBody>
      </p:sp>
    </p:spTree>
    <p:extLst>
      <p:ext uri="{BB962C8B-B14F-4D97-AF65-F5344CB8AC3E}">
        <p14:creationId xmlns:p14="http://schemas.microsoft.com/office/powerpoint/2010/main" val="26420483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3EB1F6-8518-C943-991B-B1F201D8F1D6}"/>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33413681-A652-D44F-81CD-C502DFA1C137}"/>
              </a:ext>
            </a:extLst>
          </p:cNvPr>
          <p:cNvSpPr>
            <a:spLocks noGrp="1"/>
          </p:cNvSpPr>
          <p:nvPr>
            <p:ph sz="half" idx="1"/>
          </p:nvPr>
        </p:nvSpPr>
        <p:spPr>
          <a:xfrm>
            <a:off x="838200" y="1825625"/>
            <a:ext cx="5181600" cy="435133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1A7166B2-225A-D34C-B913-192EC0F64343}"/>
              </a:ext>
            </a:extLst>
          </p:cNvPr>
          <p:cNvSpPr>
            <a:spLocks noGrp="1"/>
          </p:cNvSpPr>
          <p:nvPr>
            <p:ph sz="half" idx="2"/>
          </p:nvPr>
        </p:nvSpPr>
        <p:spPr>
          <a:xfrm>
            <a:off x="6172200" y="1825625"/>
            <a:ext cx="5181600" cy="435133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AEA23FAB-1B70-EC4F-B39C-F6CD17E65953}"/>
              </a:ext>
            </a:extLst>
          </p:cNvPr>
          <p:cNvSpPr>
            <a:spLocks noGrp="1"/>
          </p:cNvSpPr>
          <p:nvPr>
            <p:ph type="dt" sz="half" idx="10"/>
          </p:nvPr>
        </p:nvSpPr>
        <p:spPr/>
        <p:txBody>
          <a:bodyPr/>
          <a:lstStyle/>
          <a:p>
            <a:fld id="{145D528E-B0C4-574C-AE6E-B35A83CFEB13}" type="datetimeFigureOut">
              <a:rPr lang="en-GB" smtClean="0"/>
              <a:t>29/04/2024</a:t>
            </a:fld>
            <a:endParaRPr lang="en-GB"/>
          </a:p>
        </p:txBody>
      </p:sp>
      <p:sp>
        <p:nvSpPr>
          <p:cNvPr id="6" name="Footer Placeholder 5">
            <a:extLst>
              <a:ext uri="{FF2B5EF4-FFF2-40B4-BE49-F238E27FC236}">
                <a16:creationId xmlns:a16="http://schemas.microsoft.com/office/drawing/2014/main" id="{B26BC87A-1BAB-8545-BF77-5BD95297EBF9}"/>
              </a:ext>
            </a:extLst>
          </p:cNvPr>
          <p:cNvSpPr>
            <a:spLocks noGrp="1"/>
          </p:cNvSpPr>
          <p:nvPr>
            <p:ph type="ftr" sz="quarter" idx="11"/>
          </p:nvPr>
        </p:nvSpPr>
        <p:spPr>
          <a:xfrm>
            <a:off x="2116901" y="6356351"/>
            <a:ext cx="8129391" cy="365125"/>
          </a:xfrm>
          <a:prstGeom prst="rect">
            <a:avLst/>
          </a:prstGeom>
        </p:spPr>
        <p:txBody>
          <a:bodyPr/>
          <a:lstStyle/>
          <a:p>
            <a:endParaRPr lang="en-GB"/>
          </a:p>
        </p:txBody>
      </p:sp>
      <p:sp>
        <p:nvSpPr>
          <p:cNvPr id="7" name="Slide Number Placeholder 6">
            <a:extLst>
              <a:ext uri="{FF2B5EF4-FFF2-40B4-BE49-F238E27FC236}">
                <a16:creationId xmlns:a16="http://schemas.microsoft.com/office/drawing/2014/main" id="{7E06C3B2-C2C4-BB41-BF5B-31A6780FC557}"/>
              </a:ext>
            </a:extLst>
          </p:cNvPr>
          <p:cNvSpPr>
            <a:spLocks noGrp="1"/>
          </p:cNvSpPr>
          <p:nvPr>
            <p:ph type="sldNum" sz="quarter" idx="12"/>
          </p:nvPr>
        </p:nvSpPr>
        <p:spPr>
          <a:xfrm>
            <a:off x="10809962" y="6356351"/>
            <a:ext cx="543839" cy="365125"/>
          </a:xfrm>
          <a:prstGeom prst="rect">
            <a:avLst/>
          </a:prstGeom>
        </p:spPr>
        <p:txBody>
          <a:bodyPr/>
          <a:lstStyle/>
          <a:p>
            <a:fld id="{783EAA9A-AD91-1245-A5C3-6A0CBEF58DBD}" type="slidenum">
              <a:rPr lang="en-GB" smtClean="0"/>
              <a:t>‹#›</a:t>
            </a:fld>
            <a:endParaRPr lang="en-GB"/>
          </a:p>
        </p:txBody>
      </p:sp>
    </p:spTree>
    <p:extLst>
      <p:ext uri="{BB962C8B-B14F-4D97-AF65-F5344CB8AC3E}">
        <p14:creationId xmlns:p14="http://schemas.microsoft.com/office/powerpoint/2010/main" val="18125875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5_Title Slide-animated gradient">
    <p:spTree>
      <p:nvGrpSpPr>
        <p:cNvPr id="1" name=""/>
        <p:cNvGrpSpPr/>
        <p:nvPr/>
      </p:nvGrpSpPr>
      <p:grpSpPr>
        <a:xfrm>
          <a:off x="0" y="0"/>
          <a:ext cx="0" cy="0"/>
          <a:chOff x="0" y="0"/>
          <a:chExt cx="0" cy="0"/>
        </a:xfrm>
      </p:grpSpPr>
      <p:sp>
        <p:nvSpPr>
          <p:cNvPr id="16" name="Subtitle 2"/>
          <p:cNvSpPr>
            <a:spLocks noGrp="1"/>
          </p:cNvSpPr>
          <p:nvPr>
            <p:ph type="subTitle" idx="1"/>
          </p:nvPr>
        </p:nvSpPr>
        <p:spPr>
          <a:xfrm>
            <a:off x="625995" y="5079369"/>
            <a:ext cx="5758807" cy="384175"/>
          </a:xfrm>
          <a:prstGeom prst="rect">
            <a:avLst/>
          </a:prstGeom>
        </p:spPr>
        <p:txBody>
          <a:bodyPr lIns="91420" tIns="45710" rIns="91420" bIns="45710" anchor="b" anchorCtr="0">
            <a:noAutofit/>
          </a:bodyPr>
          <a:lstStyle>
            <a:lvl1pPr marL="0" indent="0" algn="l">
              <a:buNone/>
              <a:defRPr sz="1600" b="0" i="0">
                <a:solidFill>
                  <a:schemeClr val="accent1"/>
                </a:solidFill>
                <a:latin typeface="+mn-lt"/>
                <a:cs typeface="CiscoSans"/>
              </a:defRPr>
            </a:lvl1pPr>
            <a:lvl2pPr marL="457130" indent="0" algn="ctr">
              <a:buNone/>
              <a:defRPr>
                <a:solidFill>
                  <a:schemeClr val="tx1">
                    <a:tint val="75000"/>
                  </a:schemeClr>
                </a:solidFill>
              </a:defRPr>
            </a:lvl2pPr>
            <a:lvl3pPr marL="914270" indent="0" algn="ctr">
              <a:buNone/>
              <a:defRPr>
                <a:solidFill>
                  <a:schemeClr val="tx1">
                    <a:tint val="75000"/>
                  </a:schemeClr>
                </a:solidFill>
              </a:defRPr>
            </a:lvl3pPr>
            <a:lvl4pPr marL="1371404" indent="0" algn="ctr">
              <a:buNone/>
              <a:defRPr>
                <a:solidFill>
                  <a:schemeClr val="tx1">
                    <a:tint val="75000"/>
                  </a:schemeClr>
                </a:solidFill>
              </a:defRPr>
            </a:lvl4pPr>
            <a:lvl5pPr marL="1828542" indent="0" algn="ctr">
              <a:buNone/>
              <a:defRPr>
                <a:solidFill>
                  <a:schemeClr val="tx1">
                    <a:tint val="75000"/>
                  </a:schemeClr>
                </a:solidFill>
              </a:defRPr>
            </a:lvl5pPr>
            <a:lvl6pPr marL="2285672" indent="0" algn="ctr">
              <a:buNone/>
              <a:defRPr>
                <a:solidFill>
                  <a:schemeClr val="tx1">
                    <a:tint val="75000"/>
                  </a:schemeClr>
                </a:solidFill>
              </a:defRPr>
            </a:lvl6pPr>
            <a:lvl7pPr marL="2742813" indent="0" algn="ctr">
              <a:buNone/>
              <a:defRPr>
                <a:solidFill>
                  <a:schemeClr val="tx1">
                    <a:tint val="75000"/>
                  </a:schemeClr>
                </a:solidFill>
              </a:defRPr>
            </a:lvl7pPr>
            <a:lvl8pPr marL="3199947" indent="0" algn="ctr">
              <a:buNone/>
              <a:defRPr>
                <a:solidFill>
                  <a:schemeClr val="tx1">
                    <a:tint val="75000"/>
                  </a:schemeClr>
                </a:solidFill>
              </a:defRPr>
            </a:lvl8pPr>
            <a:lvl9pPr marL="3657085"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625995" y="5399365"/>
            <a:ext cx="5758807" cy="384175"/>
          </a:xfrm>
          <a:prstGeom prst="rect">
            <a:avLst/>
          </a:prstGeom>
        </p:spPr>
        <p:txBody>
          <a:bodyPr lIns="91420" tIns="45710" rIns="91420" bIns="45710"/>
          <a:lstStyle>
            <a:lvl1pPr marL="0" indent="0" algn="l">
              <a:buFontTx/>
              <a:buNone/>
              <a:defRPr lang="en-US" sz="1600" b="0" i="0" kern="1200" dirty="0" smtClean="0">
                <a:solidFill>
                  <a:schemeClr val="accent1"/>
                </a:solidFill>
                <a:latin typeface="+mn-lt"/>
                <a:ea typeface="+mn-ea"/>
                <a:cs typeface="CiscoSans ExtraLight" pitchFamily="34" charset="0"/>
              </a:defRPr>
            </a:lvl1pPr>
            <a:lvl2pPr>
              <a:buFontTx/>
              <a:buNone/>
              <a:defRPr lang="en-US" sz="2000" kern="1200" dirty="0" smtClean="0">
                <a:solidFill>
                  <a:schemeClr val="bg1"/>
                </a:solidFill>
                <a:latin typeface="+mj-lt"/>
                <a:ea typeface="+mn-ea"/>
                <a:cs typeface="+mn-cs"/>
              </a:defRPr>
            </a:lvl2pPr>
            <a:lvl3pPr>
              <a:buFontTx/>
              <a:buNone/>
              <a:defRPr lang="en-US" sz="2000" kern="1200" dirty="0" smtClean="0">
                <a:solidFill>
                  <a:schemeClr val="bg1"/>
                </a:solidFill>
                <a:latin typeface="+mj-lt"/>
                <a:ea typeface="+mn-ea"/>
                <a:cs typeface="+mn-cs"/>
              </a:defRPr>
            </a:lvl3pPr>
            <a:lvl4pPr>
              <a:buFontTx/>
              <a:buNone/>
              <a:defRPr lang="en-US" sz="2000" kern="1200" dirty="0" smtClean="0">
                <a:solidFill>
                  <a:schemeClr val="bg1"/>
                </a:solidFill>
                <a:latin typeface="+mj-lt"/>
                <a:ea typeface="+mn-ea"/>
                <a:cs typeface="+mn-cs"/>
              </a:defRPr>
            </a:lvl4pPr>
            <a:lvl5pPr>
              <a:buFontTx/>
              <a:buNone/>
              <a:defRPr lang="en-US" sz="20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625995" y="5719361"/>
            <a:ext cx="5758807" cy="384175"/>
          </a:xfrm>
          <a:prstGeom prst="rect">
            <a:avLst/>
          </a:prstGeom>
        </p:spPr>
        <p:txBody>
          <a:bodyPr lIns="91420" tIns="45710" rIns="91420" bIns="45710"/>
          <a:lstStyle>
            <a:lvl1pPr marL="0" indent="0" algn="l">
              <a:buFontTx/>
              <a:buNone/>
              <a:defRPr lang="en-US" sz="1600" b="0" i="0" kern="1200" dirty="0" smtClean="0">
                <a:solidFill>
                  <a:schemeClr val="accent1"/>
                </a:solidFill>
                <a:latin typeface="+mn-lt"/>
                <a:ea typeface="+mn-ea"/>
                <a:cs typeface="CiscoSans ExtraLight" pitchFamily="34" charset="0"/>
              </a:defRPr>
            </a:lvl1pPr>
            <a:lvl2pPr>
              <a:buFontTx/>
              <a:buNone/>
              <a:defRPr lang="en-US" sz="2000" kern="1200" dirty="0" smtClean="0">
                <a:solidFill>
                  <a:schemeClr val="bg1"/>
                </a:solidFill>
                <a:latin typeface="+mj-lt"/>
                <a:ea typeface="+mn-ea"/>
                <a:cs typeface="+mn-cs"/>
              </a:defRPr>
            </a:lvl2pPr>
            <a:lvl3pPr>
              <a:buFontTx/>
              <a:buNone/>
              <a:defRPr lang="en-US" sz="2000" kern="1200" dirty="0" smtClean="0">
                <a:solidFill>
                  <a:schemeClr val="bg1"/>
                </a:solidFill>
                <a:latin typeface="+mj-lt"/>
                <a:ea typeface="+mn-ea"/>
                <a:cs typeface="+mn-cs"/>
              </a:defRPr>
            </a:lvl3pPr>
            <a:lvl4pPr>
              <a:buFontTx/>
              <a:buNone/>
              <a:defRPr lang="en-US" sz="2000" kern="1200" dirty="0" smtClean="0">
                <a:solidFill>
                  <a:schemeClr val="bg1"/>
                </a:solidFill>
                <a:latin typeface="+mj-lt"/>
                <a:ea typeface="+mn-ea"/>
                <a:cs typeface="+mn-cs"/>
              </a:defRPr>
            </a:lvl4pPr>
            <a:lvl5pPr>
              <a:buFontTx/>
              <a:buNone/>
              <a:defRPr lang="en-US" sz="20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p:nvGrpSpPr>
        <p:grpSpPr bwMode="auto">
          <a:xfrm>
            <a:off x="656167" y="527051"/>
            <a:ext cx="1062565" cy="565151"/>
            <a:chOff x="310" y="249"/>
            <a:chExt cx="502" cy="267"/>
          </a:xfrm>
          <a:solidFill>
            <a:srgbClr val="004C69"/>
          </a:solidFill>
        </p:grpSpPr>
        <p:sp>
          <p:nvSpPr>
            <p:cNvPr id="9" name="Rectangle 5"/>
            <p:cNvSpPr>
              <a:spLocks noChangeArrowheads="1"/>
            </p:cNvSpPr>
            <p:nvPr/>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00" dirty="0"/>
            </a:p>
          </p:txBody>
        </p:sp>
        <p:sp>
          <p:nvSpPr>
            <p:cNvPr id="10" name="Freeform 6"/>
            <p:cNvSpPr>
              <a:spLocks/>
            </p:cNvSpPr>
            <p:nvPr/>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dirty="0"/>
            </a:p>
          </p:txBody>
        </p:sp>
        <p:sp>
          <p:nvSpPr>
            <p:cNvPr id="12" name="Freeform 7"/>
            <p:cNvSpPr>
              <a:spLocks/>
            </p:cNvSpPr>
            <p:nvPr/>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dirty="0"/>
            </a:p>
          </p:txBody>
        </p:sp>
        <p:sp>
          <p:nvSpPr>
            <p:cNvPr id="13" name="Freeform 8"/>
            <p:cNvSpPr>
              <a:spLocks noEditPoints="1"/>
            </p:cNvSpPr>
            <p:nvPr/>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dirty="0"/>
            </a:p>
          </p:txBody>
        </p:sp>
        <p:sp>
          <p:nvSpPr>
            <p:cNvPr id="14" name="Freeform 9"/>
            <p:cNvSpPr>
              <a:spLocks/>
            </p:cNvSpPr>
            <p:nvPr/>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dirty="0"/>
            </a:p>
          </p:txBody>
        </p:sp>
        <p:sp>
          <p:nvSpPr>
            <p:cNvPr id="15" name="Freeform 10"/>
            <p:cNvSpPr>
              <a:spLocks/>
            </p:cNvSpPr>
            <p:nvPr/>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dirty="0"/>
            </a:p>
          </p:txBody>
        </p:sp>
        <p:sp>
          <p:nvSpPr>
            <p:cNvPr id="21" name="Freeform 11"/>
            <p:cNvSpPr>
              <a:spLocks/>
            </p:cNvSpPr>
            <p:nvPr/>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dirty="0"/>
            </a:p>
          </p:txBody>
        </p:sp>
        <p:sp>
          <p:nvSpPr>
            <p:cNvPr id="22" name="Freeform 12"/>
            <p:cNvSpPr>
              <a:spLocks/>
            </p:cNvSpPr>
            <p:nvPr/>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dirty="0"/>
            </a:p>
          </p:txBody>
        </p:sp>
        <p:sp>
          <p:nvSpPr>
            <p:cNvPr id="23" name="Freeform 13"/>
            <p:cNvSpPr>
              <a:spLocks/>
            </p:cNvSpPr>
            <p:nvPr/>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dirty="0"/>
            </a:p>
          </p:txBody>
        </p:sp>
        <p:sp>
          <p:nvSpPr>
            <p:cNvPr id="24" name="Freeform 14"/>
            <p:cNvSpPr>
              <a:spLocks/>
            </p:cNvSpPr>
            <p:nvPr/>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dirty="0"/>
            </a:p>
          </p:txBody>
        </p:sp>
        <p:sp>
          <p:nvSpPr>
            <p:cNvPr id="25" name="Freeform 15"/>
            <p:cNvSpPr>
              <a:spLocks/>
            </p:cNvSpPr>
            <p:nvPr/>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dirty="0"/>
            </a:p>
          </p:txBody>
        </p:sp>
        <p:sp>
          <p:nvSpPr>
            <p:cNvPr id="26" name="Freeform 16"/>
            <p:cNvSpPr>
              <a:spLocks/>
            </p:cNvSpPr>
            <p:nvPr/>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dirty="0"/>
            </a:p>
          </p:txBody>
        </p:sp>
        <p:sp>
          <p:nvSpPr>
            <p:cNvPr id="27" name="Freeform 17"/>
            <p:cNvSpPr>
              <a:spLocks/>
            </p:cNvSpPr>
            <p:nvPr/>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dirty="0"/>
            </a:p>
          </p:txBody>
        </p:sp>
        <p:sp>
          <p:nvSpPr>
            <p:cNvPr id="28" name="Freeform 18"/>
            <p:cNvSpPr>
              <a:spLocks/>
            </p:cNvSpPr>
            <p:nvPr/>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dirty="0"/>
            </a:p>
          </p:txBody>
        </p:sp>
      </p:grpSp>
      <p:sp>
        <p:nvSpPr>
          <p:cNvPr id="29" name="Text Placeholder 2"/>
          <p:cNvSpPr>
            <a:spLocks noGrp="1"/>
          </p:cNvSpPr>
          <p:nvPr>
            <p:ph type="body" sz="quarter" idx="13"/>
          </p:nvPr>
        </p:nvSpPr>
        <p:spPr>
          <a:xfrm>
            <a:off x="617723" y="3829649"/>
            <a:ext cx="7900328" cy="398668"/>
          </a:xfrm>
          <a:prstGeom prst="rect">
            <a:avLst/>
          </a:prstGeom>
        </p:spPr>
        <p:txBody>
          <a:bodyPr lIns="91420" tIns="45710" rIns="91420" bIns="45710"/>
          <a:lstStyle>
            <a:lvl1pPr marL="0" indent="0">
              <a:buFont typeface="Arial" panose="020B0604020202020204" pitchFamily="34" charset="0"/>
              <a:buNone/>
              <a:defRPr sz="2667" baseline="0">
                <a:solidFill>
                  <a:schemeClr val="accent1"/>
                </a:solidFill>
                <a:latin typeface="+mj-lt"/>
              </a:defRPr>
            </a:lvl1pPr>
            <a:lvl2pPr marL="406365" indent="0">
              <a:buNone/>
              <a:defRPr/>
            </a:lvl2pPr>
            <a:lvl3pPr marL="569854" indent="0">
              <a:buNone/>
              <a:defRPr/>
            </a:lvl3pPr>
            <a:lvl4pPr marL="688908" indent="0">
              <a:buNone/>
              <a:defRPr/>
            </a:lvl4pPr>
            <a:lvl5pPr marL="801608" indent="0">
              <a:buNone/>
              <a:defRPr/>
            </a:lvl5pPr>
          </a:lstStyle>
          <a:p>
            <a:pPr lvl="0"/>
            <a:r>
              <a:rPr lang="en-US"/>
              <a:t>Click to edit Master text styles</a:t>
            </a:r>
          </a:p>
        </p:txBody>
      </p:sp>
      <p:sp>
        <p:nvSpPr>
          <p:cNvPr id="30" name="Title 1"/>
          <p:cNvSpPr>
            <a:spLocks noGrp="1"/>
          </p:cNvSpPr>
          <p:nvPr>
            <p:ph type="ctrTitle"/>
          </p:nvPr>
        </p:nvSpPr>
        <p:spPr>
          <a:xfrm>
            <a:off x="567687" y="3067667"/>
            <a:ext cx="7940684" cy="859640"/>
          </a:xfrm>
          <a:prstGeom prst="rect">
            <a:avLst/>
          </a:prstGeom>
        </p:spPr>
        <p:txBody>
          <a:bodyPr anchor="b"/>
          <a:lstStyle>
            <a:lvl1pPr marL="0" indent="0" algn="l">
              <a:lnSpc>
                <a:spcPct val="90000"/>
              </a:lnSpc>
              <a:buFont typeface="Arial" panose="020B0604020202020204" pitchFamily="34" charset="0"/>
              <a:buNone/>
              <a:defRPr sz="4800" b="0" i="0" spc="0" baseline="0">
                <a:solidFill>
                  <a:schemeClr val="accent1"/>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432896774"/>
      </p:ext>
    </p:extLst>
  </p:cSld>
  <p:clrMapOvr>
    <a:masterClrMapping/>
  </p:clrMapOvr>
  <p:transition spd="slow">
    <p:wipe/>
  </p:transition>
  <p:extLst>
    <p:ext uri="{DCECCB84-F9BA-43D5-87BE-67443E8EF086}">
      <p15:sldGuideLst xmlns:p15="http://schemas.microsoft.com/office/powerpoint/2012/main">
        <p15:guide id="1" orient="horz" pos="228">
          <p15:clr>
            <a:srgbClr val="FBAE40"/>
          </p15:clr>
        </p15:guide>
        <p15:guide id="2" pos="360">
          <p15:clr>
            <a:srgbClr val="FBAE40"/>
          </p15:clr>
        </p15:guide>
        <p15:guide id="3" orient="horz" pos="518">
          <p15:clr>
            <a:srgbClr val="FBAE40"/>
          </p15:clr>
        </p15:guide>
        <p15:guide id="4" pos="812">
          <p15:clr>
            <a:srgbClr val="FBAE40"/>
          </p15:clr>
        </p15:guide>
        <p15:guide id="5" pos="31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9DD7CE-FDDF-A540-BF41-BE156F4B4270}"/>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5482DC54-754C-D347-A493-B6434DEE1759}"/>
              </a:ext>
            </a:extLst>
          </p:cNvPr>
          <p:cNvSpPr>
            <a:spLocks noGrp="1"/>
          </p:cNvSpPr>
          <p:nvPr>
            <p:ph type="body" idx="1"/>
          </p:nvPr>
        </p:nvSpPr>
        <p:spPr>
          <a:xfrm>
            <a:off x="839789" y="1681163"/>
            <a:ext cx="5157787" cy="823912"/>
          </a:xfrm>
          <a:solidFill>
            <a:srgbClr val="D7014D"/>
          </a:solidFill>
        </p:spPr>
        <p:txBody>
          <a:bodyPr anchor="b"/>
          <a:lstStyle>
            <a:lvl1pPr marL="0" indent="0">
              <a:buNone/>
              <a:defRPr sz="2400" b="1">
                <a:solidFill>
                  <a:schemeClr val="bg1"/>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41B5BE-5B59-1041-B601-8C4E8B9D9090}"/>
              </a:ext>
            </a:extLst>
          </p:cNvPr>
          <p:cNvSpPr>
            <a:spLocks noGrp="1"/>
          </p:cNvSpPr>
          <p:nvPr>
            <p:ph sz="half" idx="2"/>
          </p:nvPr>
        </p:nvSpPr>
        <p:spPr>
          <a:xfrm>
            <a:off x="839789"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5" name="Text Placeholder 4">
            <a:extLst>
              <a:ext uri="{FF2B5EF4-FFF2-40B4-BE49-F238E27FC236}">
                <a16:creationId xmlns:a16="http://schemas.microsoft.com/office/drawing/2014/main" id="{A9EE4A3B-95D8-264A-AC69-DCD7252801AC}"/>
              </a:ext>
            </a:extLst>
          </p:cNvPr>
          <p:cNvSpPr>
            <a:spLocks noGrp="1"/>
          </p:cNvSpPr>
          <p:nvPr>
            <p:ph type="body" sz="quarter" idx="3"/>
          </p:nvPr>
        </p:nvSpPr>
        <p:spPr>
          <a:xfrm>
            <a:off x="6172201" y="1681163"/>
            <a:ext cx="5183188" cy="823912"/>
          </a:xfrm>
          <a:solidFill>
            <a:srgbClr val="FFD932"/>
          </a:solidFill>
        </p:spPr>
        <p:txBody>
          <a:bodyPr anchor="b"/>
          <a:lstStyle>
            <a:lvl1pPr marL="0" indent="0">
              <a:buNone/>
              <a:defRPr sz="2400" b="1">
                <a:solidFill>
                  <a:schemeClr val="bg1"/>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63569E4-68F9-124C-BAFA-15C75ED6A50A}"/>
              </a:ext>
            </a:extLst>
          </p:cNvPr>
          <p:cNvSpPr>
            <a:spLocks noGrp="1"/>
          </p:cNvSpPr>
          <p:nvPr>
            <p:ph sz="quarter" idx="4"/>
          </p:nvPr>
        </p:nvSpPr>
        <p:spPr>
          <a:xfrm>
            <a:off x="6172201"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284113C7-3C31-C646-99EB-9D1295DA8F59}"/>
              </a:ext>
            </a:extLst>
          </p:cNvPr>
          <p:cNvSpPr>
            <a:spLocks noGrp="1"/>
          </p:cNvSpPr>
          <p:nvPr>
            <p:ph type="dt" sz="half" idx="10"/>
          </p:nvPr>
        </p:nvSpPr>
        <p:spPr/>
        <p:txBody>
          <a:bodyPr/>
          <a:lstStyle/>
          <a:p>
            <a:fld id="{145D528E-B0C4-574C-AE6E-B35A83CFEB13}" type="datetimeFigureOut">
              <a:rPr lang="en-GB" smtClean="0"/>
              <a:t>29/04/2024</a:t>
            </a:fld>
            <a:endParaRPr lang="en-GB"/>
          </a:p>
        </p:txBody>
      </p:sp>
      <p:sp>
        <p:nvSpPr>
          <p:cNvPr id="8" name="Footer Placeholder 7">
            <a:extLst>
              <a:ext uri="{FF2B5EF4-FFF2-40B4-BE49-F238E27FC236}">
                <a16:creationId xmlns:a16="http://schemas.microsoft.com/office/drawing/2014/main" id="{4DFF0B22-30FC-D34E-8021-66690730A9C4}"/>
              </a:ext>
            </a:extLst>
          </p:cNvPr>
          <p:cNvSpPr>
            <a:spLocks noGrp="1"/>
          </p:cNvSpPr>
          <p:nvPr>
            <p:ph type="ftr" sz="quarter" idx="11"/>
          </p:nvPr>
        </p:nvSpPr>
        <p:spPr>
          <a:xfrm>
            <a:off x="2116901" y="6356351"/>
            <a:ext cx="8129391" cy="365125"/>
          </a:xfrm>
          <a:prstGeom prst="rect">
            <a:avLst/>
          </a:prstGeom>
        </p:spPr>
        <p:txBody>
          <a:bodyPr/>
          <a:lstStyle/>
          <a:p>
            <a:endParaRPr lang="en-GB"/>
          </a:p>
        </p:txBody>
      </p:sp>
      <p:sp>
        <p:nvSpPr>
          <p:cNvPr id="9" name="Slide Number Placeholder 8">
            <a:extLst>
              <a:ext uri="{FF2B5EF4-FFF2-40B4-BE49-F238E27FC236}">
                <a16:creationId xmlns:a16="http://schemas.microsoft.com/office/drawing/2014/main" id="{4A131702-9F8A-0B45-893F-4D931E3CEC67}"/>
              </a:ext>
            </a:extLst>
          </p:cNvPr>
          <p:cNvSpPr>
            <a:spLocks noGrp="1"/>
          </p:cNvSpPr>
          <p:nvPr>
            <p:ph type="sldNum" sz="quarter" idx="12"/>
          </p:nvPr>
        </p:nvSpPr>
        <p:spPr>
          <a:xfrm>
            <a:off x="10809962" y="6356351"/>
            <a:ext cx="543839" cy="365125"/>
          </a:xfrm>
          <a:prstGeom prst="rect">
            <a:avLst/>
          </a:prstGeom>
        </p:spPr>
        <p:txBody>
          <a:bodyPr/>
          <a:lstStyle/>
          <a:p>
            <a:fld id="{783EAA9A-AD91-1245-A5C3-6A0CBEF58DBD}" type="slidenum">
              <a:rPr lang="en-GB" smtClean="0"/>
              <a:t>‹#›</a:t>
            </a:fld>
            <a:endParaRPr lang="en-GB"/>
          </a:p>
        </p:txBody>
      </p:sp>
    </p:spTree>
    <p:extLst>
      <p:ext uri="{BB962C8B-B14F-4D97-AF65-F5344CB8AC3E}">
        <p14:creationId xmlns:p14="http://schemas.microsoft.com/office/powerpoint/2010/main" val="124275206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555477-340D-A742-96B9-4134A01211B1}"/>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5F5307EC-5C33-BF49-9FC9-70B65B5D2C94}"/>
              </a:ext>
            </a:extLst>
          </p:cNvPr>
          <p:cNvSpPr>
            <a:spLocks noGrp="1"/>
          </p:cNvSpPr>
          <p:nvPr>
            <p:ph type="dt" sz="half" idx="10"/>
          </p:nvPr>
        </p:nvSpPr>
        <p:spPr/>
        <p:txBody>
          <a:bodyPr/>
          <a:lstStyle/>
          <a:p>
            <a:fld id="{145D528E-B0C4-574C-AE6E-B35A83CFEB13}" type="datetimeFigureOut">
              <a:rPr lang="en-GB" smtClean="0"/>
              <a:t>29/04/2024</a:t>
            </a:fld>
            <a:endParaRPr lang="en-GB"/>
          </a:p>
        </p:txBody>
      </p:sp>
      <p:sp>
        <p:nvSpPr>
          <p:cNvPr id="4" name="Footer Placeholder 3">
            <a:extLst>
              <a:ext uri="{FF2B5EF4-FFF2-40B4-BE49-F238E27FC236}">
                <a16:creationId xmlns:a16="http://schemas.microsoft.com/office/drawing/2014/main" id="{B727CA99-FEAA-A041-B799-CA174260B457}"/>
              </a:ext>
            </a:extLst>
          </p:cNvPr>
          <p:cNvSpPr>
            <a:spLocks noGrp="1"/>
          </p:cNvSpPr>
          <p:nvPr>
            <p:ph type="ftr" sz="quarter" idx="11"/>
          </p:nvPr>
        </p:nvSpPr>
        <p:spPr>
          <a:xfrm>
            <a:off x="2116901" y="6356351"/>
            <a:ext cx="8129391" cy="365125"/>
          </a:xfrm>
          <a:prstGeom prst="rect">
            <a:avLst/>
          </a:prstGeom>
        </p:spPr>
        <p:txBody>
          <a:bodyPr/>
          <a:lstStyle/>
          <a:p>
            <a:endParaRPr lang="en-GB"/>
          </a:p>
        </p:txBody>
      </p:sp>
      <p:sp>
        <p:nvSpPr>
          <p:cNvPr id="5" name="Slide Number Placeholder 4">
            <a:extLst>
              <a:ext uri="{FF2B5EF4-FFF2-40B4-BE49-F238E27FC236}">
                <a16:creationId xmlns:a16="http://schemas.microsoft.com/office/drawing/2014/main" id="{CD2A3A13-8413-104A-B192-3C710C3D526E}"/>
              </a:ext>
            </a:extLst>
          </p:cNvPr>
          <p:cNvSpPr>
            <a:spLocks noGrp="1"/>
          </p:cNvSpPr>
          <p:nvPr>
            <p:ph type="sldNum" sz="quarter" idx="12"/>
          </p:nvPr>
        </p:nvSpPr>
        <p:spPr>
          <a:xfrm>
            <a:off x="10809962" y="6356351"/>
            <a:ext cx="543839" cy="365125"/>
          </a:xfrm>
          <a:prstGeom prst="rect">
            <a:avLst/>
          </a:prstGeom>
        </p:spPr>
        <p:txBody>
          <a:bodyPr/>
          <a:lstStyle/>
          <a:p>
            <a:fld id="{783EAA9A-AD91-1245-A5C3-6A0CBEF58DBD}" type="slidenum">
              <a:rPr lang="en-GB" smtClean="0"/>
              <a:t>‹#›</a:t>
            </a:fld>
            <a:endParaRPr lang="en-GB"/>
          </a:p>
        </p:txBody>
      </p:sp>
    </p:spTree>
    <p:extLst>
      <p:ext uri="{BB962C8B-B14F-4D97-AF65-F5344CB8AC3E}">
        <p14:creationId xmlns:p14="http://schemas.microsoft.com/office/powerpoint/2010/main" val="212825683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C8D409A-65C8-B049-8D4D-AC56003314C8}"/>
              </a:ext>
            </a:extLst>
          </p:cNvPr>
          <p:cNvSpPr>
            <a:spLocks noGrp="1"/>
          </p:cNvSpPr>
          <p:nvPr>
            <p:ph type="dt" sz="half" idx="10"/>
          </p:nvPr>
        </p:nvSpPr>
        <p:spPr/>
        <p:txBody>
          <a:bodyPr/>
          <a:lstStyle/>
          <a:p>
            <a:fld id="{145D528E-B0C4-574C-AE6E-B35A83CFEB13}" type="datetimeFigureOut">
              <a:rPr lang="en-GB" smtClean="0"/>
              <a:t>29/04/2024</a:t>
            </a:fld>
            <a:endParaRPr lang="en-GB"/>
          </a:p>
        </p:txBody>
      </p:sp>
      <p:sp>
        <p:nvSpPr>
          <p:cNvPr id="3" name="Footer Placeholder 2">
            <a:extLst>
              <a:ext uri="{FF2B5EF4-FFF2-40B4-BE49-F238E27FC236}">
                <a16:creationId xmlns:a16="http://schemas.microsoft.com/office/drawing/2014/main" id="{BB34244D-50A5-9647-8590-0CED8A23C2EB}"/>
              </a:ext>
            </a:extLst>
          </p:cNvPr>
          <p:cNvSpPr>
            <a:spLocks noGrp="1"/>
          </p:cNvSpPr>
          <p:nvPr>
            <p:ph type="ftr" sz="quarter" idx="11"/>
          </p:nvPr>
        </p:nvSpPr>
        <p:spPr>
          <a:xfrm>
            <a:off x="2116901" y="6356351"/>
            <a:ext cx="8129391" cy="365125"/>
          </a:xfrm>
          <a:prstGeom prst="rect">
            <a:avLst/>
          </a:prstGeom>
        </p:spPr>
        <p:txBody>
          <a:bodyPr/>
          <a:lstStyle/>
          <a:p>
            <a:endParaRPr lang="en-GB"/>
          </a:p>
        </p:txBody>
      </p:sp>
      <p:sp>
        <p:nvSpPr>
          <p:cNvPr id="4" name="Slide Number Placeholder 3">
            <a:extLst>
              <a:ext uri="{FF2B5EF4-FFF2-40B4-BE49-F238E27FC236}">
                <a16:creationId xmlns:a16="http://schemas.microsoft.com/office/drawing/2014/main" id="{0CDE9667-1147-B84E-8294-D07B6B553AA7}"/>
              </a:ext>
            </a:extLst>
          </p:cNvPr>
          <p:cNvSpPr>
            <a:spLocks noGrp="1"/>
          </p:cNvSpPr>
          <p:nvPr>
            <p:ph type="sldNum" sz="quarter" idx="12"/>
          </p:nvPr>
        </p:nvSpPr>
        <p:spPr>
          <a:xfrm>
            <a:off x="10809962" y="6356351"/>
            <a:ext cx="543839" cy="365125"/>
          </a:xfrm>
          <a:prstGeom prst="rect">
            <a:avLst/>
          </a:prstGeom>
        </p:spPr>
        <p:txBody>
          <a:bodyPr/>
          <a:lstStyle/>
          <a:p>
            <a:fld id="{783EAA9A-AD91-1245-A5C3-6A0CBEF58DBD}" type="slidenum">
              <a:rPr lang="en-GB" smtClean="0"/>
              <a:t>‹#›</a:t>
            </a:fld>
            <a:endParaRPr lang="en-GB"/>
          </a:p>
        </p:txBody>
      </p:sp>
    </p:spTree>
    <p:extLst>
      <p:ext uri="{BB962C8B-B14F-4D97-AF65-F5344CB8AC3E}">
        <p14:creationId xmlns:p14="http://schemas.microsoft.com/office/powerpoint/2010/main" val="325638919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E560C9-49F1-B143-98BF-F65F0E86C5C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ED97968B-396A-7746-B032-F5FF2D1A146E}"/>
              </a:ext>
            </a:extLst>
          </p:cNvPr>
          <p:cNvSpPr>
            <a:spLocks noGrp="1"/>
          </p:cNvSpPr>
          <p:nvPr>
            <p:ph idx="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9D0A9890-41E9-B247-BD85-CB0556F349FE}"/>
              </a:ext>
            </a:extLst>
          </p:cNvPr>
          <p:cNvSpPr>
            <a:spLocks noGrp="1"/>
          </p:cNvSpPr>
          <p:nvPr>
            <p:ph type="body" sz="half" idx="2"/>
          </p:nvPr>
        </p:nvSpPr>
        <p:spPr>
          <a:xfrm>
            <a:off x="839788" y="2057401"/>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C7D34F8-43C5-D24A-B2B8-3C39C5D825BF}"/>
              </a:ext>
            </a:extLst>
          </p:cNvPr>
          <p:cNvSpPr>
            <a:spLocks noGrp="1"/>
          </p:cNvSpPr>
          <p:nvPr>
            <p:ph type="dt" sz="half" idx="10"/>
          </p:nvPr>
        </p:nvSpPr>
        <p:spPr/>
        <p:txBody>
          <a:bodyPr/>
          <a:lstStyle/>
          <a:p>
            <a:fld id="{145D528E-B0C4-574C-AE6E-B35A83CFEB13}" type="datetimeFigureOut">
              <a:rPr lang="en-GB" smtClean="0"/>
              <a:t>29/04/2024</a:t>
            </a:fld>
            <a:endParaRPr lang="en-GB"/>
          </a:p>
        </p:txBody>
      </p:sp>
      <p:sp>
        <p:nvSpPr>
          <p:cNvPr id="6" name="Footer Placeholder 5">
            <a:extLst>
              <a:ext uri="{FF2B5EF4-FFF2-40B4-BE49-F238E27FC236}">
                <a16:creationId xmlns:a16="http://schemas.microsoft.com/office/drawing/2014/main" id="{D3FA2E86-D2D2-6C40-A7B2-00ECC21F6BB2}"/>
              </a:ext>
            </a:extLst>
          </p:cNvPr>
          <p:cNvSpPr>
            <a:spLocks noGrp="1"/>
          </p:cNvSpPr>
          <p:nvPr>
            <p:ph type="ftr" sz="quarter" idx="11"/>
          </p:nvPr>
        </p:nvSpPr>
        <p:spPr>
          <a:xfrm>
            <a:off x="2116901" y="6356351"/>
            <a:ext cx="8129391" cy="365125"/>
          </a:xfrm>
          <a:prstGeom prst="rect">
            <a:avLst/>
          </a:prstGeom>
        </p:spPr>
        <p:txBody>
          <a:bodyPr/>
          <a:lstStyle/>
          <a:p>
            <a:endParaRPr lang="en-GB"/>
          </a:p>
        </p:txBody>
      </p:sp>
      <p:sp>
        <p:nvSpPr>
          <p:cNvPr id="7" name="Slide Number Placeholder 6">
            <a:extLst>
              <a:ext uri="{FF2B5EF4-FFF2-40B4-BE49-F238E27FC236}">
                <a16:creationId xmlns:a16="http://schemas.microsoft.com/office/drawing/2014/main" id="{A6392A3B-17A2-CC47-B3CE-70F6DE5BAC9A}"/>
              </a:ext>
            </a:extLst>
          </p:cNvPr>
          <p:cNvSpPr>
            <a:spLocks noGrp="1"/>
          </p:cNvSpPr>
          <p:nvPr>
            <p:ph type="sldNum" sz="quarter" idx="12"/>
          </p:nvPr>
        </p:nvSpPr>
        <p:spPr>
          <a:xfrm>
            <a:off x="10809962" y="6356351"/>
            <a:ext cx="543839" cy="365125"/>
          </a:xfrm>
          <a:prstGeom prst="rect">
            <a:avLst/>
          </a:prstGeom>
        </p:spPr>
        <p:txBody>
          <a:bodyPr/>
          <a:lstStyle/>
          <a:p>
            <a:fld id="{783EAA9A-AD91-1245-A5C3-6A0CBEF58DBD}" type="slidenum">
              <a:rPr lang="en-GB" smtClean="0"/>
              <a:t>‹#›</a:t>
            </a:fld>
            <a:endParaRPr lang="en-GB"/>
          </a:p>
        </p:txBody>
      </p:sp>
    </p:spTree>
    <p:extLst>
      <p:ext uri="{BB962C8B-B14F-4D97-AF65-F5344CB8AC3E}">
        <p14:creationId xmlns:p14="http://schemas.microsoft.com/office/powerpoint/2010/main" val="263068153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3C15CF-2B84-154B-A05B-4ED15C88566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CA3297B1-8700-5A41-B4ED-617200FAAC37}"/>
              </a:ext>
            </a:extLst>
          </p:cNvPr>
          <p:cNvSpPr>
            <a:spLocks noGrp="1"/>
          </p:cNvSpPr>
          <p:nvPr>
            <p:ph type="pic" idx="1"/>
          </p:nvPr>
        </p:nvSpPr>
        <p:spPr>
          <a:xfrm>
            <a:off x="5183188" y="987426"/>
            <a:ext cx="6172200" cy="4873625"/>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en-US"/>
              <a:t>Click icon to add picture</a:t>
            </a:r>
            <a:endParaRPr lang="en-GB"/>
          </a:p>
        </p:txBody>
      </p:sp>
      <p:sp>
        <p:nvSpPr>
          <p:cNvPr id="4" name="Text Placeholder 3">
            <a:extLst>
              <a:ext uri="{FF2B5EF4-FFF2-40B4-BE49-F238E27FC236}">
                <a16:creationId xmlns:a16="http://schemas.microsoft.com/office/drawing/2014/main" id="{4F754946-1836-5B4E-A53B-0D65AF5487F0}"/>
              </a:ext>
            </a:extLst>
          </p:cNvPr>
          <p:cNvSpPr>
            <a:spLocks noGrp="1"/>
          </p:cNvSpPr>
          <p:nvPr>
            <p:ph type="body" sz="half" idx="2"/>
          </p:nvPr>
        </p:nvSpPr>
        <p:spPr>
          <a:xfrm>
            <a:off x="839788" y="2057401"/>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FCB1631-07AA-AF4B-9C84-79660072A0E8}"/>
              </a:ext>
            </a:extLst>
          </p:cNvPr>
          <p:cNvSpPr>
            <a:spLocks noGrp="1"/>
          </p:cNvSpPr>
          <p:nvPr>
            <p:ph type="dt" sz="half" idx="10"/>
          </p:nvPr>
        </p:nvSpPr>
        <p:spPr/>
        <p:txBody>
          <a:bodyPr/>
          <a:lstStyle/>
          <a:p>
            <a:fld id="{145D528E-B0C4-574C-AE6E-B35A83CFEB13}" type="datetimeFigureOut">
              <a:rPr lang="en-GB" smtClean="0"/>
              <a:t>29/04/2024</a:t>
            </a:fld>
            <a:endParaRPr lang="en-GB"/>
          </a:p>
        </p:txBody>
      </p:sp>
      <p:sp>
        <p:nvSpPr>
          <p:cNvPr id="6" name="Footer Placeholder 5">
            <a:extLst>
              <a:ext uri="{FF2B5EF4-FFF2-40B4-BE49-F238E27FC236}">
                <a16:creationId xmlns:a16="http://schemas.microsoft.com/office/drawing/2014/main" id="{CCEFD121-C434-574B-A5A6-1D7F4E8EF737}"/>
              </a:ext>
            </a:extLst>
          </p:cNvPr>
          <p:cNvSpPr>
            <a:spLocks noGrp="1"/>
          </p:cNvSpPr>
          <p:nvPr>
            <p:ph type="ftr" sz="quarter" idx="11"/>
          </p:nvPr>
        </p:nvSpPr>
        <p:spPr>
          <a:xfrm>
            <a:off x="2116901" y="6356351"/>
            <a:ext cx="8129391" cy="365125"/>
          </a:xfrm>
          <a:prstGeom prst="rect">
            <a:avLst/>
          </a:prstGeom>
        </p:spPr>
        <p:txBody>
          <a:bodyPr/>
          <a:lstStyle/>
          <a:p>
            <a:endParaRPr lang="en-GB"/>
          </a:p>
        </p:txBody>
      </p:sp>
      <p:sp>
        <p:nvSpPr>
          <p:cNvPr id="7" name="Slide Number Placeholder 6">
            <a:extLst>
              <a:ext uri="{FF2B5EF4-FFF2-40B4-BE49-F238E27FC236}">
                <a16:creationId xmlns:a16="http://schemas.microsoft.com/office/drawing/2014/main" id="{F2B6B891-6D6F-454D-B57D-6799F13780AC}"/>
              </a:ext>
            </a:extLst>
          </p:cNvPr>
          <p:cNvSpPr>
            <a:spLocks noGrp="1"/>
          </p:cNvSpPr>
          <p:nvPr>
            <p:ph type="sldNum" sz="quarter" idx="12"/>
          </p:nvPr>
        </p:nvSpPr>
        <p:spPr>
          <a:xfrm>
            <a:off x="10809962" y="6356351"/>
            <a:ext cx="543839" cy="365125"/>
          </a:xfrm>
          <a:prstGeom prst="rect">
            <a:avLst/>
          </a:prstGeom>
        </p:spPr>
        <p:txBody>
          <a:bodyPr/>
          <a:lstStyle/>
          <a:p>
            <a:fld id="{783EAA9A-AD91-1245-A5C3-6A0CBEF58DBD}" type="slidenum">
              <a:rPr lang="en-GB" smtClean="0"/>
              <a:t>‹#›</a:t>
            </a:fld>
            <a:endParaRPr lang="en-GB"/>
          </a:p>
        </p:txBody>
      </p:sp>
    </p:spTree>
    <p:extLst>
      <p:ext uri="{BB962C8B-B14F-4D97-AF65-F5344CB8AC3E}">
        <p14:creationId xmlns:p14="http://schemas.microsoft.com/office/powerpoint/2010/main" val="102053467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49A33-F947-254C-B2F1-FC1EEBA70345}"/>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70A7B2E9-B32D-7849-8EA6-191CD2CB977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AC6D214-C945-D74F-A6BC-88A7A9940AF0}"/>
              </a:ext>
            </a:extLst>
          </p:cNvPr>
          <p:cNvSpPr>
            <a:spLocks noGrp="1"/>
          </p:cNvSpPr>
          <p:nvPr>
            <p:ph type="dt" sz="half" idx="10"/>
          </p:nvPr>
        </p:nvSpPr>
        <p:spPr/>
        <p:txBody>
          <a:bodyPr/>
          <a:lstStyle/>
          <a:p>
            <a:fld id="{145D528E-B0C4-574C-AE6E-B35A83CFEB13}" type="datetimeFigureOut">
              <a:rPr lang="en-GB" smtClean="0"/>
              <a:t>29/04/2024</a:t>
            </a:fld>
            <a:endParaRPr lang="en-GB"/>
          </a:p>
        </p:txBody>
      </p:sp>
      <p:sp>
        <p:nvSpPr>
          <p:cNvPr id="5" name="Footer Placeholder 4">
            <a:extLst>
              <a:ext uri="{FF2B5EF4-FFF2-40B4-BE49-F238E27FC236}">
                <a16:creationId xmlns:a16="http://schemas.microsoft.com/office/drawing/2014/main" id="{F2B5F130-A527-DA46-8CFF-AB905CDCB0AB}"/>
              </a:ext>
            </a:extLst>
          </p:cNvPr>
          <p:cNvSpPr>
            <a:spLocks noGrp="1"/>
          </p:cNvSpPr>
          <p:nvPr>
            <p:ph type="ftr" sz="quarter" idx="11"/>
          </p:nvPr>
        </p:nvSpPr>
        <p:spPr>
          <a:xfrm>
            <a:off x="2116901" y="6356351"/>
            <a:ext cx="8129391"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744669C9-BB26-C147-9EB3-6A1CF0CF6F31}"/>
              </a:ext>
            </a:extLst>
          </p:cNvPr>
          <p:cNvSpPr>
            <a:spLocks noGrp="1"/>
          </p:cNvSpPr>
          <p:nvPr>
            <p:ph type="sldNum" sz="quarter" idx="12"/>
          </p:nvPr>
        </p:nvSpPr>
        <p:spPr>
          <a:xfrm>
            <a:off x="10809962" y="6356351"/>
            <a:ext cx="543839" cy="365125"/>
          </a:xfrm>
          <a:prstGeom prst="rect">
            <a:avLst/>
          </a:prstGeom>
        </p:spPr>
        <p:txBody>
          <a:bodyPr/>
          <a:lstStyle/>
          <a:p>
            <a:fld id="{783EAA9A-AD91-1245-A5C3-6A0CBEF58DBD}" type="slidenum">
              <a:rPr lang="en-GB" smtClean="0"/>
              <a:t>‹#›</a:t>
            </a:fld>
            <a:endParaRPr lang="en-GB"/>
          </a:p>
        </p:txBody>
      </p:sp>
    </p:spTree>
    <p:extLst>
      <p:ext uri="{BB962C8B-B14F-4D97-AF65-F5344CB8AC3E}">
        <p14:creationId xmlns:p14="http://schemas.microsoft.com/office/powerpoint/2010/main" val="246077644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1C8499E-4FC6-9541-BDE2-B57DE72F8472}"/>
              </a:ext>
            </a:extLst>
          </p:cNvPr>
          <p:cNvSpPr>
            <a:spLocks noGrp="1"/>
          </p:cNvSpPr>
          <p:nvPr>
            <p:ph type="title" orient="vert"/>
          </p:nvPr>
        </p:nvSpPr>
        <p:spPr>
          <a:xfrm>
            <a:off x="8724901" y="365126"/>
            <a:ext cx="2628900" cy="5811839"/>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BDDB72DD-1B01-4645-8504-9D2CF3F76438}"/>
              </a:ext>
            </a:extLst>
          </p:cNvPr>
          <p:cNvSpPr>
            <a:spLocks noGrp="1"/>
          </p:cNvSpPr>
          <p:nvPr>
            <p:ph type="body" orient="vert" idx="1"/>
          </p:nvPr>
        </p:nvSpPr>
        <p:spPr>
          <a:xfrm>
            <a:off x="838201" y="365126"/>
            <a:ext cx="7734300" cy="581183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44A9CF8-4FE6-6846-8F14-E50ED82B6E06}"/>
              </a:ext>
            </a:extLst>
          </p:cNvPr>
          <p:cNvSpPr>
            <a:spLocks noGrp="1"/>
          </p:cNvSpPr>
          <p:nvPr>
            <p:ph type="dt" sz="half" idx="10"/>
          </p:nvPr>
        </p:nvSpPr>
        <p:spPr/>
        <p:txBody>
          <a:bodyPr/>
          <a:lstStyle/>
          <a:p>
            <a:fld id="{145D528E-B0C4-574C-AE6E-B35A83CFEB13}" type="datetimeFigureOut">
              <a:rPr lang="en-GB" smtClean="0"/>
              <a:t>29/04/2024</a:t>
            </a:fld>
            <a:endParaRPr lang="en-GB"/>
          </a:p>
        </p:txBody>
      </p:sp>
      <p:sp>
        <p:nvSpPr>
          <p:cNvPr id="5" name="Footer Placeholder 4">
            <a:extLst>
              <a:ext uri="{FF2B5EF4-FFF2-40B4-BE49-F238E27FC236}">
                <a16:creationId xmlns:a16="http://schemas.microsoft.com/office/drawing/2014/main" id="{61396104-C547-9E44-93D3-74A7CE7F82E0}"/>
              </a:ext>
            </a:extLst>
          </p:cNvPr>
          <p:cNvSpPr>
            <a:spLocks noGrp="1"/>
          </p:cNvSpPr>
          <p:nvPr>
            <p:ph type="ftr" sz="quarter" idx="11"/>
          </p:nvPr>
        </p:nvSpPr>
        <p:spPr>
          <a:xfrm>
            <a:off x="2116901" y="6356351"/>
            <a:ext cx="8129391"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BB761153-2906-5C43-AC83-1A71AF6AF275}"/>
              </a:ext>
            </a:extLst>
          </p:cNvPr>
          <p:cNvSpPr>
            <a:spLocks noGrp="1"/>
          </p:cNvSpPr>
          <p:nvPr>
            <p:ph type="sldNum" sz="quarter" idx="12"/>
          </p:nvPr>
        </p:nvSpPr>
        <p:spPr>
          <a:xfrm>
            <a:off x="10809962" y="6356351"/>
            <a:ext cx="543839" cy="365125"/>
          </a:xfrm>
          <a:prstGeom prst="rect">
            <a:avLst/>
          </a:prstGeom>
        </p:spPr>
        <p:txBody>
          <a:bodyPr/>
          <a:lstStyle/>
          <a:p>
            <a:fld id="{783EAA9A-AD91-1245-A5C3-6A0CBEF58DBD}" type="slidenum">
              <a:rPr lang="en-GB" smtClean="0"/>
              <a:t>‹#›</a:t>
            </a:fld>
            <a:endParaRPr lang="en-GB"/>
          </a:p>
        </p:txBody>
      </p:sp>
    </p:spTree>
    <p:extLst>
      <p:ext uri="{BB962C8B-B14F-4D97-AF65-F5344CB8AC3E}">
        <p14:creationId xmlns:p14="http://schemas.microsoft.com/office/powerpoint/2010/main" val="239415090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Last Slide">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0281D354-4C58-8E45-A997-CCFC285179F2}"/>
              </a:ext>
            </a:extLst>
          </p:cNvPr>
          <p:cNvSpPr>
            <a:spLocks noGrp="1"/>
          </p:cNvSpPr>
          <p:nvPr>
            <p:ph type="sldNum" sz="quarter" idx="10"/>
          </p:nvPr>
        </p:nvSpPr>
        <p:spPr>
          <a:xfrm>
            <a:off x="10809962" y="6356351"/>
            <a:ext cx="543839" cy="365125"/>
          </a:xfrm>
          <a:prstGeom prst="rect">
            <a:avLst/>
          </a:prstGeom>
        </p:spPr>
        <p:txBody>
          <a:bodyPr/>
          <a:lstStyle/>
          <a:p>
            <a:fld id="{783EAA9A-AD91-1245-A5C3-6A0CBEF58DBD}" type="slidenum">
              <a:rPr lang="en-GB" smtClean="0"/>
              <a:t>‹#›</a:t>
            </a:fld>
            <a:endParaRPr lang="en-GB" dirty="0"/>
          </a:p>
        </p:txBody>
      </p:sp>
      <p:sp>
        <p:nvSpPr>
          <p:cNvPr id="4" name="Date Placeholder 3">
            <a:extLst>
              <a:ext uri="{FF2B5EF4-FFF2-40B4-BE49-F238E27FC236}">
                <a16:creationId xmlns:a16="http://schemas.microsoft.com/office/drawing/2014/main" id="{8331BB49-7DD1-3D44-BE19-729C46AB2CC1}"/>
              </a:ext>
            </a:extLst>
          </p:cNvPr>
          <p:cNvSpPr>
            <a:spLocks noGrp="1"/>
          </p:cNvSpPr>
          <p:nvPr>
            <p:ph type="dt" sz="half" idx="11"/>
          </p:nvPr>
        </p:nvSpPr>
        <p:spPr/>
        <p:txBody>
          <a:bodyPr/>
          <a:lstStyle/>
          <a:p>
            <a:fld id="{145D528E-B0C4-574C-AE6E-B35A83CFEB13}" type="datetimeFigureOut">
              <a:rPr lang="en-GB" smtClean="0"/>
              <a:t>29/04/2024</a:t>
            </a:fld>
            <a:endParaRPr lang="en-GB" dirty="0"/>
          </a:p>
        </p:txBody>
      </p:sp>
      <p:sp>
        <p:nvSpPr>
          <p:cNvPr id="5" name="Footer Placeholder 4">
            <a:extLst>
              <a:ext uri="{FF2B5EF4-FFF2-40B4-BE49-F238E27FC236}">
                <a16:creationId xmlns:a16="http://schemas.microsoft.com/office/drawing/2014/main" id="{4C1CC3E4-12C8-2A4F-88E1-B8DC3854ABFD}"/>
              </a:ext>
            </a:extLst>
          </p:cNvPr>
          <p:cNvSpPr>
            <a:spLocks noGrp="1"/>
          </p:cNvSpPr>
          <p:nvPr>
            <p:ph type="ftr" sz="quarter" idx="12"/>
          </p:nvPr>
        </p:nvSpPr>
        <p:spPr/>
        <p:txBody>
          <a:bodyPr/>
          <a:lstStyle/>
          <a:p>
            <a:endParaRPr lang="en-GB" dirty="0"/>
          </a:p>
        </p:txBody>
      </p:sp>
      <p:grpSp>
        <p:nvGrpSpPr>
          <p:cNvPr id="20" name="Group 19">
            <a:extLst>
              <a:ext uri="{FF2B5EF4-FFF2-40B4-BE49-F238E27FC236}">
                <a16:creationId xmlns:a16="http://schemas.microsoft.com/office/drawing/2014/main" id="{D9F62491-F3DB-384B-9F65-EA637FB8DC9F}"/>
              </a:ext>
            </a:extLst>
          </p:cNvPr>
          <p:cNvGrpSpPr/>
          <p:nvPr/>
        </p:nvGrpSpPr>
        <p:grpSpPr>
          <a:xfrm>
            <a:off x="888268" y="4604422"/>
            <a:ext cx="5551131" cy="1360803"/>
            <a:chOff x="3063490" y="4400283"/>
            <a:chExt cx="5551131" cy="1360804"/>
          </a:xfrm>
        </p:grpSpPr>
        <p:grpSp>
          <p:nvGrpSpPr>
            <p:cNvPr id="6" name="Group 5">
              <a:extLst>
                <a:ext uri="{FF2B5EF4-FFF2-40B4-BE49-F238E27FC236}">
                  <a16:creationId xmlns:a16="http://schemas.microsoft.com/office/drawing/2014/main" id="{AB488D83-1A18-A742-8FDC-04F2597CDBB4}"/>
                </a:ext>
              </a:extLst>
            </p:cNvPr>
            <p:cNvGrpSpPr/>
            <p:nvPr/>
          </p:nvGrpSpPr>
          <p:grpSpPr>
            <a:xfrm>
              <a:off x="4215162" y="4400283"/>
              <a:ext cx="4399459" cy="1360287"/>
              <a:chOff x="3595675" y="3836538"/>
              <a:chExt cx="5247402" cy="1632366"/>
            </a:xfrm>
          </p:grpSpPr>
          <p:pic>
            <p:nvPicPr>
              <p:cNvPr id="7" name="Picture 4" descr="facebook instagram whatsapp PNG image with transparent background | TOPpng">
                <a:extLst>
                  <a:ext uri="{FF2B5EF4-FFF2-40B4-BE49-F238E27FC236}">
                    <a16:creationId xmlns:a16="http://schemas.microsoft.com/office/drawing/2014/main" id="{21573789-53BB-7148-AEF8-DD9D395D258B}"/>
                  </a:ext>
                </a:extLst>
              </p:cNvPr>
              <p:cNvPicPr>
                <a:picLocks noChangeAspect="1" noChangeArrowheads="1"/>
              </p:cNvPicPr>
              <p:nvPr/>
            </p:nvPicPr>
            <p:blipFill rotWithShape="1">
              <a:blip r:embed="rId2">
                <a:extLst>
                  <a:ext uri="{BEBA8EAE-BF5A-486C-A8C5-ECC9F3942E4B}">
                    <a14:imgProps xmlns:a14="http://schemas.microsoft.com/office/drawing/2010/main">
                      <a14:imgLayer r:embed="rId3">
                        <a14:imgEffect>
                          <a14:backgroundRemoval t="0" b="69732" l="0" r="98929">
                            <a14:foregroundMark x1="9524" y1="3376" x2="23929" y2="25378"/>
                            <a14:foregroundMark x1="15833" y1="5122" x2="19643" y2="5122"/>
                            <a14:foregroundMark x1="22381" y1="8149" x2="24762" y2="21187"/>
                            <a14:foregroundMark x1="10119" y1="11409" x2="14643" y2="23632"/>
                            <a14:foregroundMark x1="7738" y1="14435" x2="11071" y2="24796"/>
                            <a14:foregroundMark x1="75000" y1="9662" x2="75833" y2="23865"/>
                            <a14:foregroundMark x1="76548" y1="7800" x2="89643" y2="8964"/>
                            <a14:foregroundMark x1="82976" y1="2328" x2="91786" y2="20722"/>
                            <a14:foregroundMark x1="78452" y1="21769" x2="87024" y2="20605"/>
                            <a14:foregroundMark x1="83333" y1="14668" x2="83333" y2="14668"/>
                            <a14:foregroundMark x1="90357" y1="9895" x2="91190" y2="17695"/>
                            <a14:foregroundMark x1="17500" y1="9546" x2="17738" y2="17346"/>
                            <a14:foregroundMark x1="23929" y1="3609" x2="23333" y2="10128"/>
                          </a14:backgroundRemoval>
                        </a14:imgEffect>
                      </a14:imgLayer>
                    </a14:imgProps>
                  </a:ext>
                  <a:ext uri="{28A0092B-C50C-407E-A947-70E740481C1C}">
                    <a14:useLocalDpi xmlns:a14="http://schemas.microsoft.com/office/drawing/2010/main" val="0"/>
                  </a:ext>
                </a:extLst>
              </a:blip>
              <a:srcRect r="66494" b="67238"/>
              <a:stretch/>
            </p:blipFill>
            <p:spPr bwMode="auto">
              <a:xfrm>
                <a:off x="3693167" y="4915321"/>
                <a:ext cx="249211" cy="259159"/>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6" descr="facebook instagram whatsapp PNG image with transparent background | TOPpng">
                <a:extLst>
                  <a:ext uri="{FF2B5EF4-FFF2-40B4-BE49-F238E27FC236}">
                    <a16:creationId xmlns:a16="http://schemas.microsoft.com/office/drawing/2014/main" id="{CF5CCAE3-1FEE-8B4F-916E-AC6C6A6E4DAA}"/>
                  </a:ext>
                </a:extLst>
              </p:cNvPr>
              <p:cNvPicPr>
                <a:picLocks noChangeAspect="1" noChangeArrowheads="1"/>
              </p:cNvPicPr>
              <p:nvPr/>
            </p:nvPicPr>
            <p:blipFill rotWithShape="1">
              <a:blip r:embed="rId4">
                <a:extLst>
                  <a:ext uri="{BEBA8EAE-BF5A-486C-A8C5-ECC9F3942E4B}">
                    <a14:imgProps xmlns:a14="http://schemas.microsoft.com/office/drawing/2010/main">
                      <a14:imgLayer r:embed="rId3">
                        <a14:imgEffect>
                          <a14:backgroundRemoval t="0" b="89872" l="1548" r="97619">
                            <a14:foregroundMark x1="76310" y1="9197" x2="75595" y2="18859"/>
                            <a14:foregroundMark x1="80833" y1="7101" x2="90595" y2="8731"/>
                            <a14:foregroundMark x1="90595" y1="12806" x2="89048" y2="22468"/>
                            <a14:foregroundMark x1="77738" y1="22119" x2="86667" y2="21769"/>
                            <a14:foregroundMark x1="12262" y1="42491" x2="11071" y2="58091"/>
                            <a14:foregroundMark x1="82976" y1="11991" x2="80119" y2="17346"/>
                            <a14:foregroundMark x1="73690" y1="5471" x2="70952" y2="18626"/>
                          </a14:backgroundRemoval>
                        </a14:imgEffect>
                      </a14:imgLayer>
                    </a14:imgProps>
                  </a:ext>
                  <a:ext uri="{28A0092B-C50C-407E-A947-70E740481C1C}">
                    <a14:useLocalDpi xmlns:a14="http://schemas.microsoft.com/office/drawing/2010/main" val="0"/>
                  </a:ext>
                </a:extLst>
              </a:blip>
              <a:srcRect l="67402" b="69905"/>
              <a:stretch/>
            </p:blipFill>
            <p:spPr bwMode="auto">
              <a:xfrm>
                <a:off x="3685804" y="5173122"/>
                <a:ext cx="263933" cy="25916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Round black telephone logo, Telephone Icon, Phone File, electronics, logo,  black And White png | PNGWing">
                <a:extLst>
                  <a:ext uri="{FF2B5EF4-FFF2-40B4-BE49-F238E27FC236}">
                    <a16:creationId xmlns:a16="http://schemas.microsoft.com/office/drawing/2014/main" id="{2DE5DDE9-1F30-6F4B-BA82-27F5D325AE31}"/>
                  </a:ext>
                </a:extLst>
              </p:cNvPr>
              <p:cNvPicPr>
                <a:picLocks noChangeAspect="1" noChangeArrowheads="1"/>
              </p:cNvPicPr>
              <p:nvPr/>
            </p:nvPicPr>
            <p:blipFill>
              <a:blip r:embed="rId5">
                <a:extLst>
                  <a:ext uri="{BEBA8EAE-BF5A-486C-A8C5-ECC9F3942E4B}">
                    <a14:imgProps xmlns:a14="http://schemas.microsoft.com/office/drawing/2010/main">
                      <a14:imgLayer r:embed="rId6">
                        <a14:imgEffect>
                          <a14:backgroundRemoval t="0" b="97935" l="1522" r="100000">
                            <a14:foregroundMark x1="32717" y1="37283" x2="32717" y2="37283"/>
                            <a14:foregroundMark x1="36957" y1="24565" x2="36957" y2="24565"/>
                            <a14:foregroundMark x1="46304" y1="30435" x2="46304" y2="30435"/>
                            <a14:foregroundMark x1="55435" y1="30326" x2="55435" y2="30326"/>
                            <a14:foregroundMark x1="65870" y1="27826" x2="65870" y2="27826"/>
                            <a14:foregroundMark x1="73152" y1="43478" x2="73152" y2="43478"/>
                            <a14:foregroundMark x1="57500" y1="44783" x2="57500" y2="44783"/>
                            <a14:foregroundMark x1="42826" y1="45000" x2="42826" y2="45000"/>
                            <a14:foregroundMark x1="29348" y1="56413" x2="29348" y2="56413"/>
                            <a14:foregroundMark x1="37283" y1="73913" x2="37283" y2="73913"/>
                            <a14:foregroundMark x1="46630" y1="70870" x2="46630" y2="70870"/>
                            <a14:foregroundMark x1="46087" y1="56413" x2="46087" y2="56413"/>
                            <a14:foregroundMark x1="54022" y1="57500" x2="54022" y2="57500"/>
                            <a14:foregroundMark x1="53696" y1="74457" x2="53696" y2="74457"/>
                            <a14:foregroundMark x1="71630" y1="60761" x2="71630" y2="60761"/>
                            <a14:foregroundMark x1="62283" y1="73696" x2="62283" y2="73696"/>
                          </a14:backgroundRemoval>
                        </a14:imgEffect>
                      </a14:imgLayer>
                    </a14:imgProps>
                  </a:ext>
                  <a:ext uri="{28A0092B-C50C-407E-A947-70E740481C1C}">
                    <a14:useLocalDpi xmlns:a14="http://schemas.microsoft.com/office/drawing/2010/main" val="0"/>
                  </a:ext>
                </a:extLst>
              </a:blip>
              <a:srcRect/>
              <a:stretch>
                <a:fillRect/>
              </a:stretch>
            </p:blipFill>
            <p:spPr bwMode="auto">
              <a:xfrm>
                <a:off x="3693167" y="4579064"/>
                <a:ext cx="249209" cy="259159"/>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F30AE2E6-FFA5-B74D-ABFF-5094651B1BA9}"/>
                  </a:ext>
                </a:extLst>
              </p:cNvPr>
              <p:cNvSpPr txBox="1"/>
              <p:nvPr/>
            </p:nvSpPr>
            <p:spPr>
              <a:xfrm>
                <a:off x="3943861" y="4840719"/>
                <a:ext cx="2964235" cy="332403"/>
              </a:xfrm>
              <a:prstGeom prst="rect">
                <a:avLst/>
              </a:prstGeom>
              <a:noFill/>
            </p:spPr>
            <p:txBody>
              <a:bodyPr wrap="square">
                <a:spAutoFit/>
              </a:bodyPr>
              <a:lstStyle/>
              <a:p>
                <a:pPr defTabSz="685783"/>
                <a:r>
                  <a:rPr lang="en-US" sz="1200" dirty="0">
                    <a:solidFill>
                      <a:prstClr val="black"/>
                    </a:solidFill>
                    <a:latin typeface="+mn-lt"/>
                  </a:rPr>
                  <a:t>@</a:t>
                </a:r>
                <a:r>
                  <a:rPr lang="en-US" sz="1200" dirty="0" err="1">
                    <a:solidFill>
                      <a:prstClr val="black"/>
                    </a:solidFill>
                    <a:latin typeface="+mn-lt"/>
                  </a:rPr>
                  <a:t>ugandachristianuniversity</a:t>
                </a:r>
                <a:endParaRPr lang="en-UG" sz="1200" dirty="0">
                  <a:solidFill>
                    <a:prstClr val="black"/>
                  </a:solidFill>
                  <a:latin typeface="+mn-lt"/>
                </a:endParaRPr>
              </a:p>
            </p:txBody>
          </p:sp>
          <p:sp>
            <p:nvSpPr>
              <p:cNvPr id="12" name="TextBox 11">
                <a:extLst>
                  <a:ext uri="{FF2B5EF4-FFF2-40B4-BE49-F238E27FC236}">
                    <a16:creationId xmlns:a16="http://schemas.microsoft.com/office/drawing/2014/main" id="{F93C9E7D-4A01-5E47-9DC7-A4D726A3C66F}"/>
                  </a:ext>
                </a:extLst>
              </p:cNvPr>
              <p:cNvSpPr txBox="1"/>
              <p:nvPr/>
            </p:nvSpPr>
            <p:spPr>
              <a:xfrm>
                <a:off x="6724749" y="4848561"/>
                <a:ext cx="1781015" cy="360257"/>
              </a:xfrm>
              <a:prstGeom prst="rect">
                <a:avLst/>
              </a:prstGeom>
              <a:noFill/>
            </p:spPr>
            <p:txBody>
              <a:bodyPr wrap="square">
                <a:spAutoFit/>
              </a:bodyPr>
              <a:lstStyle/>
              <a:p>
                <a:pPr defTabSz="685783"/>
                <a:r>
                  <a:rPr lang="en-GB" sz="1351" dirty="0">
                    <a:solidFill>
                      <a:prstClr val="black">
                        <a:lumMod val="95000"/>
                        <a:lumOff val="5000"/>
                      </a:prstClr>
                    </a:solidFill>
                    <a:latin typeface="+mn-lt"/>
                  </a:rPr>
                  <a:t>@</a:t>
                </a:r>
                <a:r>
                  <a:rPr lang="en-GB" sz="1200" dirty="0" err="1">
                    <a:solidFill>
                      <a:prstClr val="black">
                        <a:lumMod val="95000"/>
                        <a:lumOff val="5000"/>
                      </a:prstClr>
                    </a:solidFill>
                    <a:latin typeface="+mn-lt"/>
                  </a:rPr>
                  <a:t>UCUniversity</a:t>
                </a:r>
                <a:endParaRPr lang="en-UG" sz="1351" dirty="0">
                  <a:solidFill>
                    <a:prstClr val="black">
                      <a:lumMod val="95000"/>
                      <a:lumOff val="5000"/>
                    </a:prstClr>
                  </a:solidFill>
                  <a:latin typeface="+mn-lt"/>
                </a:endParaRPr>
              </a:p>
            </p:txBody>
          </p:sp>
          <p:sp>
            <p:nvSpPr>
              <p:cNvPr id="13" name="TextBox 12">
                <a:extLst>
                  <a:ext uri="{FF2B5EF4-FFF2-40B4-BE49-F238E27FC236}">
                    <a16:creationId xmlns:a16="http://schemas.microsoft.com/office/drawing/2014/main" id="{9F8CBAB0-1BA2-7F46-A60A-0E9A062FC2F4}"/>
                  </a:ext>
                </a:extLst>
              </p:cNvPr>
              <p:cNvSpPr txBox="1"/>
              <p:nvPr/>
            </p:nvSpPr>
            <p:spPr>
              <a:xfrm>
                <a:off x="3961224" y="5136501"/>
                <a:ext cx="3240067" cy="332403"/>
              </a:xfrm>
              <a:prstGeom prst="rect">
                <a:avLst/>
              </a:prstGeom>
              <a:noFill/>
            </p:spPr>
            <p:txBody>
              <a:bodyPr wrap="square">
                <a:spAutoFit/>
              </a:bodyPr>
              <a:lstStyle/>
              <a:p>
                <a:pPr defTabSz="685783"/>
                <a:r>
                  <a:rPr lang="en-GB" sz="1200" dirty="0">
                    <a:solidFill>
                      <a:prstClr val="black">
                        <a:lumMod val="95000"/>
                        <a:lumOff val="5000"/>
                      </a:prstClr>
                    </a:solidFill>
                    <a:latin typeface="+mn-lt"/>
                  </a:rPr>
                  <a:t>@</a:t>
                </a:r>
                <a:r>
                  <a:rPr lang="en-GB" sz="1200" dirty="0" err="1">
                    <a:solidFill>
                      <a:prstClr val="black">
                        <a:lumMod val="95000"/>
                        <a:lumOff val="5000"/>
                      </a:prstClr>
                    </a:solidFill>
                    <a:latin typeface="+mn-lt"/>
                  </a:rPr>
                  <a:t>UgandaChristianUniversity</a:t>
                </a:r>
                <a:endParaRPr lang="en-UG" sz="1200" dirty="0">
                  <a:solidFill>
                    <a:prstClr val="black">
                      <a:lumMod val="95000"/>
                      <a:lumOff val="5000"/>
                    </a:prstClr>
                  </a:solidFill>
                  <a:latin typeface="+mn-lt"/>
                </a:endParaRPr>
              </a:p>
            </p:txBody>
          </p:sp>
          <p:sp>
            <p:nvSpPr>
              <p:cNvPr id="14" name="TextBox 13">
                <a:extLst>
                  <a:ext uri="{FF2B5EF4-FFF2-40B4-BE49-F238E27FC236}">
                    <a16:creationId xmlns:a16="http://schemas.microsoft.com/office/drawing/2014/main" id="{6476C215-3CAA-044D-A872-4F32F671EBCA}"/>
                  </a:ext>
                </a:extLst>
              </p:cNvPr>
              <p:cNvSpPr txBox="1"/>
              <p:nvPr/>
            </p:nvSpPr>
            <p:spPr>
              <a:xfrm>
                <a:off x="3619181" y="4118018"/>
                <a:ext cx="5223896" cy="720207"/>
              </a:xfrm>
              <a:prstGeom prst="rect">
                <a:avLst/>
              </a:prstGeom>
              <a:noFill/>
            </p:spPr>
            <p:txBody>
              <a:bodyPr wrap="square">
                <a:spAutoFit/>
              </a:bodyPr>
              <a:lstStyle/>
              <a:p>
                <a:pPr defTabSz="685783"/>
                <a:r>
                  <a:rPr lang="sv-SE" sz="1100" dirty="0">
                    <a:solidFill>
                      <a:srgbClr val="5B9BD5">
                        <a:lumMod val="50000"/>
                      </a:srgbClr>
                    </a:solidFill>
                    <a:latin typeface="+mn-lt"/>
                  </a:rPr>
                  <a:t>P.O. Box 4 Mukono, Uganda</a:t>
                </a:r>
              </a:p>
              <a:p>
                <a:pPr defTabSz="685783"/>
                <a:r>
                  <a:rPr lang="en-GB" sz="1100" dirty="0">
                    <a:solidFill>
                      <a:srgbClr val="5B9BD5">
                        <a:lumMod val="50000"/>
                      </a:srgbClr>
                    </a:solidFill>
                    <a:latin typeface="+mn-lt"/>
                  </a:rPr>
                  <a:t>Tel: 256-312-350800</a:t>
                </a:r>
              </a:p>
              <a:p>
                <a:pPr marL="0" marR="0" lvl="0" indent="0" algn="l" defTabSz="685783" rtl="0" eaLnBrk="1" fontAlgn="auto" latinLnBrk="0" hangingPunct="1">
                  <a:lnSpc>
                    <a:spcPct val="100000"/>
                  </a:lnSpc>
                  <a:spcBef>
                    <a:spcPts val="0"/>
                  </a:spcBef>
                  <a:spcAft>
                    <a:spcPts val="0"/>
                  </a:spcAft>
                  <a:buClrTx/>
                  <a:buSzTx/>
                  <a:buFontTx/>
                  <a:buNone/>
                  <a:tabLst/>
                  <a:defRPr/>
                </a:pPr>
                <a:r>
                  <a:rPr lang="en-GB" sz="1100" dirty="0">
                    <a:solidFill>
                      <a:srgbClr val="0000FF"/>
                    </a:solidFill>
                    <a:latin typeface="+mn-lt"/>
                    <a:hlinkClick r:id="rId7">
                      <a:extLst>
                        <a:ext uri="{A12FA001-AC4F-418D-AE19-62706E023703}">
                          <ahyp:hlinkClr xmlns:ahyp="http://schemas.microsoft.com/office/drawing/2018/hyperlinkcolor" val="tx"/>
                        </a:ext>
                      </a:extLst>
                    </a:hlinkClick>
                  </a:rPr>
                  <a:t>      https://ucu.ac.ug/</a:t>
                </a:r>
                <a:r>
                  <a:rPr lang="en-GB" sz="1100" dirty="0">
                    <a:solidFill>
                      <a:srgbClr val="0000FF"/>
                    </a:solidFill>
                    <a:latin typeface="+mn-lt"/>
                  </a:rPr>
                  <a:t> </a:t>
                </a:r>
                <a:r>
                  <a:rPr lang="fr-FR" sz="1100" dirty="0">
                    <a:solidFill>
                      <a:srgbClr val="5B9BD5">
                        <a:lumMod val="50000"/>
                      </a:srgbClr>
                    </a:solidFill>
                    <a:latin typeface="+mn-lt"/>
                  </a:rPr>
                  <a:t>   Email: </a:t>
                </a:r>
                <a:r>
                  <a:rPr lang="fr-FR" sz="1100" dirty="0">
                    <a:solidFill>
                      <a:srgbClr val="0000FF"/>
                    </a:solidFill>
                    <a:latin typeface="+mn-lt"/>
                    <a:hlinkClick r:id="rId8">
                      <a:extLst>
                        <a:ext uri="{A12FA001-AC4F-418D-AE19-62706E023703}">
                          <ahyp:hlinkClr xmlns:ahyp="http://schemas.microsoft.com/office/drawing/2018/hyperlinkcolor" val="tx"/>
                        </a:ext>
                      </a:extLst>
                    </a:hlinkClick>
                  </a:rPr>
                  <a:t>info@ucu.ac.ug</a:t>
                </a:r>
                <a:r>
                  <a:rPr lang="fr-FR" sz="1100" dirty="0">
                    <a:solidFill>
                      <a:srgbClr val="0000FF"/>
                    </a:solidFill>
                    <a:latin typeface="+mn-lt"/>
                  </a:rPr>
                  <a:t>.   </a:t>
                </a:r>
              </a:p>
            </p:txBody>
          </p:sp>
          <p:sp>
            <p:nvSpPr>
              <p:cNvPr id="15" name="TextBox 14">
                <a:extLst>
                  <a:ext uri="{FF2B5EF4-FFF2-40B4-BE49-F238E27FC236}">
                    <a16:creationId xmlns:a16="http://schemas.microsoft.com/office/drawing/2014/main" id="{6852FF44-A1AC-754F-ACAA-B4A0B8FFDC4F}"/>
                  </a:ext>
                </a:extLst>
              </p:cNvPr>
              <p:cNvSpPr txBox="1"/>
              <p:nvPr/>
            </p:nvSpPr>
            <p:spPr>
              <a:xfrm>
                <a:off x="3595675" y="3836538"/>
                <a:ext cx="4174871" cy="406270"/>
              </a:xfrm>
              <a:prstGeom prst="rect">
                <a:avLst/>
              </a:prstGeom>
              <a:noFill/>
            </p:spPr>
            <p:txBody>
              <a:bodyPr wrap="square">
                <a:spAutoFit/>
              </a:bodyPr>
              <a:lstStyle/>
              <a:p>
                <a:pPr defTabSz="685783"/>
                <a:r>
                  <a:rPr lang="en-GB" sz="1600" b="1" dirty="0">
                    <a:solidFill>
                      <a:srgbClr val="5B9BD5">
                        <a:lumMod val="50000"/>
                      </a:srgbClr>
                    </a:solidFill>
                    <a:latin typeface="+mj-lt"/>
                  </a:rPr>
                  <a:t>Uganda Christian University</a:t>
                </a:r>
                <a:endParaRPr lang="en-UG" sz="1600" dirty="0">
                  <a:solidFill>
                    <a:srgbClr val="5B9BD5">
                      <a:lumMod val="50000"/>
                    </a:srgbClr>
                  </a:solidFill>
                  <a:latin typeface="+mj-lt"/>
                </a:endParaRPr>
              </a:p>
            </p:txBody>
          </p:sp>
          <p:pic>
            <p:nvPicPr>
              <p:cNvPr id="16" name="Picture 6" descr="facebook instagram whatsapp PNG image with transparent background | TOPpng">
                <a:extLst>
                  <a:ext uri="{FF2B5EF4-FFF2-40B4-BE49-F238E27FC236}">
                    <a16:creationId xmlns:a16="http://schemas.microsoft.com/office/drawing/2014/main" id="{9FA1BB22-7CA4-A84B-AB4E-D369D5820D57}"/>
                  </a:ext>
                </a:extLst>
              </p:cNvPr>
              <p:cNvPicPr>
                <a:picLocks noChangeAspect="1" noChangeArrowheads="1"/>
              </p:cNvPicPr>
              <p:nvPr/>
            </p:nvPicPr>
            <p:blipFill rotWithShape="1">
              <a:blip r:embed="rId4">
                <a:extLst>
                  <a:ext uri="{BEBA8EAE-BF5A-486C-A8C5-ECC9F3942E4B}">
                    <a14:imgProps xmlns:a14="http://schemas.microsoft.com/office/drawing/2010/main">
                      <a14:imgLayer r:embed="rId3">
                        <a14:imgEffect>
                          <a14:backgroundRemoval t="0" b="89872" l="1548" r="97619">
                            <a14:foregroundMark x1="76310" y1="9197" x2="75595" y2="18859"/>
                            <a14:foregroundMark x1="80833" y1="7101" x2="90595" y2="8731"/>
                            <a14:foregroundMark x1="90595" y1="12806" x2="89048" y2="22468"/>
                            <a14:foregroundMark x1="77738" y1="22119" x2="86667" y2="21769"/>
                            <a14:foregroundMark x1="12262" y1="42491" x2="11071" y2="58091"/>
                            <a14:foregroundMark x1="82976" y1="11991" x2="80119" y2="17346"/>
                            <a14:foregroundMark x1="73690" y1="5471" x2="70952" y2="18626"/>
                          </a14:backgroundRemoval>
                        </a14:imgEffect>
                      </a14:imgLayer>
                    </a14:imgProps>
                  </a:ext>
                  <a:ext uri="{28A0092B-C50C-407E-A947-70E740481C1C}">
                    <a14:useLocalDpi xmlns:a14="http://schemas.microsoft.com/office/drawing/2010/main" val="0"/>
                  </a:ext>
                </a:extLst>
              </a:blip>
              <a:srcRect t="34921" r="64675" b="31937"/>
              <a:stretch/>
            </p:blipFill>
            <p:spPr bwMode="auto">
              <a:xfrm>
                <a:off x="6492923" y="4908033"/>
                <a:ext cx="260459" cy="259903"/>
              </a:xfrm>
              <a:prstGeom prst="rect">
                <a:avLst/>
              </a:prstGeom>
              <a:noFill/>
              <a:extLst>
                <a:ext uri="{909E8E84-426E-40DD-AFC4-6F175D3DCCD1}">
                  <a14:hiddenFill xmlns:a14="http://schemas.microsoft.com/office/drawing/2010/main">
                    <a:solidFill>
                      <a:srgbClr val="FFFFFF"/>
                    </a:solidFill>
                  </a14:hiddenFill>
                </a:ext>
              </a:extLst>
            </p:spPr>
          </p:pic>
        </p:grpSp>
        <p:pic>
          <p:nvPicPr>
            <p:cNvPr id="19" name="Picture 18">
              <a:extLst>
                <a:ext uri="{FF2B5EF4-FFF2-40B4-BE49-F238E27FC236}">
                  <a16:creationId xmlns:a16="http://schemas.microsoft.com/office/drawing/2014/main" id="{D0C7577D-7C00-3A42-BCDC-2DAC137B88F2}"/>
                </a:ext>
              </a:extLst>
            </p:cNvPr>
            <p:cNvPicPr>
              <a:picLocks noChangeAspect="1"/>
            </p:cNvPicPr>
            <p:nvPr/>
          </p:nvPicPr>
          <p:blipFill rotWithShape="1">
            <a:blip r:embed="rId9"/>
            <a:srcRect l="4177" t="16271" r="77310" b="16737"/>
            <a:stretch/>
          </p:blipFill>
          <p:spPr>
            <a:xfrm>
              <a:off x="3063490" y="4440462"/>
              <a:ext cx="1197778" cy="1320625"/>
            </a:xfrm>
            <a:prstGeom prst="rect">
              <a:avLst/>
            </a:prstGeom>
          </p:spPr>
        </p:pic>
      </p:grpSp>
      <p:pic>
        <p:nvPicPr>
          <p:cNvPr id="21" name="Picture 2" descr="Red button thank you icon Royalty Free Vector Image">
            <a:extLst>
              <a:ext uri="{FF2B5EF4-FFF2-40B4-BE49-F238E27FC236}">
                <a16:creationId xmlns:a16="http://schemas.microsoft.com/office/drawing/2014/main" id="{7627C261-6001-7C4D-94EE-64BE3F8A7C13}"/>
              </a:ext>
            </a:extLst>
          </p:cNvPr>
          <p:cNvPicPr>
            <a:picLocks noChangeAspect="1" noChangeArrowheads="1"/>
          </p:cNvPicPr>
          <p:nvPr/>
        </p:nvPicPr>
        <p:blipFill rotWithShape="1">
          <a:blip r:embed="rId10">
            <a:extLst>
              <a:ext uri="{BEBA8EAE-BF5A-486C-A8C5-ECC9F3942E4B}">
                <a14:imgProps xmlns:a14="http://schemas.microsoft.com/office/drawing/2010/main">
                  <a14:imgLayer r:embed="rId11">
                    <a14:imgEffect>
                      <a14:backgroundRemoval t="8611" b="86019" l="10000" r="90000">
                        <a14:foregroundMark x1="41000" y1="28981" x2="39100" y2="58519"/>
                        <a14:foregroundMark x1="27700" y1="36296" x2="34800" y2="63981"/>
                        <a14:foregroundMark x1="26600" y1="32500" x2="78400" y2="47685"/>
                        <a14:foregroundMark x1="52100" y1="23981" x2="53500" y2="41389"/>
                        <a14:foregroundMark x1="38900" y1="20463" x2="49000" y2="35556"/>
                        <a14:foregroundMark x1="44200" y1="21481" x2="69600" y2="35370"/>
                        <a14:foregroundMark x1="65200" y1="24722" x2="65200" y2="44444"/>
                        <a14:foregroundMark x1="71900" y1="31852" x2="70200" y2="51389"/>
                        <a14:foregroundMark x1="69200" y1="60463" x2="59800" y2="47500"/>
                        <a14:foregroundMark x1="75300" y1="54259" x2="61100" y2="48333"/>
                        <a14:foregroundMark x1="59800" y1="30370" x2="56700" y2="41389"/>
                        <a14:foregroundMark x1="57500" y1="68426" x2="54000" y2="46759"/>
                        <a14:foregroundMark x1="38300" y1="61667" x2="67900" y2="65926"/>
                        <a14:foregroundMark x1="47100" y1="46019" x2="58300" y2="52593"/>
                        <a14:foregroundMark x1="46500" y1="58148" x2="52700" y2="57963"/>
                        <a14:foregroundMark x1="45400" y1="46204" x2="50600" y2="57407"/>
                        <a14:foregroundMark x1="36200" y1="40370" x2="46700" y2="51389"/>
                        <a14:foregroundMark x1="43100" y1="64167" x2="50600" y2="68796"/>
                      </a14:backgroundRemoval>
                    </a14:imgEffect>
                  </a14:imgLayer>
                </a14:imgProps>
              </a:ext>
              <a:ext uri="{28A0092B-C50C-407E-A947-70E740481C1C}">
                <a14:useLocalDpi xmlns:a14="http://schemas.microsoft.com/office/drawing/2010/main" val="0"/>
              </a:ext>
            </a:extLst>
          </a:blip>
          <a:srcRect b="13043"/>
          <a:stretch/>
        </p:blipFill>
        <p:spPr bwMode="auto">
          <a:xfrm>
            <a:off x="5409986" y="1899157"/>
            <a:ext cx="1825644" cy="1704123"/>
          </a:xfrm>
          <a:prstGeom prst="rect">
            <a:avLst/>
          </a:prstGeom>
          <a:noFill/>
          <a:extLst>
            <a:ext uri="{909E8E84-426E-40DD-AFC4-6F175D3DCCD1}">
              <a14:hiddenFill xmlns:a14="http://schemas.microsoft.com/office/drawing/2010/main">
                <a:solidFill>
                  <a:srgbClr val="FFFFFF"/>
                </a:solidFill>
              </a14:hiddenFill>
            </a:ext>
          </a:extLst>
        </p:spPr>
      </p:pic>
      <p:grpSp>
        <p:nvGrpSpPr>
          <p:cNvPr id="17" name="Group 16">
            <a:extLst>
              <a:ext uri="{FF2B5EF4-FFF2-40B4-BE49-F238E27FC236}">
                <a16:creationId xmlns:a16="http://schemas.microsoft.com/office/drawing/2014/main" id="{B0664003-E172-B1F8-8011-5C5DF0FA65D2}"/>
              </a:ext>
            </a:extLst>
          </p:cNvPr>
          <p:cNvGrpSpPr/>
          <p:nvPr/>
        </p:nvGrpSpPr>
        <p:grpSpPr>
          <a:xfrm>
            <a:off x="8223083" y="4505034"/>
            <a:ext cx="4710416" cy="1774885"/>
            <a:chOff x="4261082" y="3159912"/>
            <a:chExt cx="5618294" cy="2129888"/>
          </a:xfrm>
        </p:grpSpPr>
        <p:pic>
          <p:nvPicPr>
            <p:cNvPr id="22" name="Picture 4" descr="facebook instagram whatsapp PNG image with transparent background | TOPpng">
              <a:extLst>
                <a:ext uri="{FF2B5EF4-FFF2-40B4-BE49-F238E27FC236}">
                  <a16:creationId xmlns:a16="http://schemas.microsoft.com/office/drawing/2014/main" id="{D168ED56-6A43-86E6-C6DF-4436EFD32D40}"/>
                </a:ext>
              </a:extLst>
            </p:cNvPr>
            <p:cNvPicPr>
              <a:picLocks noChangeAspect="1" noChangeArrowheads="1"/>
            </p:cNvPicPr>
            <p:nvPr/>
          </p:nvPicPr>
          <p:blipFill rotWithShape="1">
            <a:blip r:embed="rId2">
              <a:extLst>
                <a:ext uri="{BEBA8EAE-BF5A-486C-A8C5-ECC9F3942E4B}">
                  <a14:imgProps xmlns:a14="http://schemas.microsoft.com/office/drawing/2010/main">
                    <a14:imgLayer r:embed="rId3">
                      <a14:imgEffect>
                        <a14:backgroundRemoval t="0" b="69732" l="0" r="98929">
                          <a14:foregroundMark x1="9524" y1="3376" x2="23929" y2="25378"/>
                          <a14:foregroundMark x1="15833" y1="5122" x2="19643" y2="5122"/>
                          <a14:foregroundMark x1="22381" y1="8149" x2="24762" y2="21187"/>
                          <a14:foregroundMark x1="10119" y1="11409" x2="14643" y2="23632"/>
                          <a14:foregroundMark x1="7738" y1="14435" x2="11071" y2="24796"/>
                          <a14:foregroundMark x1="75000" y1="9662" x2="75833" y2="23865"/>
                          <a14:foregroundMark x1="76548" y1="7800" x2="89643" y2="8964"/>
                          <a14:foregroundMark x1="82976" y1="2328" x2="91786" y2="20722"/>
                          <a14:foregroundMark x1="78452" y1="21769" x2="87024" y2="20605"/>
                          <a14:foregroundMark x1="83333" y1="14668" x2="83333" y2="14668"/>
                          <a14:foregroundMark x1="90357" y1="9895" x2="91190" y2="17695"/>
                          <a14:foregroundMark x1="17500" y1="9546" x2="17738" y2="17346"/>
                          <a14:foregroundMark x1="23929" y1="3609" x2="23333" y2="10128"/>
                        </a14:backgroundRemoval>
                      </a14:imgEffect>
                    </a14:imgLayer>
                  </a14:imgProps>
                </a:ext>
                <a:ext uri="{28A0092B-C50C-407E-A947-70E740481C1C}">
                  <a14:useLocalDpi xmlns:a14="http://schemas.microsoft.com/office/drawing/2010/main" val="0"/>
                </a:ext>
              </a:extLst>
            </a:blip>
            <a:srcRect r="66494" b="67238"/>
            <a:stretch/>
          </p:blipFill>
          <p:spPr bwMode="auto">
            <a:xfrm>
              <a:off x="4333142" y="4196730"/>
              <a:ext cx="277638" cy="288721"/>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23" descr="Round black telephone logo, Telephone Icon, Phone File, electronics, logo,  black And White png | PNGWing">
              <a:extLst>
                <a:ext uri="{FF2B5EF4-FFF2-40B4-BE49-F238E27FC236}">
                  <a16:creationId xmlns:a16="http://schemas.microsoft.com/office/drawing/2014/main" id="{787C026F-2674-B12A-0D07-EABFA3CFCC92}"/>
                </a:ext>
              </a:extLst>
            </p:cNvPr>
            <p:cNvPicPr>
              <a:picLocks noChangeAspect="1" noChangeArrowheads="1"/>
            </p:cNvPicPr>
            <p:nvPr/>
          </p:nvPicPr>
          <p:blipFill>
            <a:blip r:embed="rId5">
              <a:extLst>
                <a:ext uri="{BEBA8EAE-BF5A-486C-A8C5-ECC9F3942E4B}">
                  <a14:imgProps xmlns:a14="http://schemas.microsoft.com/office/drawing/2010/main">
                    <a14:imgLayer r:embed="rId6">
                      <a14:imgEffect>
                        <a14:backgroundRemoval t="0" b="97935" l="1522" r="100000">
                          <a14:foregroundMark x1="32717" y1="37283" x2="32717" y2="37283"/>
                          <a14:foregroundMark x1="36957" y1="24565" x2="36957" y2="24565"/>
                          <a14:foregroundMark x1="46304" y1="30435" x2="46304" y2="30435"/>
                          <a14:foregroundMark x1="55435" y1="30326" x2="55435" y2="30326"/>
                          <a14:foregroundMark x1="65870" y1="27826" x2="65870" y2="27826"/>
                          <a14:foregroundMark x1="73152" y1="43478" x2="73152" y2="43478"/>
                          <a14:foregroundMark x1="57500" y1="44783" x2="57500" y2="44783"/>
                          <a14:foregroundMark x1="42826" y1="45000" x2="42826" y2="45000"/>
                          <a14:foregroundMark x1="29348" y1="56413" x2="29348" y2="56413"/>
                          <a14:foregroundMark x1="37283" y1="73913" x2="37283" y2="73913"/>
                          <a14:foregroundMark x1="46630" y1="70870" x2="46630" y2="70870"/>
                          <a14:foregroundMark x1="46087" y1="56413" x2="46087" y2="56413"/>
                          <a14:foregroundMark x1="54022" y1="57500" x2="54022" y2="57500"/>
                          <a14:foregroundMark x1="53696" y1="74457" x2="53696" y2="74457"/>
                          <a14:foregroundMark x1="71630" y1="60761" x2="71630" y2="60761"/>
                          <a14:foregroundMark x1="62283" y1="73696" x2="62283" y2="73696"/>
                        </a14:backgroundRemoval>
                      </a14:imgEffect>
                    </a14:imgLayer>
                  </a14:imgProps>
                </a:ext>
                <a:ext uri="{28A0092B-C50C-407E-A947-70E740481C1C}">
                  <a14:useLocalDpi xmlns:a14="http://schemas.microsoft.com/office/drawing/2010/main" val="0"/>
                </a:ext>
              </a:extLst>
            </a:blip>
            <a:srcRect/>
            <a:stretch>
              <a:fillRect/>
            </a:stretch>
          </p:blipFill>
          <p:spPr bwMode="auto">
            <a:xfrm>
              <a:off x="4362423" y="4497666"/>
              <a:ext cx="245303" cy="255097"/>
            </a:xfrm>
            <a:prstGeom prst="rect">
              <a:avLst/>
            </a:prstGeom>
            <a:noFill/>
            <a:extLst>
              <a:ext uri="{909E8E84-426E-40DD-AFC4-6F175D3DCCD1}">
                <a14:hiddenFill xmlns:a14="http://schemas.microsoft.com/office/drawing/2010/main">
                  <a:solidFill>
                    <a:srgbClr val="FFFFFF"/>
                  </a:solidFill>
                </a14:hiddenFill>
              </a:ext>
            </a:extLst>
          </p:spPr>
        </p:pic>
        <p:sp>
          <p:nvSpPr>
            <p:cNvPr id="25" name="TextBox 24">
              <a:extLst>
                <a:ext uri="{FF2B5EF4-FFF2-40B4-BE49-F238E27FC236}">
                  <a16:creationId xmlns:a16="http://schemas.microsoft.com/office/drawing/2014/main" id="{5243A625-9FC9-99E1-0759-E449A55FB5D1}"/>
                </a:ext>
              </a:extLst>
            </p:cNvPr>
            <p:cNvSpPr txBox="1"/>
            <p:nvPr/>
          </p:nvSpPr>
          <p:spPr>
            <a:xfrm>
              <a:off x="4629314" y="4929544"/>
              <a:ext cx="2964236" cy="360256"/>
            </a:xfrm>
            <a:prstGeom prst="rect">
              <a:avLst/>
            </a:prstGeom>
            <a:noFill/>
          </p:spPr>
          <p:txBody>
            <a:bodyPr wrap="square">
              <a:spAutoFit/>
            </a:bodyPr>
            <a:lstStyle/>
            <a:p>
              <a:pPr defTabSz="685783"/>
              <a:endParaRPr lang="en-UG" sz="1351" dirty="0">
                <a:solidFill>
                  <a:prstClr val="black"/>
                </a:solidFill>
                <a:latin typeface="+mn-lt"/>
              </a:endParaRPr>
            </a:p>
          </p:txBody>
        </p:sp>
        <p:sp>
          <p:nvSpPr>
            <p:cNvPr id="26" name="TextBox 25">
              <a:extLst>
                <a:ext uri="{FF2B5EF4-FFF2-40B4-BE49-F238E27FC236}">
                  <a16:creationId xmlns:a16="http://schemas.microsoft.com/office/drawing/2014/main" id="{23FD4A31-A3F6-EBCE-BAB1-D27316D99D2F}"/>
                </a:ext>
              </a:extLst>
            </p:cNvPr>
            <p:cNvSpPr txBox="1"/>
            <p:nvPr/>
          </p:nvSpPr>
          <p:spPr>
            <a:xfrm>
              <a:off x="4547948" y="4468247"/>
              <a:ext cx="1959178" cy="313936"/>
            </a:xfrm>
            <a:prstGeom prst="rect">
              <a:avLst/>
            </a:prstGeom>
            <a:noFill/>
          </p:spPr>
          <p:txBody>
            <a:bodyPr wrap="square">
              <a:spAutoFit/>
            </a:bodyPr>
            <a:lstStyle/>
            <a:p>
              <a:pPr defTabSz="685783"/>
              <a:r>
                <a:rPr lang="en-GB" sz="1100" dirty="0">
                  <a:solidFill>
                    <a:srgbClr val="0000FF"/>
                  </a:solidFill>
                  <a:latin typeface="+mn-lt"/>
                </a:rPr>
                <a:t>https://</a:t>
              </a:r>
              <a:r>
                <a:rPr lang="en-GB" sz="1100" dirty="0" err="1">
                  <a:solidFill>
                    <a:srgbClr val="0000FF"/>
                  </a:solidFill>
                  <a:latin typeface="+mn-lt"/>
                </a:rPr>
                <a:t>cse.ucu.ac.ug</a:t>
              </a:r>
              <a:r>
                <a:rPr lang="en-GB" sz="1100" dirty="0">
                  <a:solidFill>
                    <a:srgbClr val="0000FF"/>
                  </a:solidFill>
                  <a:latin typeface="+mn-lt"/>
                </a:rPr>
                <a:t>/</a:t>
              </a:r>
              <a:endParaRPr lang="en-UG" sz="1100" dirty="0">
                <a:solidFill>
                  <a:srgbClr val="0000FF"/>
                </a:solidFill>
                <a:latin typeface="+mn-lt"/>
              </a:endParaRPr>
            </a:p>
          </p:txBody>
        </p:sp>
        <p:sp>
          <p:nvSpPr>
            <p:cNvPr id="27" name="TextBox 26">
              <a:extLst>
                <a:ext uri="{FF2B5EF4-FFF2-40B4-BE49-F238E27FC236}">
                  <a16:creationId xmlns:a16="http://schemas.microsoft.com/office/drawing/2014/main" id="{0032C606-CD9B-17AA-035B-022282F4088C}"/>
                </a:ext>
              </a:extLst>
            </p:cNvPr>
            <p:cNvSpPr txBox="1"/>
            <p:nvPr/>
          </p:nvSpPr>
          <p:spPr>
            <a:xfrm>
              <a:off x="6285518" y="4170854"/>
              <a:ext cx="1750611" cy="332403"/>
            </a:xfrm>
            <a:prstGeom prst="rect">
              <a:avLst/>
            </a:prstGeom>
            <a:noFill/>
          </p:spPr>
          <p:txBody>
            <a:bodyPr wrap="square">
              <a:spAutoFit/>
            </a:bodyPr>
            <a:lstStyle/>
            <a:p>
              <a:pPr defTabSz="685783"/>
              <a:r>
                <a:rPr lang="en-GB" sz="1200" dirty="0">
                  <a:solidFill>
                    <a:prstClr val="black">
                      <a:lumMod val="95000"/>
                      <a:lumOff val="5000"/>
                    </a:prstClr>
                  </a:solidFill>
                  <a:latin typeface="+mn-lt"/>
                </a:rPr>
                <a:t>@</a:t>
              </a:r>
              <a:r>
                <a:rPr lang="en-GB" sz="1200" dirty="0" err="1">
                  <a:solidFill>
                    <a:prstClr val="black">
                      <a:lumMod val="95000"/>
                      <a:lumOff val="5000"/>
                    </a:prstClr>
                  </a:solidFill>
                  <a:latin typeface="+mn-lt"/>
                </a:rPr>
                <a:t>ucu_ComputEng</a:t>
              </a:r>
              <a:endParaRPr lang="en-UG" sz="1200" dirty="0">
                <a:solidFill>
                  <a:prstClr val="black">
                    <a:lumMod val="95000"/>
                    <a:lumOff val="5000"/>
                  </a:prstClr>
                </a:solidFill>
                <a:latin typeface="+mn-lt"/>
              </a:endParaRPr>
            </a:p>
          </p:txBody>
        </p:sp>
        <p:sp>
          <p:nvSpPr>
            <p:cNvPr id="28" name="TextBox 27">
              <a:extLst>
                <a:ext uri="{FF2B5EF4-FFF2-40B4-BE49-F238E27FC236}">
                  <a16:creationId xmlns:a16="http://schemas.microsoft.com/office/drawing/2014/main" id="{0C01DB6D-E996-4673-B543-45090EBC4F7A}"/>
                </a:ext>
              </a:extLst>
            </p:cNvPr>
            <p:cNvSpPr txBox="1"/>
            <p:nvPr/>
          </p:nvSpPr>
          <p:spPr>
            <a:xfrm>
              <a:off x="4547948" y="4152768"/>
              <a:ext cx="1581881" cy="313936"/>
            </a:xfrm>
            <a:prstGeom prst="rect">
              <a:avLst/>
            </a:prstGeom>
            <a:noFill/>
          </p:spPr>
          <p:txBody>
            <a:bodyPr wrap="square">
              <a:spAutoFit/>
            </a:bodyPr>
            <a:lstStyle/>
            <a:p>
              <a:pPr defTabSz="685783"/>
              <a:r>
                <a:rPr lang="en-GB" sz="1100" dirty="0">
                  <a:solidFill>
                    <a:prstClr val="black">
                      <a:lumMod val="95000"/>
                      <a:lumOff val="5000"/>
                    </a:prstClr>
                  </a:solidFill>
                  <a:latin typeface="+mn-lt"/>
                </a:rPr>
                <a:t>@</a:t>
              </a:r>
              <a:r>
                <a:rPr lang="en-GB" sz="1100" dirty="0" err="1">
                  <a:solidFill>
                    <a:prstClr val="black">
                      <a:lumMod val="95000"/>
                      <a:lumOff val="5000"/>
                    </a:prstClr>
                  </a:solidFill>
                  <a:latin typeface="+mn-lt"/>
                </a:rPr>
                <a:t>ucucomputeng</a:t>
              </a:r>
              <a:endParaRPr lang="en-UG" sz="1100" dirty="0">
                <a:solidFill>
                  <a:prstClr val="black">
                    <a:lumMod val="95000"/>
                    <a:lumOff val="5000"/>
                  </a:prstClr>
                </a:solidFill>
                <a:latin typeface="+mn-lt"/>
              </a:endParaRPr>
            </a:p>
          </p:txBody>
        </p:sp>
        <p:sp>
          <p:nvSpPr>
            <p:cNvPr id="29" name="TextBox 28">
              <a:extLst>
                <a:ext uri="{FF2B5EF4-FFF2-40B4-BE49-F238E27FC236}">
                  <a16:creationId xmlns:a16="http://schemas.microsoft.com/office/drawing/2014/main" id="{295F1214-DF38-2179-0991-91ED60832A26}"/>
                </a:ext>
              </a:extLst>
            </p:cNvPr>
            <p:cNvSpPr txBox="1"/>
            <p:nvPr/>
          </p:nvSpPr>
          <p:spPr>
            <a:xfrm>
              <a:off x="4281392" y="3800378"/>
              <a:ext cx="5597984" cy="313936"/>
            </a:xfrm>
            <a:prstGeom prst="rect">
              <a:avLst/>
            </a:prstGeom>
            <a:noFill/>
          </p:spPr>
          <p:txBody>
            <a:bodyPr wrap="square">
              <a:spAutoFit/>
            </a:bodyPr>
            <a:lstStyle/>
            <a:p>
              <a:pPr defTabSz="685783"/>
              <a:r>
                <a:rPr lang="en-GB" sz="1100" dirty="0">
                  <a:solidFill>
                    <a:srgbClr val="5B9BD5">
                      <a:lumMod val="50000"/>
                    </a:srgbClr>
                  </a:solidFill>
                  <a:latin typeface="+mn-lt"/>
                </a:rPr>
                <a:t>Tel: +256 (0) 312 350 863 | WhatsApp: +256 (0) 708 114 300</a:t>
              </a:r>
            </a:p>
          </p:txBody>
        </p:sp>
        <p:sp>
          <p:nvSpPr>
            <p:cNvPr id="30" name="TextBox 29">
              <a:extLst>
                <a:ext uri="{FF2B5EF4-FFF2-40B4-BE49-F238E27FC236}">
                  <a16:creationId xmlns:a16="http://schemas.microsoft.com/office/drawing/2014/main" id="{3A907D38-573A-7D23-F278-1C0E7239E808}"/>
                </a:ext>
              </a:extLst>
            </p:cNvPr>
            <p:cNvSpPr txBox="1"/>
            <p:nvPr/>
          </p:nvSpPr>
          <p:spPr>
            <a:xfrm>
              <a:off x="4261082" y="3159912"/>
              <a:ext cx="5597986" cy="627872"/>
            </a:xfrm>
            <a:prstGeom prst="rect">
              <a:avLst/>
            </a:prstGeom>
            <a:noFill/>
          </p:spPr>
          <p:txBody>
            <a:bodyPr wrap="square">
              <a:spAutoFit/>
            </a:bodyPr>
            <a:lstStyle/>
            <a:p>
              <a:pPr defTabSz="685783"/>
              <a:r>
                <a:rPr lang="en-GB" sz="1600" b="1" dirty="0">
                  <a:solidFill>
                    <a:srgbClr val="5B9BD5">
                      <a:lumMod val="50000"/>
                    </a:srgbClr>
                  </a:solidFill>
                  <a:latin typeface="+mj-lt"/>
                </a:rPr>
                <a:t>Department of Computing &amp; Technology</a:t>
              </a:r>
            </a:p>
            <a:p>
              <a:pPr defTabSz="685783"/>
              <a:r>
                <a:rPr lang="en-GB" sz="1200" b="1" dirty="0">
                  <a:solidFill>
                    <a:srgbClr val="C00000"/>
                  </a:solidFill>
                  <a:latin typeface="+mj-lt"/>
                </a:rPr>
                <a:t>FACULTY OF ENGINEERING, DESIGN AND TECHNOLOGY</a:t>
              </a:r>
              <a:endParaRPr lang="en-UG" sz="1200" dirty="0">
                <a:solidFill>
                  <a:srgbClr val="C00000"/>
                </a:solidFill>
                <a:latin typeface="+mj-lt"/>
              </a:endParaRPr>
            </a:p>
          </p:txBody>
        </p:sp>
        <p:pic>
          <p:nvPicPr>
            <p:cNvPr id="31" name="Picture 6" descr="facebook instagram whatsapp PNG image with transparent background | TOPpng">
              <a:extLst>
                <a:ext uri="{FF2B5EF4-FFF2-40B4-BE49-F238E27FC236}">
                  <a16:creationId xmlns:a16="http://schemas.microsoft.com/office/drawing/2014/main" id="{EFF701B8-0B94-491A-CD65-9FD62835388E}"/>
                </a:ext>
              </a:extLst>
            </p:cNvPr>
            <p:cNvPicPr>
              <a:picLocks noChangeAspect="1" noChangeArrowheads="1"/>
            </p:cNvPicPr>
            <p:nvPr/>
          </p:nvPicPr>
          <p:blipFill rotWithShape="1">
            <a:blip r:embed="rId4">
              <a:extLst>
                <a:ext uri="{BEBA8EAE-BF5A-486C-A8C5-ECC9F3942E4B}">
                  <a14:imgProps xmlns:a14="http://schemas.microsoft.com/office/drawing/2010/main">
                    <a14:imgLayer r:embed="rId3">
                      <a14:imgEffect>
                        <a14:backgroundRemoval t="0" b="89872" l="1548" r="97619">
                          <a14:foregroundMark x1="76310" y1="9197" x2="75595" y2="18859"/>
                          <a14:foregroundMark x1="80833" y1="7101" x2="90595" y2="8731"/>
                          <a14:foregroundMark x1="90595" y1="12806" x2="89048" y2="22468"/>
                          <a14:foregroundMark x1="77738" y1="22119" x2="86667" y2="21769"/>
                          <a14:foregroundMark x1="12262" y1="42491" x2="11071" y2="58091"/>
                          <a14:foregroundMark x1="82976" y1="11991" x2="80119" y2="17346"/>
                          <a14:foregroundMark x1="73690" y1="5471" x2="70952" y2="18626"/>
                        </a14:backgroundRemoval>
                      </a14:imgEffect>
                    </a14:imgLayer>
                  </a14:imgProps>
                </a:ext>
                <a:ext uri="{28A0092B-C50C-407E-A947-70E740481C1C}">
                  <a14:useLocalDpi xmlns:a14="http://schemas.microsoft.com/office/drawing/2010/main" val="0"/>
                </a:ext>
              </a:extLst>
            </a:blip>
            <a:srcRect t="34921" r="64675" b="31937"/>
            <a:stretch/>
          </p:blipFill>
          <p:spPr bwMode="auto">
            <a:xfrm>
              <a:off x="6070315" y="4226614"/>
              <a:ext cx="301120" cy="300476"/>
            </a:xfrm>
            <a:prstGeom prst="rect">
              <a:avLst/>
            </a:prstGeom>
            <a:noFill/>
            <a:extLst>
              <a:ext uri="{909E8E84-426E-40DD-AFC4-6F175D3DCCD1}">
                <a14:hiddenFill xmlns:a14="http://schemas.microsoft.com/office/drawing/2010/main">
                  <a:solidFill>
                    <a:srgbClr val="FFFFFF"/>
                  </a:solidFill>
                </a14:hiddenFill>
              </a:ext>
            </a:extLst>
          </p:spPr>
        </p:pic>
      </p:grpSp>
      <p:sp>
        <p:nvSpPr>
          <p:cNvPr id="33" name="TextBox 32">
            <a:extLst>
              <a:ext uri="{FF2B5EF4-FFF2-40B4-BE49-F238E27FC236}">
                <a16:creationId xmlns:a16="http://schemas.microsoft.com/office/drawing/2014/main" id="{FBF72582-20B7-3D82-EB9B-B6C4BB11B61B}"/>
              </a:ext>
            </a:extLst>
          </p:cNvPr>
          <p:cNvSpPr txBox="1"/>
          <p:nvPr/>
        </p:nvSpPr>
        <p:spPr>
          <a:xfrm>
            <a:off x="10081509" y="5598487"/>
            <a:ext cx="2000745" cy="261610"/>
          </a:xfrm>
          <a:prstGeom prst="rect">
            <a:avLst/>
          </a:prstGeom>
          <a:noFill/>
        </p:spPr>
        <p:txBody>
          <a:bodyPr wrap="square">
            <a:spAutoFit/>
          </a:bodyPr>
          <a:lstStyle/>
          <a:p>
            <a:pPr defTabSz="685783"/>
            <a:r>
              <a:rPr lang="fr-FR" sz="1100" dirty="0">
                <a:solidFill>
                  <a:srgbClr val="5B9BD5">
                    <a:lumMod val="50000"/>
                  </a:srgbClr>
                </a:solidFill>
                <a:latin typeface="+mn-lt"/>
              </a:rPr>
              <a:t>Email: </a:t>
            </a:r>
            <a:r>
              <a:rPr lang="fr-FR" sz="1100" dirty="0" err="1">
                <a:solidFill>
                  <a:srgbClr val="5B9BD5">
                    <a:lumMod val="50000"/>
                  </a:srgbClr>
                </a:solidFill>
                <a:latin typeface="+mn-lt"/>
              </a:rPr>
              <a:t>dct-</a:t>
            </a:r>
            <a:r>
              <a:rPr lang="fr-FR" sz="1100" dirty="0" err="1">
                <a:solidFill>
                  <a:srgbClr val="0000FF"/>
                </a:solidFill>
                <a:latin typeface="+mn-lt"/>
                <a:hlinkClick r:id="rId8">
                  <a:extLst>
                    <a:ext uri="{A12FA001-AC4F-418D-AE19-62706E023703}">
                      <ahyp:hlinkClr xmlns:ahyp="http://schemas.microsoft.com/office/drawing/2018/hyperlinkcolor" val="tx"/>
                    </a:ext>
                  </a:extLst>
                </a:hlinkClick>
              </a:rPr>
              <a:t>info@ucu.ac.ug</a:t>
            </a:r>
            <a:endParaRPr lang="fr-FR" sz="1100" dirty="0">
              <a:solidFill>
                <a:srgbClr val="0000FF"/>
              </a:solidFill>
              <a:latin typeface="+mn-lt"/>
            </a:endParaRPr>
          </a:p>
        </p:txBody>
      </p:sp>
      <p:pic>
        <p:nvPicPr>
          <p:cNvPr id="34" name="Picture 4">
            <a:extLst>
              <a:ext uri="{FF2B5EF4-FFF2-40B4-BE49-F238E27FC236}">
                <a16:creationId xmlns:a16="http://schemas.microsoft.com/office/drawing/2014/main" id="{41205D8F-8E0B-DA74-FA05-918548114F7A}"/>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flipH="1">
            <a:off x="7631107" y="4473507"/>
            <a:ext cx="634564" cy="1407475"/>
          </a:xfrm>
          <a:prstGeom prst="rect">
            <a:avLst/>
          </a:prstGeom>
          <a:noFill/>
          <a:extLst>
            <a:ext uri="{909E8E84-426E-40DD-AFC4-6F175D3DCCD1}">
              <a14:hiddenFill xmlns:a14="http://schemas.microsoft.com/office/drawing/2010/main">
                <a:solidFill>
                  <a:srgbClr val="FFFFFF"/>
                </a:solidFill>
              </a14:hiddenFill>
            </a:ext>
          </a:extLst>
        </p:spPr>
      </p:pic>
      <p:cxnSp>
        <p:nvCxnSpPr>
          <p:cNvPr id="36" name="Straight Connector 35">
            <a:extLst>
              <a:ext uri="{FF2B5EF4-FFF2-40B4-BE49-F238E27FC236}">
                <a16:creationId xmlns:a16="http://schemas.microsoft.com/office/drawing/2014/main" id="{57EFCB98-2A95-ED08-EEA7-07DBA4EDF5D3}"/>
              </a:ext>
            </a:extLst>
          </p:cNvPr>
          <p:cNvCxnSpPr/>
          <p:nvPr/>
        </p:nvCxnSpPr>
        <p:spPr>
          <a:xfrm flipH="1">
            <a:off x="345989" y="4505035"/>
            <a:ext cx="11846011" cy="105016"/>
          </a:xfrm>
          <a:prstGeom prst="line">
            <a:avLst/>
          </a:prstGeom>
        </p:spPr>
        <p:style>
          <a:lnRef idx="1">
            <a:schemeClr val="accent1"/>
          </a:lnRef>
          <a:fillRef idx="0">
            <a:schemeClr val="accent1"/>
          </a:fillRef>
          <a:effectRef idx="0">
            <a:schemeClr val="accent1"/>
          </a:effectRef>
          <a:fontRef idx="minor">
            <a:schemeClr val="tx1"/>
          </a:fontRef>
        </p:style>
      </p:cxnSp>
      <p:sp>
        <p:nvSpPr>
          <p:cNvPr id="11" name="Title 10">
            <a:extLst>
              <a:ext uri="{FF2B5EF4-FFF2-40B4-BE49-F238E27FC236}">
                <a16:creationId xmlns:a16="http://schemas.microsoft.com/office/drawing/2014/main" id="{2D4D750E-D2DA-4EAF-BF33-DE9771A77079}"/>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74747369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3_Title Slide-animated gradient">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16" name="Subtitle 2"/>
          <p:cNvSpPr>
            <a:spLocks noGrp="1"/>
          </p:cNvSpPr>
          <p:nvPr>
            <p:ph type="subTitle" idx="1"/>
          </p:nvPr>
        </p:nvSpPr>
        <p:spPr>
          <a:xfrm>
            <a:off x="625995" y="5079369"/>
            <a:ext cx="5758807" cy="384175"/>
          </a:xfrm>
          <a:prstGeom prst="rect">
            <a:avLst/>
          </a:prstGeom>
        </p:spPr>
        <p:txBody>
          <a:bodyPr lIns="91420" tIns="45710" rIns="91420" bIns="45710" anchor="b" anchorCtr="0">
            <a:noAutofit/>
          </a:bodyPr>
          <a:lstStyle>
            <a:lvl1pPr marL="0" indent="0" algn="l">
              <a:buNone/>
              <a:defRPr sz="1600" b="0" i="0">
                <a:solidFill>
                  <a:schemeClr val="accent5"/>
                </a:solidFill>
                <a:latin typeface="+mn-lt"/>
                <a:cs typeface="CiscoSans"/>
              </a:defRPr>
            </a:lvl1pPr>
            <a:lvl2pPr marL="457130" indent="0" algn="ctr">
              <a:buNone/>
              <a:defRPr>
                <a:solidFill>
                  <a:schemeClr val="tx1">
                    <a:tint val="75000"/>
                  </a:schemeClr>
                </a:solidFill>
              </a:defRPr>
            </a:lvl2pPr>
            <a:lvl3pPr marL="914270" indent="0" algn="ctr">
              <a:buNone/>
              <a:defRPr>
                <a:solidFill>
                  <a:schemeClr val="tx1">
                    <a:tint val="75000"/>
                  </a:schemeClr>
                </a:solidFill>
              </a:defRPr>
            </a:lvl3pPr>
            <a:lvl4pPr marL="1371404" indent="0" algn="ctr">
              <a:buNone/>
              <a:defRPr>
                <a:solidFill>
                  <a:schemeClr val="tx1">
                    <a:tint val="75000"/>
                  </a:schemeClr>
                </a:solidFill>
              </a:defRPr>
            </a:lvl4pPr>
            <a:lvl5pPr marL="1828542" indent="0" algn="ctr">
              <a:buNone/>
              <a:defRPr>
                <a:solidFill>
                  <a:schemeClr val="tx1">
                    <a:tint val="75000"/>
                  </a:schemeClr>
                </a:solidFill>
              </a:defRPr>
            </a:lvl5pPr>
            <a:lvl6pPr marL="2285672" indent="0" algn="ctr">
              <a:buNone/>
              <a:defRPr>
                <a:solidFill>
                  <a:schemeClr val="tx1">
                    <a:tint val="75000"/>
                  </a:schemeClr>
                </a:solidFill>
              </a:defRPr>
            </a:lvl6pPr>
            <a:lvl7pPr marL="2742813" indent="0" algn="ctr">
              <a:buNone/>
              <a:defRPr>
                <a:solidFill>
                  <a:schemeClr val="tx1">
                    <a:tint val="75000"/>
                  </a:schemeClr>
                </a:solidFill>
              </a:defRPr>
            </a:lvl7pPr>
            <a:lvl8pPr marL="3199947" indent="0" algn="ctr">
              <a:buNone/>
              <a:defRPr>
                <a:solidFill>
                  <a:schemeClr val="tx1">
                    <a:tint val="75000"/>
                  </a:schemeClr>
                </a:solidFill>
              </a:defRPr>
            </a:lvl8pPr>
            <a:lvl9pPr marL="3657085"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625995" y="5399365"/>
            <a:ext cx="5758807" cy="384175"/>
          </a:xfrm>
          <a:prstGeom prst="rect">
            <a:avLst/>
          </a:prstGeom>
        </p:spPr>
        <p:txBody>
          <a:bodyPr lIns="91420" tIns="45710" rIns="91420" bIns="45710"/>
          <a:lstStyle>
            <a:lvl1pPr marL="0" indent="0" algn="l">
              <a:buFontTx/>
              <a:buNone/>
              <a:defRPr lang="en-US" sz="1600" b="0" i="0" kern="1200" dirty="0" smtClean="0">
                <a:solidFill>
                  <a:schemeClr val="accent5"/>
                </a:solidFill>
                <a:latin typeface="+mn-lt"/>
                <a:ea typeface="+mn-ea"/>
                <a:cs typeface="CiscoSans ExtraLight" pitchFamily="34" charset="0"/>
              </a:defRPr>
            </a:lvl1pPr>
            <a:lvl2pPr>
              <a:buFontTx/>
              <a:buNone/>
              <a:defRPr lang="en-US" sz="2000" kern="1200" dirty="0" smtClean="0">
                <a:solidFill>
                  <a:schemeClr val="bg1"/>
                </a:solidFill>
                <a:latin typeface="+mj-lt"/>
                <a:ea typeface="+mn-ea"/>
                <a:cs typeface="+mn-cs"/>
              </a:defRPr>
            </a:lvl2pPr>
            <a:lvl3pPr>
              <a:buFontTx/>
              <a:buNone/>
              <a:defRPr lang="en-US" sz="2000" kern="1200" dirty="0" smtClean="0">
                <a:solidFill>
                  <a:schemeClr val="bg1"/>
                </a:solidFill>
                <a:latin typeface="+mj-lt"/>
                <a:ea typeface="+mn-ea"/>
                <a:cs typeface="+mn-cs"/>
              </a:defRPr>
            </a:lvl3pPr>
            <a:lvl4pPr>
              <a:buFontTx/>
              <a:buNone/>
              <a:defRPr lang="en-US" sz="2000" kern="1200" dirty="0" smtClean="0">
                <a:solidFill>
                  <a:schemeClr val="bg1"/>
                </a:solidFill>
                <a:latin typeface="+mj-lt"/>
                <a:ea typeface="+mn-ea"/>
                <a:cs typeface="+mn-cs"/>
              </a:defRPr>
            </a:lvl4pPr>
            <a:lvl5pPr>
              <a:buFontTx/>
              <a:buNone/>
              <a:defRPr lang="en-US" sz="20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625995" y="5719361"/>
            <a:ext cx="5758807" cy="384175"/>
          </a:xfrm>
          <a:prstGeom prst="rect">
            <a:avLst/>
          </a:prstGeom>
        </p:spPr>
        <p:txBody>
          <a:bodyPr lIns="91420" tIns="45710" rIns="91420" bIns="45710"/>
          <a:lstStyle>
            <a:lvl1pPr marL="0" indent="0" algn="l">
              <a:buFontTx/>
              <a:buNone/>
              <a:defRPr lang="en-US" sz="1600" b="0" i="0" kern="1200" dirty="0" smtClean="0">
                <a:solidFill>
                  <a:schemeClr val="accent5"/>
                </a:solidFill>
                <a:latin typeface="+mn-lt"/>
                <a:ea typeface="+mn-ea"/>
                <a:cs typeface="CiscoSans ExtraLight" pitchFamily="34" charset="0"/>
              </a:defRPr>
            </a:lvl1pPr>
            <a:lvl2pPr>
              <a:buFontTx/>
              <a:buNone/>
              <a:defRPr lang="en-US" sz="2000" kern="1200" dirty="0" smtClean="0">
                <a:solidFill>
                  <a:schemeClr val="bg1"/>
                </a:solidFill>
                <a:latin typeface="+mj-lt"/>
                <a:ea typeface="+mn-ea"/>
                <a:cs typeface="+mn-cs"/>
              </a:defRPr>
            </a:lvl2pPr>
            <a:lvl3pPr>
              <a:buFontTx/>
              <a:buNone/>
              <a:defRPr lang="en-US" sz="2000" kern="1200" dirty="0" smtClean="0">
                <a:solidFill>
                  <a:schemeClr val="bg1"/>
                </a:solidFill>
                <a:latin typeface="+mj-lt"/>
                <a:ea typeface="+mn-ea"/>
                <a:cs typeface="+mn-cs"/>
              </a:defRPr>
            </a:lvl3pPr>
            <a:lvl4pPr>
              <a:buFontTx/>
              <a:buNone/>
              <a:defRPr lang="en-US" sz="2000" kern="1200" dirty="0" smtClean="0">
                <a:solidFill>
                  <a:schemeClr val="bg1"/>
                </a:solidFill>
                <a:latin typeface="+mj-lt"/>
                <a:ea typeface="+mn-ea"/>
                <a:cs typeface="+mn-cs"/>
              </a:defRPr>
            </a:lvl4pPr>
            <a:lvl5pPr>
              <a:buFontTx/>
              <a:buNone/>
              <a:defRPr lang="en-US" sz="2000" kern="1200" dirty="0" smtClean="0">
                <a:solidFill>
                  <a:schemeClr val="bg1"/>
                </a:solidFill>
                <a:latin typeface="+mj-lt"/>
                <a:ea typeface="+mn-ea"/>
                <a:cs typeface="+mn-cs"/>
              </a:defRPr>
            </a:lvl5pPr>
          </a:lstStyle>
          <a:p>
            <a:pPr lvl="0"/>
            <a:r>
              <a:rPr lang="en-US"/>
              <a:t>Click to edit Master text styles</a:t>
            </a:r>
          </a:p>
        </p:txBody>
      </p:sp>
      <p:sp>
        <p:nvSpPr>
          <p:cNvPr id="19" name="Text Placeholder 2"/>
          <p:cNvSpPr>
            <a:spLocks noGrp="1"/>
          </p:cNvSpPr>
          <p:nvPr>
            <p:ph type="body" sz="quarter" idx="13"/>
          </p:nvPr>
        </p:nvSpPr>
        <p:spPr>
          <a:xfrm>
            <a:off x="617723" y="3829649"/>
            <a:ext cx="7900328" cy="398668"/>
          </a:xfrm>
          <a:prstGeom prst="rect">
            <a:avLst/>
          </a:prstGeom>
        </p:spPr>
        <p:txBody>
          <a:bodyPr lIns="91420" tIns="45710" rIns="91420" bIns="45710"/>
          <a:lstStyle>
            <a:lvl1pPr marL="0" indent="0">
              <a:buFont typeface="Arial" panose="020B0604020202020204" pitchFamily="34" charset="0"/>
              <a:buNone/>
              <a:defRPr sz="2667" baseline="0">
                <a:solidFill>
                  <a:schemeClr val="bg2"/>
                </a:solidFill>
                <a:latin typeface="+mj-lt"/>
              </a:defRPr>
            </a:lvl1pPr>
            <a:lvl2pPr marL="406365" indent="0">
              <a:buNone/>
              <a:defRPr/>
            </a:lvl2pPr>
            <a:lvl3pPr marL="569854" indent="0">
              <a:buNone/>
              <a:defRPr/>
            </a:lvl3pPr>
            <a:lvl4pPr marL="688908" indent="0">
              <a:buNone/>
              <a:defRPr/>
            </a:lvl4pPr>
            <a:lvl5pPr marL="801608" indent="0">
              <a:buNone/>
              <a:defRPr/>
            </a:lvl5pPr>
          </a:lstStyle>
          <a:p>
            <a:pPr lvl="0"/>
            <a:r>
              <a:rPr lang="en-US"/>
              <a:t>Click to edit Master text styles</a:t>
            </a:r>
          </a:p>
        </p:txBody>
      </p:sp>
      <p:sp>
        <p:nvSpPr>
          <p:cNvPr id="20" name="Title 1"/>
          <p:cNvSpPr>
            <a:spLocks noGrp="1"/>
          </p:cNvSpPr>
          <p:nvPr>
            <p:ph type="ctrTitle"/>
          </p:nvPr>
        </p:nvSpPr>
        <p:spPr>
          <a:xfrm>
            <a:off x="567687" y="3067667"/>
            <a:ext cx="7940684" cy="859640"/>
          </a:xfrm>
          <a:prstGeom prst="rect">
            <a:avLst/>
          </a:prstGeom>
        </p:spPr>
        <p:txBody>
          <a:bodyPr anchor="b"/>
          <a:lstStyle>
            <a:lvl1pPr marL="0" indent="0" algn="l">
              <a:lnSpc>
                <a:spcPct val="90000"/>
              </a:lnSpc>
              <a:buFont typeface="Arial" panose="020B0604020202020204" pitchFamily="34" charset="0"/>
              <a:buNone/>
              <a:defRPr sz="4800" b="0" i="0" spc="0" baseline="0">
                <a:solidFill>
                  <a:srgbClr val="38C6F4"/>
                </a:solidFill>
                <a:latin typeface="+mj-lt"/>
                <a:cs typeface="CiscoSans Thin"/>
              </a:defRPr>
            </a:lvl1pPr>
          </a:lstStyle>
          <a:p>
            <a:r>
              <a:rPr lang="en-US"/>
              <a:t>Click to edit Master title style</a:t>
            </a:r>
            <a:endParaRPr lang="en-US" dirty="0"/>
          </a:p>
        </p:txBody>
      </p:sp>
      <p:grpSp>
        <p:nvGrpSpPr>
          <p:cNvPr id="6" name="Group 4"/>
          <p:cNvGrpSpPr>
            <a:grpSpLocks noChangeAspect="1"/>
          </p:cNvGrpSpPr>
          <p:nvPr/>
        </p:nvGrpSpPr>
        <p:grpSpPr bwMode="auto">
          <a:xfrm>
            <a:off x="656167" y="527051"/>
            <a:ext cx="1062565" cy="565151"/>
            <a:chOff x="310" y="249"/>
            <a:chExt cx="502" cy="267"/>
          </a:xfrm>
          <a:solidFill>
            <a:schemeClr val="accent5"/>
          </a:solidFill>
        </p:grpSpPr>
        <p:sp>
          <p:nvSpPr>
            <p:cNvPr id="9" name="Rectangle 5"/>
            <p:cNvSpPr>
              <a:spLocks noChangeArrowheads="1"/>
            </p:cNvSpPr>
            <p:nvPr/>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603089121"/>
      </p:ext>
    </p:extLst>
  </p:cSld>
  <p:clrMapOvr>
    <a:masterClrMapping/>
  </p:clrMapOvr>
  <p:transition spd="slow">
    <p:wipe/>
  </p:transition>
  <p:extLst>
    <p:ext uri="{DCECCB84-F9BA-43D5-87BE-67443E8EF086}">
      <p15:sldGuideLst xmlns:p15="http://schemas.microsoft.com/office/powerpoint/2012/main"/>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3_Segue">
    <p:spTree>
      <p:nvGrpSpPr>
        <p:cNvPr id="1" name=""/>
        <p:cNvGrpSpPr/>
        <p:nvPr/>
      </p:nvGrpSpPr>
      <p:grpSpPr>
        <a:xfrm>
          <a:off x="0" y="0"/>
          <a:ext cx="0" cy="0"/>
          <a:chOff x="0" y="0"/>
          <a:chExt cx="0" cy="0"/>
        </a:xfrm>
      </p:grpSpPr>
      <p:sp>
        <p:nvSpPr>
          <p:cNvPr id="7" name="Rectangle 6"/>
          <p:cNvSpPr/>
          <p:nvPr/>
        </p:nvSpPr>
        <p:spPr>
          <a:xfrm>
            <a:off x="0" y="1"/>
            <a:ext cx="12192000" cy="6857999"/>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p:cNvSpPr>
            <a:spLocks noGrp="1"/>
          </p:cNvSpPr>
          <p:nvPr>
            <p:ph type="ctrTitle"/>
          </p:nvPr>
        </p:nvSpPr>
        <p:spPr>
          <a:xfrm>
            <a:off x="555233" y="1220545"/>
            <a:ext cx="10130723" cy="3426595"/>
          </a:xfrm>
          <a:prstGeom prst="rect">
            <a:avLst/>
          </a:prstGeom>
        </p:spPr>
        <p:txBody>
          <a:bodyPr anchor="b">
            <a:noAutofit/>
          </a:bodyPr>
          <a:lstStyle>
            <a:lvl1pPr marL="0" indent="0" algn="l">
              <a:lnSpc>
                <a:spcPct val="90000"/>
              </a:lnSpc>
              <a:buFont typeface="Arial" panose="020B0604020202020204" pitchFamily="34" charset="0"/>
              <a:buNone/>
              <a:defRPr sz="6133" b="0" i="0" spc="0" baseline="0">
                <a:solidFill>
                  <a:schemeClr val="accent5"/>
                </a:solidFill>
                <a:latin typeface="+mj-lt"/>
                <a:cs typeface="CiscoSans Thin"/>
              </a:defRPr>
            </a:lvl1pPr>
          </a:lstStyle>
          <a:p>
            <a:r>
              <a:rPr lang="en-US"/>
              <a:t>Click to edit Master title style</a:t>
            </a:r>
            <a:endParaRPr lang="en-US" dirty="0"/>
          </a:p>
        </p:txBody>
      </p:sp>
      <p:sp>
        <p:nvSpPr>
          <p:cNvPr id="8" name="Rectangle 7"/>
          <p:cNvSpPr>
            <a:spLocks noChangeArrowheads="1"/>
          </p:cNvSpPr>
          <p:nvPr/>
        </p:nvSpPr>
        <p:spPr bwMode="ltGray">
          <a:xfrm>
            <a:off x="11348215" y="6323876"/>
            <a:ext cx="297280" cy="206025"/>
          </a:xfrm>
          <a:prstGeom prst="rect">
            <a:avLst/>
          </a:prstGeom>
          <a:noFill/>
          <a:ln w="9525" algn="ctr">
            <a:noFill/>
            <a:miter lim="800000"/>
            <a:headEnd/>
            <a:tailEnd/>
          </a:ln>
          <a:effectLst/>
        </p:spPr>
        <p:txBody>
          <a:bodyPr wrap="none" lIns="82115" tIns="41056" rIns="82115" bIns="41056" anchor="b">
            <a:spAutoFit/>
          </a:bodyPr>
          <a:lstStyle/>
          <a:p>
            <a:pPr algn="r" defTabSz="814305" fontAlgn="auto">
              <a:spcBef>
                <a:spcPts val="0"/>
              </a:spcBef>
              <a:spcAft>
                <a:spcPts val="0"/>
              </a:spcAft>
              <a:defRPr/>
            </a:pPr>
            <a:fld id="{6A1E46DC-7EF6-4EA2-B285-14272867D133}" type="slidenum">
              <a:rPr lang="en-US" sz="800">
                <a:solidFill>
                  <a:schemeClr val="accent5">
                    <a:lumMod val="50000"/>
                  </a:schemeClr>
                </a:solidFill>
                <a:latin typeface="+mn-lt"/>
                <a:ea typeface="+mn-ea"/>
                <a:cs typeface="CiscoSans Thin"/>
              </a:rPr>
              <a:pPr algn="r" defTabSz="814305" fontAlgn="auto">
                <a:spcBef>
                  <a:spcPts val="0"/>
                </a:spcBef>
                <a:spcAft>
                  <a:spcPts val="0"/>
                </a:spcAft>
                <a:defRPr/>
              </a:pPr>
              <a:t>‹#›</a:t>
            </a:fld>
            <a:endParaRPr lang="en-US" sz="800" dirty="0">
              <a:solidFill>
                <a:schemeClr val="accent5">
                  <a:lumMod val="50000"/>
                </a:schemeClr>
              </a:solidFill>
              <a:latin typeface="+mn-lt"/>
              <a:ea typeface="+mn-ea"/>
              <a:cs typeface="CiscoSans Thin"/>
            </a:endParaRPr>
          </a:p>
        </p:txBody>
      </p:sp>
      <p:sp>
        <p:nvSpPr>
          <p:cNvPr id="9" name="Rectangle 4"/>
          <p:cNvSpPr>
            <a:spLocks noChangeArrowheads="1"/>
          </p:cNvSpPr>
          <p:nvPr/>
        </p:nvSpPr>
        <p:spPr bwMode="ltGray">
          <a:xfrm>
            <a:off x="7823344" y="6199094"/>
            <a:ext cx="3544024" cy="329135"/>
          </a:xfrm>
          <a:prstGeom prst="rect">
            <a:avLst/>
          </a:prstGeom>
          <a:noFill/>
          <a:ln w="9525">
            <a:noFill/>
            <a:miter lim="800000"/>
            <a:headEnd/>
            <a:tailEnd/>
          </a:ln>
          <a:effectLst/>
        </p:spPr>
        <p:txBody>
          <a:bodyPr lIns="82115" tIns="41056" rIns="82115" bIns="41056" anchor="b">
            <a:spAutoFit/>
          </a:bodyPr>
          <a:lstStyle/>
          <a:p>
            <a:pPr defTabSz="814305" fontAlgn="auto">
              <a:spcBef>
                <a:spcPts val="0"/>
              </a:spcBef>
              <a:spcAft>
                <a:spcPts val="0"/>
              </a:spcAft>
              <a:defRPr/>
            </a:pPr>
            <a:r>
              <a:rPr lang="en-US" sz="800" dirty="0">
                <a:solidFill>
                  <a:schemeClr val="accent5">
                    <a:lumMod val="50000"/>
                  </a:schemeClr>
                </a:solidFill>
                <a:latin typeface="+mn-lt"/>
                <a:ea typeface="+mn-ea"/>
                <a:cs typeface="CiscoSans Thin"/>
              </a:rPr>
              <a:t>© 2016  Cisco and/or its affiliates. All rights reserved.   Cisco Confidential</a:t>
            </a:r>
          </a:p>
        </p:txBody>
      </p:sp>
      <p:grpSp>
        <p:nvGrpSpPr>
          <p:cNvPr id="11" name="Group 4"/>
          <p:cNvGrpSpPr>
            <a:grpSpLocks noChangeAspect="1"/>
          </p:cNvGrpSpPr>
          <p:nvPr/>
        </p:nvGrpSpPr>
        <p:grpSpPr bwMode="auto">
          <a:xfrm>
            <a:off x="677386" y="6286929"/>
            <a:ext cx="453676" cy="241299"/>
            <a:chOff x="310" y="249"/>
            <a:chExt cx="502" cy="267"/>
          </a:xfrm>
          <a:solidFill>
            <a:srgbClr val="086D8E"/>
          </a:solidFill>
        </p:grpSpPr>
        <p:sp>
          <p:nvSpPr>
            <p:cNvPr id="12" name="Rectangle 5"/>
            <p:cNvSpPr>
              <a:spLocks noChangeArrowheads="1"/>
            </p:cNvSpPr>
            <p:nvPr/>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6"/>
            <p:cNvSpPr>
              <a:spLocks/>
            </p:cNvSpPr>
            <p:nvPr/>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7"/>
            <p:cNvSpPr>
              <a:spLocks/>
            </p:cNvSpPr>
            <p:nvPr/>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8"/>
            <p:cNvSpPr>
              <a:spLocks noEditPoints="1"/>
            </p:cNvSpPr>
            <p:nvPr/>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9"/>
            <p:cNvSpPr>
              <a:spLocks/>
            </p:cNvSpPr>
            <p:nvPr/>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0"/>
            <p:cNvSpPr>
              <a:spLocks/>
            </p:cNvSpPr>
            <p:nvPr/>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1"/>
            <p:cNvSpPr>
              <a:spLocks/>
            </p:cNvSpPr>
            <p:nvPr/>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2"/>
            <p:cNvSpPr>
              <a:spLocks/>
            </p:cNvSpPr>
            <p:nvPr/>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3"/>
            <p:cNvSpPr>
              <a:spLocks/>
            </p:cNvSpPr>
            <p:nvPr/>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4"/>
            <p:cNvSpPr>
              <a:spLocks/>
            </p:cNvSpPr>
            <p:nvPr/>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5"/>
            <p:cNvSpPr>
              <a:spLocks/>
            </p:cNvSpPr>
            <p:nvPr/>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6"/>
            <p:cNvSpPr>
              <a:spLocks/>
            </p:cNvSpPr>
            <p:nvPr/>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7"/>
            <p:cNvSpPr>
              <a:spLocks/>
            </p:cNvSpPr>
            <p:nvPr/>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8"/>
            <p:cNvSpPr>
              <a:spLocks/>
            </p:cNvSpPr>
            <p:nvPr/>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830973593"/>
      </p:ext>
    </p:extLst>
  </p:cSld>
  <p:clrMapOvr>
    <a:masterClrMapping/>
  </p:clrMapOvr>
  <p:transition spd="slow">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6_Title Slide-animated gradient">
    <p:spTree>
      <p:nvGrpSpPr>
        <p:cNvPr id="1" name=""/>
        <p:cNvGrpSpPr/>
        <p:nvPr/>
      </p:nvGrpSpPr>
      <p:grpSpPr>
        <a:xfrm>
          <a:off x="0" y="0"/>
          <a:ext cx="0" cy="0"/>
          <a:chOff x="0" y="0"/>
          <a:chExt cx="0" cy="0"/>
        </a:xfrm>
      </p:grpSpPr>
      <p:sp>
        <p:nvSpPr>
          <p:cNvPr id="2" name="Rectangle 1"/>
          <p:cNvSpPr/>
          <p:nvPr/>
        </p:nvSpPr>
        <p:spPr>
          <a:xfrm>
            <a:off x="0" y="0"/>
            <a:ext cx="12192000" cy="68580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6" name="Subtitle 2"/>
          <p:cNvSpPr>
            <a:spLocks noGrp="1"/>
          </p:cNvSpPr>
          <p:nvPr>
            <p:ph type="subTitle" idx="1"/>
          </p:nvPr>
        </p:nvSpPr>
        <p:spPr>
          <a:xfrm>
            <a:off x="625995" y="5079369"/>
            <a:ext cx="5758807" cy="384175"/>
          </a:xfrm>
          <a:prstGeom prst="rect">
            <a:avLst/>
          </a:prstGeom>
        </p:spPr>
        <p:txBody>
          <a:bodyPr lIns="91420" tIns="45710" rIns="91420" bIns="45710" anchor="b" anchorCtr="0">
            <a:noAutofit/>
          </a:bodyPr>
          <a:lstStyle>
            <a:lvl1pPr marL="0" indent="0" algn="l">
              <a:buNone/>
              <a:defRPr sz="1600" b="0" i="0">
                <a:solidFill>
                  <a:schemeClr val="accent5"/>
                </a:solidFill>
                <a:latin typeface="+mn-lt"/>
                <a:cs typeface="CiscoSans"/>
              </a:defRPr>
            </a:lvl1pPr>
            <a:lvl2pPr marL="457130" indent="0" algn="ctr">
              <a:buNone/>
              <a:defRPr>
                <a:solidFill>
                  <a:schemeClr val="tx1">
                    <a:tint val="75000"/>
                  </a:schemeClr>
                </a:solidFill>
              </a:defRPr>
            </a:lvl2pPr>
            <a:lvl3pPr marL="914270" indent="0" algn="ctr">
              <a:buNone/>
              <a:defRPr>
                <a:solidFill>
                  <a:schemeClr val="tx1">
                    <a:tint val="75000"/>
                  </a:schemeClr>
                </a:solidFill>
              </a:defRPr>
            </a:lvl3pPr>
            <a:lvl4pPr marL="1371404" indent="0" algn="ctr">
              <a:buNone/>
              <a:defRPr>
                <a:solidFill>
                  <a:schemeClr val="tx1">
                    <a:tint val="75000"/>
                  </a:schemeClr>
                </a:solidFill>
              </a:defRPr>
            </a:lvl4pPr>
            <a:lvl5pPr marL="1828542" indent="0" algn="ctr">
              <a:buNone/>
              <a:defRPr>
                <a:solidFill>
                  <a:schemeClr val="tx1">
                    <a:tint val="75000"/>
                  </a:schemeClr>
                </a:solidFill>
              </a:defRPr>
            </a:lvl5pPr>
            <a:lvl6pPr marL="2285672" indent="0" algn="ctr">
              <a:buNone/>
              <a:defRPr>
                <a:solidFill>
                  <a:schemeClr val="tx1">
                    <a:tint val="75000"/>
                  </a:schemeClr>
                </a:solidFill>
              </a:defRPr>
            </a:lvl6pPr>
            <a:lvl7pPr marL="2742813" indent="0" algn="ctr">
              <a:buNone/>
              <a:defRPr>
                <a:solidFill>
                  <a:schemeClr val="tx1">
                    <a:tint val="75000"/>
                  </a:schemeClr>
                </a:solidFill>
              </a:defRPr>
            </a:lvl7pPr>
            <a:lvl8pPr marL="3199947" indent="0" algn="ctr">
              <a:buNone/>
              <a:defRPr>
                <a:solidFill>
                  <a:schemeClr val="tx1">
                    <a:tint val="75000"/>
                  </a:schemeClr>
                </a:solidFill>
              </a:defRPr>
            </a:lvl8pPr>
            <a:lvl9pPr marL="3657085"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625995" y="5399365"/>
            <a:ext cx="5758807" cy="384175"/>
          </a:xfrm>
          <a:prstGeom prst="rect">
            <a:avLst/>
          </a:prstGeom>
        </p:spPr>
        <p:txBody>
          <a:bodyPr lIns="91420" tIns="45710" rIns="91420" bIns="45710"/>
          <a:lstStyle>
            <a:lvl1pPr marL="0" indent="0" algn="l">
              <a:buFontTx/>
              <a:buNone/>
              <a:defRPr lang="en-US" sz="1600" b="0" i="0" kern="1200" dirty="0" smtClean="0">
                <a:solidFill>
                  <a:schemeClr val="accent5"/>
                </a:solidFill>
                <a:latin typeface="+mn-lt"/>
                <a:ea typeface="+mn-ea"/>
                <a:cs typeface="CiscoSans ExtraLight" pitchFamily="34" charset="0"/>
              </a:defRPr>
            </a:lvl1pPr>
            <a:lvl2pPr>
              <a:buFontTx/>
              <a:buNone/>
              <a:defRPr lang="en-US" sz="2000" kern="1200" dirty="0" smtClean="0">
                <a:solidFill>
                  <a:schemeClr val="bg1"/>
                </a:solidFill>
                <a:latin typeface="+mj-lt"/>
                <a:ea typeface="+mn-ea"/>
                <a:cs typeface="+mn-cs"/>
              </a:defRPr>
            </a:lvl2pPr>
            <a:lvl3pPr>
              <a:buFontTx/>
              <a:buNone/>
              <a:defRPr lang="en-US" sz="2000" kern="1200" dirty="0" smtClean="0">
                <a:solidFill>
                  <a:schemeClr val="bg1"/>
                </a:solidFill>
                <a:latin typeface="+mj-lt"/>
                <a:ea typeface="+mn-ea"/>
                <a:cs typeface="+mn-cs"/>
              </a:defRPr>
            </a:lvl3pPr>
            <a:lvl4pPr>
              <a:buFontTx/>
              <a:buNone/>
              <a:defRPr lang="en-US" sz="2000" kern="1200" dirty="0" smtClean="0">
                <a:solidFill>
                  <a:schemeClr val="bg1"/>
                </a:solidFill>
                <a:latin typeface="+mj-lt"/>
                <a:ea typeface="+mn-ea"/>
                <a:cs typeface="+mn-cs"/>
              </a:defRPr>
            </a:lvl4pPr>
            <a:lvl5pPr>
              <a:buFontTx/>
              <a:buNone/>
              <a:defRPr lang="en-US" sz="20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625995" y="5719361"/>
            <a:ext cx="5758807" cy="384175"/>
          </a:xfrm>
          <a:prstGeom prst="rect">
            <a:avLst/>
          </a:prstGeom>
        </p:spPr>
        <p:txBody>
          <a:bodyPr lIns="91420" tIns="45710" rIns="91420" bIns="45710"/>
          <a:lstStyle>
            <a:lvl1pPr marL="0" indent="0" algn="l">
              <a:buFontTx/>
              <a:buNone/>
              <a:defRPr lang="en-US" sz="1600" b="0" i="0" kern="1200" dirty="0" smtClean="0">
                <a:solidFill>
                  <a:schemeClr val="accent5"/>
                </a:solidFill>
                <a:latin typeface="+mn-lt"/>
                <a:ea typeface="+mn-ea"/>
                <a:cs typeface="CiscoSans ExtraLight" pitchFamily="34" charset="0"/>
              </a:defRPr>
            </a:lvl1pPr>
            <a:lvl2pPr>
              <a:buFontTx/>
              <a:buNone/>
              <a:defRPr lang="en-US" sz="2000" kern="1200" dirty="0" smtClean="0">
                <a:solidFill>
                  <a:schemeClr val="bg1"/>
                </a:solidFill>
                <a:latin typeface="+mj-lt"/>
                <a:ea typeface="+mn-ea"/>
                <a:cs typeface="+mn-cs"/>
              </a:defRPr>
            </a:lvl2pPr>
            <a:lvl3pPr>
              <a:buFontTx/>
              <a:buNone/>
              <a:defRPr lang="en-US" sz="2000" kern="1200" dirty="0" smtClean="0">
                <a:solidFill>
                  <a:schemeClr val="bg1"/>
                </a:solidFill>
                <a:latin typeface="+mj-lt"/>
                <a:ea typeface="+mn-ea"/>
                <a:cs typeface="+mn-cs"/>
              </a:defRPr>
            </a:lvl3pPr>
            <a:lvl4pPr>
              <a:buFontTx/>
              <a:buNone/>
              <a:defRPr lang="en-US" sz="2000" kern="1200" dirty="0" smtClean="0">
                <a:solidFill>
                  <a:schemeClr val="bg1"/>
                </a:solidFill>
                <a:latin typeface="+mj-lt"/>
                <a:ea typeface="+mn-ea"/>
                <a:cs typeface="+mn-cs"/>
              </a:defRPr>
            </a:lvl4pPr>
            <a:lvl5pPr>
              <a:buFontTx/>
              <a:buNone/>
              <a:defRPr lang="en-US" sz="20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p:nvGrpSpPr>
        <p:grpSpPr bwMode="auto">
          <a:xfrm>
            <a:off x="656167" y="527051"/>
            <a:ext cx="1062565" cy="565151"/>
            <a:chOff x="310" y="249"/>
            <a:chExt cx="502" cy="267"/>
          </a:xfrm>
          <a:solidFill>
            <a:schemeClr val="accent5"/>
          </a:solidFill>
        </p:grpSpPr>
        <p:sp>
          <p:nvSpPr>
            <p:cNvPr id="9" name="Rectangle 5"/>
            <p:cNvSpPr>
              <a:spLocks noChangeArrowheads="1"/>
            </p:cNvSpPr>
            <p:nvPr/>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00" dirty="0"/>
            </a:p>
          </p:txBody>
        </p:sp>
        <p:sp>
          <p:nvSpPr>
            <p:cNvPr id="10" name="Freeform 6"/>
            <p:cNvSpPr>
              <a:spLocks/>
            </p:cNvSpPr>
            <p:nvPr/>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dirty="0"/>
            </a:p>
          </p:txBody>
        </p:sp>
        <p:sp>
          <p:nvSpPr>
            <p:cNvPr id="12" name="Freeform 7"/>
            <p:cNvSpPr>
              <a:spLocks/>
            </p:cNvSpPr>
            <p:nvPr/>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dirty="0"/>
            </a:p>
          </p:txBody>
        </p:sp>
        <p:sp>
          <p:nvSpPr>
            <p:cNvPr id="13" name="Freeform 8"/>
            <p:cNvSpPr>
              <a:spLocks noEditPoints="1"/>
            </p:cNvSpPr>
            <p:nvPr/>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dirty="0"/>
            </a:p>
          </p:txBody>
        </p:sp>
        <p:sp>
          <p:nvSpPr>
            <p:cNvPr id="14" name="Freeform 9"/>
            <p:cNvSpPr>
              <a:spLocks/>
            </p:cNvSpPr>
            <p:nvPr/>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dirty="0"/>
            </a:p>
          </p:txBody>
        </p:sp>
        <p:sp>
          <p:nvSpPr>
            <p:cNvPr id="15" name="Freeform 10"/>
            <p:cNvSpPr>
              <a:spLocks/>
            </p:cNvSpPr>
            <p:nvPr/>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dirty="0"/>
            </a:p>
          </p:txBody>
        </p:sp>
        <p:sp>
          <p:nvSpPr>
            <p:cNvPr id="21" name="Freeform 11"/>
            <p:cNvSpPr>
              <a:spLocks/>
            </p:cNvSpPr>
            <p:nvPr/>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dirty="0"/>
            </a:p>
          </p:txBody>
        </p:sp>
        <p:sp>
          <p:nvSpPr>
            <p:cNvPr id="22" name="Freeform 12"/>
            <p:cNvSpPr>
              <a:spLocks/>
            </p:cNvSpPr>
            <p:nvPr/>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dirty="0"/>
            </a:p>
          </p:txBody>
        </p:sp>
        <p:sp>
          <p:nvSpPr>
            <p:cNvPr id="23" name="Freeform 13"/>
            <p:cNvSpPr>
              <a:spLocks/>
            </p:cNvSpPr>
            <p:nvPr/>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dirty="0"/>
            </a:p>
          </p:txBody>
        </p:sp>
        <p:sp>
          <p:nvSpPr>
            <p:cNvPr id="24" name="Freeform 14"/>
            <p:cNvSpPr>
              <a:spLocks/>
            </p:cNvSpPr>
            <p:nvPr/>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dirty="0"/>
            </a:p>
          </p:txBody>
        </p:sp>
        <p:sp>
          <p:nvSpPr>
            <p:cNvPr id="25" name="Freeform 15"/>
            <p:cNvSpPr>
              <a:spLocks/>
            </p:cNvSpPr>
            <p:nvPr/>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dirty="0"/>
            </a:p>
          </p:txBody>
        </p:sp>
        <p:sp>
          <p:nvSpPr>
            <p:cNvPr id="26" name="Freeform 16"/>
            <p:cNvSpPr>
              <a:spLocks/>
            </p:cNvSpPr>
            <p:nvPr/>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dirty="0"/>
            </a:p>
          </p:txBody>
        </p:sp>
        <p:sp>
          <p:nvSpPr>
            <p:cNvPr id="27" name="Freeform 17"/>
            <p:cNvSpPr>
              <a:spLocks/>
            </p:cNvSpPr>
            <p:nvPr/>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dirty="0"/>
            </a:p>
          </p:txBody>
        </p:sp>
        <p:sp>
          <p:nvSpPr>
            <p:cNvPr id="28" name="Freeform 18"/>
            <p:cNvSpPr>
              <a:spLocks/>
            </p:cNvSpPr>
            <p:nvPr/>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dirty="0"/>
            </a:p>
          </p:txBody>
        </p:sp>
      </p:grpSp>
      <p:sp>
        <p:nvSpPr>
          <p:cNvPr id="29" name="Text Placeholder 2"/>
          <p:cNvSpPr>
            <a:spLocks noGrp="1"/>
          </p:cNvSpPr>
          <p:nvPr>
            <p:ph type="body" sz="quarter" idx="13"/>
          </p:nvPr>
        </p:nvSpPr>
        <p:spPr>
          <a:xfrm>
            <a:off x="617723" y="3829649"/>
            <a:ext cx="7900328" cy="398668"/>
          </a:xfrm>
          <a:prstGeom prst="rect">
            <a:avLst/>
          </a:prstGeom>
        </p:spPr>
        <p:txBody>
          <a:bodyPr lIns="91420" tIns="45710" rIns="91420" bIns="45710"/>
          <a:lstStyle>
            <a:lvl1pPr marL="0" indent="0">
              <a:buFont typeface="Arial" panose="020B0604020202020204" pitchFamily="34" charset="0"/>
              <a:buNone/>
              <a:defRPr sz="2667" baseline="0">
                <a:solidFill>
                  <a:schemeClr val="bg2"/>
                </a:solidFill>
                <a:latin typeface="+mj-lt"/>
              </a:defRPr>
            </a:lvl1pPr>
            <a:lvl2pPr marL="406365" indent="0">
              <a:buNone/>
              <a:defRPr/>
            </a:lvl2pPr>
            <a:lvl3pPr marL="569854" indent="0">
              <a:buNone/>
              <a:defRPr/>
            </a:lvl3pPr>
            <a:lvl4pPr marL="688908" indent="0">
              <a:buNone/>
              <a:defRPr/>
            </a:lvl4pPr>
            <a:lvl5pPr marL="801608" indent="0">
              <a:buNone/>
              <a:defRPr/>
            </a:lvl5pPr>
          </a:lstStyle>
          <a:p>
            <a:pPr lvl="0"/>
            <a:r>
              <a:rPr lang="en-US"/>
              <a:t>Click to edit Master text styles</a:t>
            </a:r>
          </a:p>
        </p:txBody>
      </p:sp>
      <p:sp>
        <p:nvSpPr>
          <p:cNvPr id="30" name="Title 1"/>
          <p:cNvSpPr>
            <a:spLocks noGrp="1"/>
          </p:cNvSpPr>
          <p:nvPr>
            <p:ph type="ctrTitle"/>
          </p:nvPr>
        </p:nvSpPr>
        <p:spPr>
          <a:xfrm>
            <a:off x="567687" y="3067667"/>
            <a:ext cx="7940684" cy="859640"/>
          </a:xfrm>
          <a:prstGeom prst="rect">
            <a:avLst/>
          </a:prstGeom>
        </p:spPr>
        <p:txBody>
          <a:bodyPr anchor="b"/>
          <a:lstStyle>
            <a:lvl1pPr marL="0" indent="0" algn="l">
              <a:lnSpc>
                <a:spcPct val="90000"/>
              </a:lnSpc>
              <a:buFont typeface="Arial" panose="020B0604020202020204" pitchFamily="34" charset="0"/>
              <a:buNone/>
              <a:defRPr sz="4800" b="0" i="0" spc="0" baseline="0">
                <a:solidFill>
                  <a:srgbClr val="38C6F4"/>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3590022157"/>
      </p:ext>
    </p:extLst>
  </p:cSld>
  <p:clrMapOvr>
    <a:masterClrMapping/>
  </p:clrMapOvr>
  <p:transition spd="slow">
    <p:wipe/>
  </p:transition>
  <p:extLst>
    <p:ext uri="{DCECCB84-F9BA-43D5-87BE-67443E8EF086}">
      <p15:sldGuideLst xmlns:p15="http://schemas.microsoft.com/office/powerpoint/2012/main">
        <p15:guide id="1" orient="horz" pos="228">
          <p15:clr>
            <a:srgbClr val="FBAE40"/>
          </p15:clr>
        </p15:guide>
        <p15:guide id="2" pos="360">
          <p15:clr>
            <a:srgbClr val="FBAE40"/>
          </p15:clr>
        </p15:guide>
        <p15:guide id="3" orient="horz" pos="518">
          <p15:clr>
            <a:srgbClr val="FBAE40"/>
          </p15:clr>
        </p15:guide>
        <p15:guide id="4" pos="812">
          <p15:clr>
            <a:srgbClr val="FBAE40"/>
          </p15:clr>
        </p15:guide>
        <p15:guide id="5" pos="311">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1_Closing Slide">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1" y="1"/>
            <a:ext cx="12191999" cy="6887832"/>
          </a:xfrm>
          <a:prstGeom prst="rect">
            <a:avLst/>
          </a:prstGeom>
        </p:spPr>
      </p:pic>
      <p:grpSp>
        <p:nvGrpSpPr>
          <p:cNvPr id="4" name="Group 4"/>
          <p:cNvGrpSpPr>
            <a:grpSpLocks noChangeAspect="1"/>
          </p:cNvGrpSpPr>
          <p:nvPr/>
        </p:nvGrpSpPr>
        <p:grpSpPr bwMode="auto">
          <a:xfrm>
            <a:off x="4995059" y="2839808"/>
            <a:ext cx="2157259" cy="1147389"/>
            <a:chOff x="310" y="249"/>
            <a:chExt cx="502" cy="267"/>
          </a:xfrm>
          <a:solidFill>
            <a:schemeClr val="accent5"/>
          </a:solidFill>
        </p:grpSpPr>
        <p:sp>
          <p:nvSpPr>
            <p:cNvPr id="5" name="Rectangle 5"/>
            <p:cNvSpPr>
              <a:spLocks noChangeArrowheads="1"/>
            </p:cNvSpPr>
            <p:nvPr/>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201693916"/>
      </p:ext>
    </p:extLst>
  </p:cSld>
  <p:clrMapOvr>
    <a:masterClrMapping/>
  </p:clrMapOvr>
  <p:transition spd="slow">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3_Segue">
    <p:spTree>
      <p:nvGrpSpPr>
        <p:cNvPr id="1" name=""/>
        <p:cNvGrpSpPr/>
        <p:nvPr/>
      </p:nvGrpSpPr>
      <p:grpSpPr>
        <a:xfrm>
          <a:off x="0" y="0"/>
          <a:ext cx="0" cy="0"/>
          <a:chOff x="0" y="0"/>
          <a:chExt cx="0" cy="0"/>
        </a:xfrm>
      </p:grpSpPr>
      <p:sp>
        <p:nvSpPr>
          <p:cNvPr id="7" name="Rectangle 6"/>
          <p:cNvSpPr/>
          <p:nvPr/>
        </p:nvSpPr>
        <p:spPr>
          <a:xfrm>
            <a:off x="0" y="1"/>
            <a:ext cx="12192000" cy="6857999"/>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6" name="Title 1"/>
          <p:cNvSpPr>
            <a:spLocks noGrp="1"/>
          </p:cNvSpPr>
          <p:nvPr>
            <p:ph type="ctrTitle"/>
          </p:nvPr>
        </p:nvSpPr>
        <p:spPr>
          <a:xfrm>
            <a:off x="555233" y="1220545"/>
            <a:ext cx="10130723" cy="3426595"/>
          </a:xfrm>
          <a:prstGeom prst="rect">
            <a:avLst/>
          </a:prstGeom>
        </p:spPr>
        <p:txBody>
          <a:bodyPr anchor="b">
            <a:noAutofit/>
          </a:bodyPr>
          <a:lstStyle>
            <a:lvl1pPr marL="0" indent="0" algn="l">
              <a:lnSpc>
                <a:spcPct val="90000"/>
              </a:lnSpc>
              <a:buFont typeface="Arial" panose="020B0604020202020204" pitchFamily="34" charset="0"/>
              <a:buNone/>
              <a:defRPr sz="6133" b="0" i="0" spc="0" baseline="0">
                <a:solidFill>
                  <a:schemeClr val="accent5"/>
                </a:solidFill>
                <a:latin typeface="+mj-lt"/>
                <a:cs typeface="CiscoSans Thin"/>
              </a:defRPr>
            </a:lvl1pPr>
          </a:lstStyle>
          <a:p>
            <a:r>
              <a:rPr lang="en-US"/>
              <a:t>Click to edit Master title style</a:t>
            </a:r>
            <a:endParaRPr lang="en-US" dirty="0"/>
          </a:p>
        </p:txBody>
      </p:sp>
      <p:sp>
        <p:nvSpPr>
          <p:cNvPr id="8" name="Rectangle 7"/>
          <p:cNvSpPr>
            <a:spLocks noChangeArrowheads="1"/>
          </p:cNvSpPr>
          <p:nvPr/>
        </p:nvSpPr>
        <p:spPr bwMode="ltGray">
          <a:xfrm>
            <a:off x="11354627" y="6323876"/>
            <a:ext cx="290868" cy="206025"/>
          </a:xfrm>
          <a:prstGeom prst="rect">
            <a:avLst/>
          </a:prstGeom>
          <a:noFill/>
          <a:ln w="9525" algn="ctr">
            <a:noFill/>
            <a:miter lim="800000"/>
            <a:headEnd/>
            <a:tailEnd/>
          </a:ln>
          <a:effectLst/>
        </p:spPr>
        <p:txBody>
          <a:bodyPr wrap="none" lIns="82115" tIns="41056" rIns="82115" bIns="41056" anchor="b">
            <a:spAutoFit/>
          </a:bodyPr>
          <a:lstStyle/>
          <a:p>
            <a:pPr algn="r" defTabSz="814305" fontAlgn="auto">
              <a:spcBef>
                <a:spcPts val="0"/>
              </a:spcBef>
              <a:spcAft>
                <a:spcPts val="0"/>
              </a:spcAft>
              <a:defRPr/>
            </a:pPr>
            <a:fld id="{6A1E46DC-7EF6-4EA2-B285-14272867D133}" type="slidenum">
              <a:rPr lang="en-US" sz="800">
                <a:solidFill>
                  <a:schemeClr val="accent5">
                    <a:lumMod val="50000"/>
                  </a:schemeClr>
                </a:solidFill>
                <a:latin typeface="+mn-lt"/>
                <a:ea typeface="+mn-ea"/>
                <a:cs typeface="CiscoSans Thin"/>
              </a:rPr>
              <a:pPr algn="r" defTabSz="814305" fontAlgn="auto">
                <a:spcBef>
                  <a:spcPts val="0"/>
                </a:spcBef>
                <a:spcAft>
                  <a:spcPts val="0"/>
                </a:spcAft>
                <a:defRPr/>
              </a:pPr>
              <a:t>‹#›</a:t>
            </a:fld>
            <a:endParaRPr lang="en-US" sz="800" dirty="0">
              <a:solidFill>
                <a:schemeClr val="accent5">
                  <a:lumMod val="50000"/>
                </a:schemeClr>
              </a:solidFill>
              <a:latin typeface="+mn-lt"/>
              <a:ea typeface="+mn-ea"/>
              <a:cs typeface="CiscoSans Thin"/>
            </a:endParaRPr>
          </a:p>
        </p:txBody>
      </p:sp>
      <p:sp>
        <p:nvSpPr>
          <p:cNvPr id="9" name="Rectangle 4"/>
          <p:cNvSpPr>
            <a:spLocks noChangeArrowheads="1"/>
          </p:cNvSpPr>
          <p:nvPr/>
        </p:nvSpPr>
        <p:spPr bwMode="ltGray">
          <a:xfrm>
            <a:off x="7823344" y="6322205"/>
            <a:ext cx="3544024" cy="206025"/>
          </a:xfrm>
          <a:prstGeom prst="rect">
            <a:avLst/>
          </a:prstGeom>
          <a:noFill/>
          <a:ln w="9525">
            <a:noFill/>
            <a:miter lim="800000"/>
            <a:headEnd/>
            <a:tailEnd/>
          </a:ln>
          <a:effectLst/>
        </p:spPr>
        <p:txBody>
          <a:bodyPr lIns="82115" tIns="41056" rIns="82115" bIns="41056" anchor="b">
            <a:spAutoFit/>
          </a:bodyPr>
          <a:lstStyle/>
          <a:p>
            <a:pPr defTabSz="814305" fontAlgn="auto">
              <a:spcBef>
                <a:spcPts val="0"/>
              </a:spcBef>
              <a:spcAft>
                <a:spcPts val="0"/>
              </a:spcAft>
              <a:defRPr/>
            </a:pPr>
            <a:r>
              <a:rPr lang="en-US" sz="800" dirty="0">
                <a:solidFill>
                  <a:schemeClr val="accent5">
                    <a:lumMod val="50000"/>
                  </a:schemeClr>
                </a:solidFill>
                <a:latin typeface="+mn-lt"/>
                <a:ea typeface="+mn-ea"/>
                <a:cs typeface="CiscoSans Thin"/>
              </a:rPr>
              <a:t>© 2016  Cisco and/or its affiliates. All rights reserved.   Cisco Confidential</a:t>
            </a:r>
          </a:p>
        </p:txBody>
      </p:sp>
      <p:grpSp>
        <p:nvGrpSpPr>
          <p:cNvPr id="11" name="Group 4"/>
          <p:cNvGrpSpPr>
            <a:grpSpLocks noChangeAspect="1"/>
          </p:cNvGrpSpPr>
          <p:nvPr/>
        </p:nvGrpSpPr>
        <p:grpSpPr bwMode="auto">
          <a:xfrm>
            <a:off x="677386" y="6286929"/>
            <a:ext cx="453676" cy="241299"/>
            <a:chOff x="310" y="249"/>
            <a:chExt cx="502" cy="267"/>
          </a:xfrm>
          <a:solidFill>
            <a:srgbClr val="086D8E"/>
          </a:solidFill>
        </p:grpSpPr>
        <p:sp>
          <p:nvSpPr>
            <p:cNvPr id="12" name="Rectangle 5"/>
            <p:cNvSpPr>
              <a:spLocks noChangeArrowheads="1"/>
            </p:cNvSpPr>
            <p:nvPr/>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00" dirty="0"/>
            </a:p>
          </p:txBody>
        </p:sp>
        <p:sp>
          <p:nvSpPr>
            <p:cNvPr id="13" name="Freeform 6"/>
            <p:cNvSpPr>
              <a:spLocks/>
            </p:cNvSpPr>
            <p:nvPr/>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dirty="0"/>
            </a:p>
          </p:txBody>
        </p:sp>
        <p:sp>
          <p:nvSpPr>
            <p:cNvPr id="14" name="Freeform 7"/>
            <p:cNvSpPr>
              <a:spLocks/>
            </p:cNvSpPr>
            <p:nvPr/>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dirty="0"/>
            </a:p>
          </p:txBody>
        </p:sp>
        <p:sp>
          <p:nvSpPr>
            <p:cNvPr id="15" name="Freeform 8"/>
            <p:cNvSpPr>
              <a:spLocks noEditPoints="1"/>
            </p:cNvSpPr>
            <p:nvPr/>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dirty="0"/>
            </a:p>
          </p:txBody>
        </p:sp>
        <p:sp>
          <p:nvSpPr>
            <p:cNvPr id="16" name="Freeform 9"/>
            <p:cNvSpPr>
              <a:spLocks/>
            </p:cNvSpPr>
            <p:nvPr/>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dirty="0"/>
            </a:p>
          </p:txBody>
        </p:sp>
        <p:sp>
          <p:nvSpPr>
            <p:cNvPr id="17" name="Freeform 10"/>
            <p:cNvSpPr>
              <a:spLocks/>
            </p:cNvSpPr>
            <p:nvPr/>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dirty="0"/>
            </a:p>
          </p:txBody>
        </p:sp>
        <p:sp>
          <p:nvSpPr>
            <p:cNvPr id="18" name="Freeform 11"/>
            <p:cNvSpPr>
              <a:spLocks/>
            </p:cNvSpPr>
            <p:nvPr/>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dirty="0"/>
            </a:p>
          </p:txBody>
        </p:sp>
        <p:sp>
          <p:nvSpPr>
            <p:cNvPr id="19" name="Freeform 12"/>
            <p:cNvSpPr>
              <a:spLocks/>
            </p:cNvSpPr>
            <p:nvPr/>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dirty="0"/>
            </a:p>
          </p:txBody>
        </p:sp>
        <p:sp>
          <p:nvSpPr>
            <p:cNvPr id="20" name="Freeform 13"/>
            <p:cNvSpPr>
              <a:spLocks/>
            </p:cNvSpPr>
            <p:nvPr/>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dirty="0"/>
            </a:p>
          </p:txBody>
        </p:sp>
        <p:sp>
          <p:nvSpPr>
            <p:cNvPr id="21" name="Freeform 14"/>
            <p:cNvSpPr>
              <a:spLocks/>
            </p:cNvSpPr>
            <p:nvPr/>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dirty="0"/>
            </a:p>
          </p:txBody>
        </p:sp>
        <p:sp>
          <p:nvSpPr>
            <p:cNvPr id="22" name="Freeform 15"/>
            <p:cNvSpPr>
              <a:spLocks/>
            </p:cNvSpPr>
            <p:nvPr/>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dirty="0"/>
            </a:p>
          </p:txBody>
        </p:sp>
        <p:sp>
          <p:nvSpPr>
            <p:cNvPr id="23" name="Freeform 16"/>
            <p:cNvSpPr>
              <a:spLocks/>
            </p:cNvSpPr>
            <p:nvPr/>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dirty="0"/>
            </a:p>
          </p:txBody>
        </p:sp>
        <p:sp>
          <p:nvSpPr>
            <p:cNvPr id="24" name="Freeform 17"/>
            <p:cNvSpPr>
              <a:spLocks/>
            </p:cNvSpPr>
            <p:nvPr/>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dirty="0"/>
            </a:p>
          </p:txBody>
        </p:sp>
        <p:sp>
          <p:nvSpPr>
            <p:cNvPr id="25" name="Freeform 18"/>
            <p:cNvSpPr>
              <a:spLocks/>
            </p:cNvSpPr>
            <p:nvPr/>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dirty="0"/>
            </a:p>
          </p:txBody>
        </p:sp>
      </p:grpSp>
    </p:spTree>
    <p:extLst>
      <p:ext uri="{BB962C8B-B14F-4D97-AF65-F5344CB8AC3E}">
        <p14:creationId xmlns:p14="http://schemas.microsoft.com/office/powerpoint/2010/main" val="2446450937"/>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ulti_Slide">
    <p:spTree>
      <p:nvGrpSpPr>
        <p:cNvPr id="1" name=""/>
        <p:cNvGrpSpPr/>
        <p:nvPr/>
      </p:nvGrpSpPr>
      <p:grpSpPr>
        <a:xfrm>
          <a:off x="0" y="0"/>
          <a:ext cx="0" cy="0"/>
          <a:chOff x="0" y="0"/>
          <a:chExt cx="0" cy="0"/>
        </a:xfrm>
      </p:grpSpPr>
      <p:sp>
        <p:nvSpPr>
          <p:cNvPr id="5" name="Content Placeholder 2"/>
          <p:cNvSpPr>
            <a:spLocks noGrp="1"/>
          </p:cNvSpPr>
          <p:nvPr>
            <p:ph idx="1"/>
          </p:nvPr>
        </p:nvSpPr>
        <p:spPr>
          <a:xfrm>
            <a:off x="632883" y="1797051"/>
            <a:ext cx="11040076" cy="4098595"/>
          </a:xfrm>
          <a:prstGeom prst="rect">
            <a:avLst/>
          </a:prstGeom>
        </p:spPr>
        <p:txBody>
          <a:bodyPr lIns="91420" tIns="45710" rIns="91420" bIns="45710">
            <a:noAutofit/>
          </a:bodyPr>
          <a:lstStyle>
            <a:lvl1pPr marL="380910" marR="0" indent="-380910" algn="ctr" defTabSz="609458" rtl="0" eaLnBrk="1" fontAlgn="auto" latinLnBrk="0" hangingPunct="1">
              <a:lnSpc>
                <a:spcPct val="100000"/>
              </a:lnSpc>
              <a:spcBef>
                <a:spcPct val="20000"/>
              </a:spcBef>
              <a:spcAft>
                <a:spcPts val="0"/>
              </a:spcAft>
              <a:buClrTx/>
              <a:buSzTx/>
              <a:buFont typeface="Arial"/>
              <a:buNone/>
              <a:tabLst/>
              <a:defRPr sz="2667" b="0" i="0" baseline="0">
                <a:solidFill>
                  <a:schemeClr val="bg1"/>
                </a:solidFill>
                <a:latin typeface="+mn-lt"/>
                <a:cs typeface="CiscoSans ExtraLight"/>
              </a:defRPr>
            </a:lvl1pPr>
          </a:lstStyle>
          <a:p>
            <a:pPr lvl="0"/>
            <a:r>
              <a:rPr lang="en-US"/>
              <a:t>Click to edit Master text styles</a:t>
            </a:r>
          </a:p>
        </p:txBody>
      </p:sp>
      <p:sp>
        <p:nvSpPr>
          <p:cNvPr id="4" name="Title Placeholder 5"/>
          <p:cNvSpPr>
            <a:spLocks noGrp="1"/>
          </p:cNvSpPr>
          <p:nvPr>
            <p:ph type="title"/>
          </p:nvPr>
        </p:nvSpPr>
        <p:spPr bwMode="auto">
          <a:xfrm>
            <a:off x="583688" y="455085"/>
            <a:ext cx="11127317" cy="9757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4C69"/>
                </a:solidFill>
              </a:defRPr>
            </a:lvl1pPr>
          </a:lstStyle>
          <a:p>
            <a:pPr lvl="0"/>
            <a:r>
              <a:rPr lang="en-US"/>
              <a:t>Click to edit Master title style</a:t>
            </a:r>
            <a:endParaRPr lang="en-GB" dirty="0"/>
          </a:p>
        </p:txBody>
      </p:sp>
    </p:spTree>
    <p:extLst>
      <p:ext uri="{BB962C8B-B14F-4D97-AF65-F5344CB8AC3E}">
        <p14:creationId xmlns:p14="http://schemas.microsoft.com/office/powerpoint/2010/main" val="6041345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909506996"/>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767480" y="3403400"/>
            <a:ext cx="931499" cy="931499"/>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121920" rtlCol="0" anchor="ctr" anchorCtr="0"/>
          <a:lstStyle/>
          <a:p>
            <a:pPr algn="ctr"/>
            <a:endParaRPr lang="en-US" sz="5333" dirty="0">
              <a:solidFill>
                <a:srgbClr val="FFFFFF"/>
              </a:solidFill>
              <a:cs typeface="Arial"/>
            </a:endParaRPr>
          </a:p>
        </p:txBody>
      </p:sp>
      <p:sp>
        <p:nvSpPr>
          <p:cNvPr id="15" name="Oval 14"/>
          <p:cNvSpPr/>
          <p:nvPr/>
        </p:nvSpPr>
        <p:spPr>
          <a:xfrm>
            <a:off x="767480" y="1902143"/>
            <a:ext cx="931499" cy="931499"/>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121920" rtlCol="0" anchor="ctr" anchorCtr="0"/>
          <a:lstStyle/>
          <a:p>
            <a:pPr algn="ctr"/>
            <a:endParaRPr lang="en-US" sz="5333" dirty="0">
              <a:ln>
                <a:solidFill>
                  <a:schemeClr val="bg2"/>
                </a:solidFill>
              </a:ln>
              <a:solidFill>
                <a:schemeClr val="bg1"/>
              </a:solidFill>
              <a:cs typeface="Arial"/>
            </a:endParaRPr>
          </a:p>
        </p:txBody>
      </p:sp>
      <p:sp>
        <p:nvSpPr>
          <p:cNvPr id="22" name="Oval 21"/>
          <p:cNvSpPr/>
          <p:nvPr/>
        </p:nvSpPr>
        <p:spPr>
          <a:xfrm>
            <a:off x="767480" y="4870791"/>
            <a:ext cx="931499" cy="931499"/>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121920" rtlCol="0" anchor="ctr" anchorCtr="0"/>
          <a:lstStyle/>
          <a:p>
            <a:pPr algn="ctr"/>
            <a:endParaRPr lang="en-US" sz="5333" dirty="0">
              <a:solidFill>
                <a:srgbClr val="049FD9"/>
              </a:solidFill>
              <a:cs typeface="Arial"/>
            </a:endParaRPr>
          </a:p>
        </p:txBody>
      </p:sp>
      <p:sp>
        <p:nvSpPr>
          <p:cNvPr id="24" name="Text Placeholder 17"/>
          <p:cNvSpPr>
            <a:spLocks noGrp="1"/>
          </p:cNvSpPr>
          <p:nvPr>
            <p:ph type="body" sz="quarter" idx="13"/>
          </p:nvPr>
        </p:nvSpPr>
        <p:spPr>
          <a:xfrm>
            <a:off x="1820333" y="1910030"/>
            <a:ext cx="7298267" cy="924508"/>
          </a:xfrm>
          <a:prstGeom prst="rect">
            <a:avLst/>
          </a:prstGeom>
        </p:spPr>
        <p:txBody>
          <a:bodyPr lIns="91420" tIns="45710" rIns="91420" bIns="45710" anchor="ctr" anchorCtr="0">
            <a:noAutofit/>
          </a:bodyPr>
          <a:lstStyle>
            <a:lvl1pPr marL="0" indent="0" algn="l">
              <a:buNone/>
              <a:defRPr sz="2667"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820333" y="3410391"/>
            <a:ext cx="7298267" cy="924508"/>
          </a:xfrm>
          <a:prstGeom prst="rect">
            <a:avLst/>
          </a:prstGeom>
        </p:spPr>
        <p:txBody>
          <a:bodyPr lIns="91420" tIns="45710" rIns="91420" bIns="45710" anchor="ctr" anchorCtr="0">
            <a:noAutofit/>
          </a:bodyPr>
          <a:lstStyle>
            <a:lvl1pPr marL="0" indent="0" algn="l">
              <a:buNone/>
              <a:defRPr sz="2667"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820333" y="4870791"/>
            <a:ext cx="7298267" cy="924508"/>
          </a:xfrm>
          <a:prstGeom prst="rect">
            <a:avLst/>
          </a:prstGeom>
        </p:spPr>
        <p:txBody>
          <a:bodyPr lIns="91420" tIns="45710" rIns="91420" bIns="45710" anchor="ctr" anchorCtr="0">
            <a:noAutofit/>
          </a:bodyPr>
          <a:lstStyle>
            <a:lvl1pPr marL="0" indent="0" algn="l">
              <a:buNone/>
              <a:defRPr sz="2667"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8" name="Text Placeholder 17"/>
          <p:cNvSpPr>
            <a:spLocks noGrp="1"/>
          </p:cNvSpPr>
          <p:nvPr>
            <p:ph type="body" sz="quarter" idx="17" hasCustomPrompt="1"/>
          </p:nvPr>
        </p:nvSpPr>
        <p:spPr>
          <a:xfrm>
            <a:off x="767480" y="3403401"/>
            <a:ext cx="931499" cy="924508"/>
          </a:xfrm>
          <a:prstGeom prst="rect">
            <a:avLst/>
          </a:prstGeom>
        </p:spPr>
        <p:txBody>
          <a:bodyPr lIns="91420" tIns="45710" rIns="91420" bIns="45710" anchor="ctr" anchorCtr="0">
            <a:noAutofit/>
          </a:bodyPr>
          <a:lstStyle>
            <a:lvl1pPr marL="0" indent="0" algn="ctr">
              <a:buNone/>
              <a:defRPr sz="5333"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767481" y="4868187"/>
            <a:ext cx="931499" cy="924508"/>
          </a:xfrm>
          <a:prstGeom prst="rect">
            <a:avLst/>
          </a:prstGeom>
          <a:ln>
            <a:noFill/>
          </a:ln>
        </p:spPr>
        <p:txBody>
          <a:bodyPr lIns="91420" tIns="45710" rIns="91420" bIns="45710" anchor="ctr" anchorCtr="0">
            <a:noAutofit/>
          </a:bodyPr>
          <a:lstStyle>
            <a:lvl1pPr marL="0" indent="0" algn="ctr">
              <a:buNone/>
              <a:defRPr sz="5333"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Text Placeholder 17"/>
          <p:cNvSpPr>
            <a:spLocks noGrp="1"/>
          </p:cNvSpPr>
          <p:nvPr>
            <p:ph type="body" sz="quarter" idx="19" hasCustomPrompt="1"/>
          </p:nvPr>
        </p:nvSpPr>
        <p:spPr>
          <a:xfrm>
            <a:off x="767480" y="1902998"/>
            <a:ext cx="931499" cy="924508"/>
          </a:xfrm>
          <a:prstGeom prst="rect">
            <a:avLst/>
          </a:prstGeom>
        </p:spPr>
        <p:txBody>
          <a:bodyPr lIns="91420" tIns="45710" rIns="91420" bIns="45710" anchor="ctr" anchorCtr="0">
            <a:noAutofit/>
          </a:bodyPr>
          <a:lstStyle>
            <a:lvl1pPr marL="0" indent="0" algn="ctr">
              <a:buNone/>
              <a:defRPr sz="5333"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Tree>
    <p:extLst>
      <p:ext uri="{BB962C8B-B14F-4D97-AF65-F5344CB8AC3E}">
        <p14:creationId xmlns:p14="http://schemas.microsoft.com/office/powerpoint/2010/main" val="606044055"/>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5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767482" y="2639092"/>
            <a:ext cx="619753" cy="619753"/>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121920" rtlCol="0" anchor="ctr" anchorCtr="0"/>
          <a:lstStyle/>
          <a:p>
            <a:pPr algn="ctr"/>
            <a:endParaRPr lang="en-US" sz="5333" dirty="0">
              <a:ln>
                <a:solidFill>
                  <a:schemeClr val="bg2"/>
                </a:solidFill>
              </a:ln>
              <a:solidFill>
                <a:schemeClr val="accent5"/>
              </a:solidFill>
              <a:cs typeface="Arial"/>
            </a:endParaRPr>
          </a:p>
        </p:txBody>
      </p:sp>
      <p:sp>
        <p:nvSpPr>
          <p:cNvPr id="15" name="Oval 14"/>
          <p:cNvSpPr/>
          <p:nvPr/>
        </p:nvSpPr>
        <p:spPr>
          <a:xfrm>
            <a:off x="767481" y="1771904"/>
            <a:ext cx="619753" cy="619753"/>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121920" rtlCol="0" anchor="ctr" anchorCtr="0"/>
          <a:lstStyle/>
          <a:p>
            <a:pPr algn="ctr"/>
            <a:endParaRPr lang="en-US" sz="5333" dirty="0">
              <a:ln>
                <a:solidFill>
                  <a:schemeClr val="bg2"/>
                </a:solidFill>
              </a:ln>
              <a:solidFill>
                <a:schemeClr val="accent5"/>
              </a:solidFill>
              <a:cs typeface="Arial"/>
            </a:endParaRPr>
          </a:p>
        </p:txBody>
      </p:sp>
      <p:sp>
        <p:nvSpPr>
          <p:cNvPr id="22" name="Oval 21"/>
          <p:cNvSpPr/>
          <p:nvPr/>
        </p:nvSpPr>
        <p:spPr>
          <a:xfrm>
            <a:off x="767482" y="3503262"/>
            <a:ext cx="619753" cy="619753"/>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121920" rtlCol="0" anchor="ctr" anchorCtr="0"/>
          <a:lstStyle/>
          <a:p>
            <a:pPr algn="ctr"/>
            <a:endParaRPr lang="en-US" sz="5333" dirty="0">
              <a:ln>
                <a:solidFill>
                  <a:schemeClr val="bg2"/>
                </a:solidFill>
              </a:ln>
              <a:solidFill>
                <a:schemeClr val="accent5"/>
              </a:solidFill>
              <a:cs typeface="Arial"/>
            </a:endParaRPr>
          </a:p>
        </p:txBody>
      </p:sp>
      <p:sp>
        <p:nvSpPr>
          <p:cNvPr id="24" name="Text Placeholder 17"/>
          <p:cNvSpPr>
            <a:spLocks noGrp="1"/>
          </p:cNvSpPr>
          <p:nvPr>
            <p:ph type="body" sz="quarter" idx="13"/>
          </p:nvPr>
        </p:nvSpPr>
        <p:spPr>
          <a:xfrm>
            <a:off x="1563179" y="1779790"/>
            <a:ext cx="7571664" cy="615103"/>
          </a:xfrm>
          <a:prstGeom prst="rect">
            <a:avLst/>
          </a:prstGeom>
        </p:spPr>
        <p:txBody>
          <a:bodyPr lIns="91420" tIns="45710" rIns="91420" bIns="45710" anchor="ctr" anchorCtr="0">
            <a:noAutofit/>
          </a:bodyPr>
          <a:lstStyle>
            <a:lvl1pPr marL="0" indent="0" algn="l">
              <a:buNone/>
              <a:defRPr sz="2667"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563180" y="2646082"/>
            <a:ext cx="7571664" cy="615103"/>
          </a:xfrm>
          <a:prstGeom prst="rect">
            <a:avLst/>
          </a:prstGeom>
        </p:spPr>
        <p:txBody>
          <a:bodyPr lIns="91420" tIns="45710" rIns="91420" bIns="45710" anchor="ctr" anchorCtr="0">
            <a:noAutofit/>
          </a:bodyPr>
          <a:lstStyle>
            <a:lvl1pPr marL="0" indent="0" algn="l">
              <a:buNone/>
              <a:defRPr sz="2667"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563180" y="3503262"/>
            <a:ext cx="7571664" cy="615103"/>
          </a:xfrm>
          <a:prstGeom prst="rect">
            <a:avLst/>
          </a:prstGeom>
        </p:spPr>
        <p:txBody>
          <a:bodyPr lIns="91420" tIns="45710" rIns="91420" bIns="45710" anchor="ctr" anchorCtr="0">
            <a:noAutofit/>
          </a:bodyPr>
          <a:lstStyle>
            <a:lvl1pPr marL="0" indent="0" algn="l">
              <a:buNone/>
              <a:defRPr sz="2667"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7" name="Text Placeholder 17"/>
          <p:cNvSpPr>
            <a:spLocks noGrp="1"/>
          </p:cNvSpPr>
          <p:nvPr>
            <p:ph type="body" sz="quarter" idx="16" hasCustomPrompt="1"/>
          </p:nvPr>
        </p:nvSpPr>
        <p:spPr>
          <a:xfrm>
            <a:off x="767482" y="1770029"/>
            <a:ext cx="619753" cy="615103"/>
          </a:xfrm>
          <a:prstGeom prst="rect">
            <a:avLst/>
          </a:prstGeom>
          <a:noFill/>
          <a:ln>
            <a:noFill/>
          </a:ln>
        </p:spPr>
        <p:txBody>
          <a:bodyPr lIns="91420" tIns="45710" rIns="91420" bIns="45710" anchor="ctr" anchorCtr="0">
            <a:noAutofit/>
          </a:bodyPr>
          <a:lstStyle>
            <a:lvl1pPr marL="0" indent="0" algn="ctr">
              <a:buNone/>
              <a:defRPr sz="2667"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28" name="Text Placeholder 17"/>
          <p:cNvSpPr>
            <a:spLocks noGrp="1"/>
          </p:cNvSpPr>
          <p:nvPr>
            <p:ph type="body" sz="quarter" idx="17" hasCustomPrompt="1"/>
          </p:nvPr>
        </p:nvSpPr>
        <p:spPr>
          <a:xfrm>
            <a:off x="767482" y="2639091"/>
            <a:ext cx="619753" cy="615103"/>
          </a:xfrm>
          <a:prstGeom prst="rect">
            <a:avLst/>
          </a:prstGeom>
          <a:noFill/>
          <a:ln>
            <a:noFill/>
          </a:ln>
        </p:spPr>
        <p:txBody>
          <a:bodyPr lIns="91420" tIns="45710" rIns="91420" bIns="45710" anchor="ctr" anchorCtr="0">
            <a:noAutofit/>
          </a:bodyPr>
          <a:lstStyle>
            <a:lvl1pPr marL="0" indent="0" algn="ctr">
              <a:buNone/>
              <a:defRPr sz="2667"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767484" y="3500658"/>
            <a:ext cx="619753" cy="615103"/>
          </a:xfrm>
          <a:prstGeom prst="rect">
            <a:avLst/>
          </a:prstGeom>
          <a:noFill/>
          <a:ln>
            <a:noFill/>
          </a:ln>
        </p:spPr>
        <p:txBody>
          <a:bodyPr lIns="91420" tIns="45710" rIns="91420" bIns="45710" anchor="ctr" anchorCtr="0">
            <a:noAutofit/>
          </a:bodyPr>
          <a:lstStyle>
            <a:lvl1pPr marL="0" indent="0" algn="ctr">
              <a:buNone/>
              <a:defRPr sz="2667"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Oval 12"/>
          <p:cNvSpPr/>
          <p:nvPr/>
        </p:nvSpPr>
        <p:spPr>
          <a:xfrm>
            <a:off x="767484" y="4366109"/>
            <a:ext cx="619753" cy="619753"/>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121920" rtlCol="0" anchor="ctr" anchorCtr="0"/>
          <a:lstStyle/>
          <a:p>
            <a:pPr algn="ctr"/>
            <a:endParaRPr lang="en-US" sz="5333" dirty="0">
              <a:ln>
                <a:solidFill>
                  <a:schemeClr val="bg2"/>
                </a:solidFill>
              </a:ln>
              <a:solidFill>
                <a:schemeClr val="accent5"/>
              </a:solidFill>
              <a:cs typeface="Arial"/>
            </a:endParaRPr>
          </a:p>
        </p:txBody>
      </p:sp>
      <p:sp>
        <p:nvSpPr>
          <p:cNvPr id="14" name="Text Placeholder 17"/>
          <p:cNvSpPr>
            <a:spLocks noGrp="1"/>
          </p:cNvSpPr>
          <p:nvPr>
            <p:ph type="body" sz="quarter" idx="19"/>
          </p:nvPr>
        </p:nvSpPr>
        <p:spPr>
          <a:xfrm>
            <a:off x="1563181" y="4366109"/>
            <a:ext cx="7571664" cy="615103"/>
          </a:xfrm>
          <a:prstGeom prst="rect">
            <a:avLst/>
          </a:prstGeom>
        </p:spPr>
        <p:txBody>
          <a:bodyPr lIns="91420" tIns="45710" rIns="91420" bIns="45710" anchor="ctr" anchorCtr="0">
            <a:noAutofit/>
          </a:bodyPr>
          <a:lstStyle>
            <a:lvl1pPr marL="0" indent="0" algn="l">
              <a:buNone/>
              <a:defRPr sz="2667"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6" name="Text Placeholder 17"/>
          <p:cNvSpPr>
            <a:spLocks noGrp="1"/>
          </p:cNvSpPr>
          <p:nvPr>
            <p:ph type="body" sz="quarter" idx="20" hasCustomPrompt="1"/>
          </p:nvPr>
        </p:nvSpPr>
        <p:spPr>
          <a:xfrm>
            <a:off x="767485" y="4363505"/>
            <a:ext cx="619753" cy="615103"/>
          </a:xfrm>
          <a:prstGeom prst="rect">
            <a:avLst/>
          </a:prstGeom>
          <a:noFill/>
          <a:ln>
            <a:noFill/>
          </a:ln>
        </p:spPr>
        <p:txBody>
          <a:bodyPr lIns="91420" tIns="45710" rIns="91420" bIns="45710" anchor="ctr" anchorCtr="0">
            <a:noAutofit/>
          </a:bodyPr>
          <a:lstStyle>
            <a:lvl1pPr marL="0" indent="0" algn="ctr">
              <a:buNone/>
              <a:defRPr sz="2667"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17" name="Oval 16"/>
          <p:cNvSpPr/>
          <p:nvPr/>
        </p:nvSpPr>
        <p:spPr>
          <a:xfrm>
            <a:off x="767485" y="5228956"/>
            <a:ext cx="619753" cy="619753"/>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121920" rtlCol="0" anchor="ctr" anchorCtr="0"/>
          <a:lstStyle/>
          <a:p>
            <a:pPr algn="ctr"/>
            <a:endParaRPr lang="en-US" sz="5333" dirty="0">
              <a:ln>
                <a:solidFill>
                  <a:schemeClr val="bg2"/>
                </a:solidFill>
              </a:ln>
              <a:solidFill>
                <a:schemeClr val="accent5"/>
              </a:solidFill>
              <a:cs typeface="Arial"/>
            </a:endParaRPr>
          </a:p>
        </p:txBody>
      </p:sp>
      <p:sp>
        <p:nvSpPr>
          <p:cNvPr id="18" name="Text Placeholder 17"/>
          <p:cNvSpPr>
            <a:spLocks noGrp="1"/>
          </p:cNvSpPr>
          <p:nvPr>
            <p:ph type="body" sz="quarter" idx="21"/>
          </p:nvPr>
        </p:nvSpPr>
        <p:spPr>
          <a:xfrm>
            <a:off x="1563183" y="5228955"/>
            <a:ext cx="7571664" cy="615103"/>
          </a:xfrm>
          <a:prstGeom prst="rect">
            <a:avLst/>
          </a:prstGeom>
        </p:spPr>
        <p:txBody>
          <a:bodyPr lIns="91420" tIns="45710" rIns="91420" bIns="45710" anchor="ctr" anchorCtr="0">
            <a:noAutofit/>
          </a:bodyPr>
          <a:lstStyle>
            <a:lvl1pPr marL="0" indent="0" algn="l">
              <a:buNone/>
              <a:defRPr sz="2667"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9" name="Text Placeholder 17"/>
          <p:cNvSpPr>
            <a:spLocks noGrp="1"/>
          </p:cNvSpPr>
          <p:nvPr>
            <p:ph type="body" sz="quarter" idx="22" hasCustomPrompt="1"/>
          </p:nvPr>
        </p:nvSpPr>
        <p:spPr>
          <a:xfrm>
            <a:off x="767486" y="5226351"/>
            <a:ext cx="619753" cy="615103"/>
          </a:xfrm>
          <a:prstGeom prst="rect">
            <a:avLst/>
          </a:prstGeom>
          <a:ln>
            <a:noFill/>
          </a:ln>
        </p:spPr>
        <p:txBody>
          <a:bodyPr lIns="91420" tIns="45710" rIns="91420" bIns="45710" anchor="ctr" anchorCtr="0">
            <a:noAutofit/>
          </a:bodyPr>
          <a:lstStyle>
            <a:lvl1pPr marL="0" indent="0" algn="ctr">
              <a:buNone/>
              <a:defRPr sz="2667"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Tree>
    <p:extLst>
      <p:ext uri="{BB962C8B-B14F-4D97-AF65-F5344CB8AC3E}">
        <p14:creationId xmlns:p14="http://schemas.microsoft.com/office/powerpoint/2010/main" val="3031494118"/>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6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4C69"/>
                </a:solidFill>
              </a:defRPr>
            </a:lvl1pPr>
          </a:lstStyle>
          <a:p>
            <a:r>
              <a:rPr lang="en-US"/>
              <a:t>Click to edit Master title style</a:t>
            </a:r>
            <a:endParaRPr lang="en-US" dirty="0"/>
          </a:p>
        </p:txBody>
      </p:sp>
      <p:sp>
        <p:nvSpPr>
          <p:cNvPr id="42" name="Oval 41"/>
          <p:cNvSpPr/>
          <p:nvPr/>
        </p:nvSpPr>
        <p:spPr>
          <a:xfrm>
            <a:off x="767482" y="2639092"/>
            <a:ext cx="619753" cy="619753"/>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121920" rtlCol="0" anchor="ctr" anchorCtr="0"/>
          <a:lstStyle/>
          <a:p>
            <a:pPr algn="ctr"/>
            <a:endParaRPr lang="en-US" sz="2400" dirty="0">
              <a:ln>
                <a:solidFill>
                  <a:schemeClr val="bg2"/>
                </a:solidFill>
              </a:ln>
              <a:solidFill>
                <a:schemeClr val="bg2"/>
              </a:solidFill>
              <a:cs typeface="Arial"/>
            </a:endParaRPr>
          </a:p>
        </p:txBody>
      </p:sp>
      <p:sp>
        <p:nvSpPr>
          <p:cNvPr id="43" name="Oval 42"/>
          <p:cNvSpPr/>
          <p:nvPr/>
        </p:nvSpPr>
        <p:spPr>
          <a:xfrm>
            <a:off x="767481" y="1771904"/>
            <a:ext cx="619753" cy="619753"/>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121920" rtlCol="0" anchor="ctr" anchorCtr="0"/>
          <a:lstStyle/>
          <a:p>
            <a:pPr algn="ctr"/>
            <a:endParaRPr lang="en-US" sz="2400" dirty="0">
              <a:ln>
                <a:solidFill>
                  <a:schemeClr val="bg2"/>
                </a:solidFill>
              </a:ln>
              <a:solidFill>
                <a:srgbClr val="FFFFFF"/>
              </a:solidFill>
              <a:cs typeface="Arial"/>
            </a:endParaRPr>
          </a:p>
        </p:txBody>
      </p:sp>
      <p:sp>
        <p:nvSpPr>
          <p:cNvPr id="44" name="Oval 43"/>
          <p:cNvSpPr/>
          <p:nvPr/>
        </p:nvSpPr>
        <p:spPr>
          <a:xfrm>
            <a:off x="767482" y="3503262"/>
            <a:ext cx="619753" cy="619753"/>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121920" rtlCol="0" anchor="ctr" anchorCtr="0"/>
          <a:lstStyle/>
          <a:p>
            <a:pPr algn="ctr"/>
            <a:endParaRPr lang="en-US" sz="2400" dirty="0">
              <a:ln>
                <a:solidFill>
                  <a:schemeClr val="bg2"/>
                </a:solidFill>
              </a:ln>
              <a:solidFill>
                <a:schemeClr val="bg2"/>
              </a:solidFill>
              <a:cs typeface="Arial"/>
            </a:endParaRPr>
          </a:p>
        </p:txBody>
      </p:sp>
      <p:sp>
        <p:nvSpPr>
          <p:cNvPr id="45" name="Text Placeholder 17"/>
          <p:cNvSpPr>
            <a:spLocks noGrp="1"/>
          </p:cNvSpPr>
          <p:nvPr>
            <p:ph type="body" sz="quarter" idx="13"/>
          </p:nvPr>
        </p:nvSpPr>
        <p:spPr>
          <a:xfrm>
            <a:off x="1563179" y="1779790"/>
            <a:ext cx="2901181" cy="615103"/>
          </a:xfrm>
          <a:prstGeom prst="rect">
            <a:avLst/>
          </a:prstGeom>
        </p:spPr>
        <p:txBody>
          <a:bodyPr lIns="91420" tIns="45710" rIns="91420" bIns="45710" anchor="ctr" anchorCtr="0">
            <a:noAutofit/>
          </a:bodyPr>
          <a:lstStyle>
            <a:lvl1pPr marL="0" indent="0" algn="l">
              <a:buNone/>
              <a:defRPr sz="24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6" name="Text Placeholder 17"/>
          <p:cNvSpPr>
            <a:spLocks noGrp="1"/>
          </p:cNvSpPr>
          <p:nvPr>
            <p:ph type="body" sz="quarter" idx="14"/>
          </p:nvPr>
        </p:nvSpPr>
        <p:spPr>
          <a:xfrm>
            <a:off x="1563180" y="2646082"/>
            <a:ext cx="2901181" cy="615103"/>
          </a:xfrm>
          <a:prstGeom prst="rect">
            <a:avLst/>
          </a:prstGeom>
        </p:spPr>
        <p:txBody>
          <a:bodyPr lIns="91420" tIns="45710" rIns="91420" bIns="45710" anchor="ctr" anchorCtr="0">
            <a:noAutofit/>
          </a:bodyPr>
          <a:lstStyle>
            <a:lvl1pPr marL="0" indent="0" algn="l">
              <a:buNone/>
              <a:defRPr sz="24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7" name="Text Placeholder 17"/>
          <p:cNvSpPr>
            <a:spLocks noGrp="1"/>
          </p:cNvSpPr>
          <p:nvPr>
            <p:ph type="body" sz="quarter" idx="15"/>
          </p:nvPr>
        </p:nvSpPr>
        <p:spPr>
          <a:xfrm>
            <a:off x="1563180" y="3503262"/>
            <a:ext cx="2901181" cy="615103"/>
          </a:xfrm>
          <a:prstGeom prst="rect">
            <a:avLst/>
          </a:prstGeom>
        </p:spPr>
        <p:txBody>
          <a:bodyPr lIns="91420" tIns="45710" rIns="91420" bIns="45710" anchor="ctr" anchorCtr="0">
            <a:noAutofit/>
          </a:bodyPr>
          <a:lstStyle>
            <a:lvl1pPr marL="0" indent="0" algn="l">
              <a:buNone/>
              <a:defRPr sz="24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8" name="Text Placeholder 17"/>
          <p:cNvSpPr>
            <a:spLocks noGrp="1"/>
          </p:cNvSpPr>
          <p:nvPr>
            <p:ph type="body" sz="quarter" idx="16" hasCustomPrompt="1"/>
          </p:nvPr>
        </p:nvSpPr>
        <p:spPr>
          <a:xfrm>
            <a:off x="767482" y="1770029"/>
            <a:ext cx="619753" cy="615103"/>
          </a:xfrm>
          <a:prstGeom prst="rect">
            <a:avLst/>
          </a:prstGeom>
          <a:noFill/>
          <a:ln>
            <a:noFill/>
          </a:ln>
        </p:spPr>
        <p:txBody>
          <a:bodyPr lIns="91420" tIns="45710" rIns="91420" bIns="45710" anchor="ctr" anchorCtr="0">
            <a:noAutofit/>
          </a:bodyPr>
          <a:lstStyle>
            <a:lvl1pPr marL="0" indent="0" algn="ctr">
              <a:buNone/>
              <a:defRPr sz="24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49" name="Text Placeholder 17"/>
          <p:cNvSpPr>
            <a:spLocks noGrp="1"/>
          </p:cNvSpPr>
          <p:nvPr>
            <p:ph type="body" sz="quarter" idx="17" hasCustomPrompt="1"/>
          </p:nvPr>
        </p:nvSpPr>
        <p:spPr>
          <a:xfrm>
            <a:off x="767482" y="2639091"/>
            <a:ext cx="619753" cy="615103"/>
          </a:xfrm>
          <a:prstGeom prst="rect">
            <a:avLst/>
          </a:prstGeom>
          <a:noFill/>
          <a:ln>
            <a:noFill/>
          </a:ln>
        </p:spPr>
        <p:txBody>
          <a:bodyPr lIns="91420" tIns="45710" rIns="91420" bIns="45710" anchor="ctr" anchorCtr="0">
            <a:noAutofit/>
          </a:bodyPr>
          <a:lstStyle>
            <a:lvl1pPr marL="0" indent="0" algn="ctr">
              <a:buNone/>
              <a:defRPr sz="24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50" name="Text Placeholder 17"/>
          <p:cNvSpPr>
            <a:spLocks noGrp="1"/>
          </p:cNvSpPr>
          <p:nvPr>
            <p:ph type="body" sz="quarter" idx="18" hasCustomPrompt="1"/>
          </p:nvPr>
        </p:nvSpPr>
        <p:spPr>
          <a:xfrm>
            <a:off x="767484" y="3500658"/>
            <a:ext cx="619753" cy="615103"/>
          </a:xfrm>
          <a:prstGeom prst="rect">
            <a:avLst/>
          </a:prstGeom>
          <a:noFill/>
          <a:ln>
            <a:noFill/>
          </a:ln>
        </p:spPr>
        <p:txBody>
          <a:bodyPr lIns="91420" tIns="45710" rIns="91420" bIns="45710" anchor="ctr" anchorCtr="0">
            <a:noAutofit/>
          </a:bodyPr>
          <a:lstStyle>
            <a:lvl1pPr marL="0" indent="0" algn="ctr">
              <a:buNone/>
              <a:defRPr sz="24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51" name="Oval 50"/>
          <p:cNvSpPr/>
          <p:nvPr/>
        </p:nvSpPr>
        <p:spPr>
          <a:xfrm>
            <a:off x="767484" y="4366109"/>
            <a:ext cx="619753" cy="619753"/>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121920" rtlCol="0" anchor="ctr" anchorCtr="0"/>
          <a:lstStyle/>
          <a:p>
            <a:pPr algn="ctr"/>
            <a:endParaRPr lang="en-US" sz="2400" dirty="0">
              <a:ln>
                <a:solidFill>
                  <a:schemeClr val="bg2"/>
                </a:solidFill>
              </a:ln>
              <a:solidFill>
                <a:schemeClr val="bg2"/>
              </a:solidFill>
              <a:cs typeface="Arial"/>
            </a:endParaRPr>
          </a:p>
        </p:txBody>
      </p:sp>
      <p:sp>
        <p:nvSpPr>
          <p:cNvPr id="52" name="Text Placeholder 17"/>
          <p:cNvSpPr>
            <a:spLocks noGrp="1"/>
          </p:cNvSpPr>
          <p:nvPr>
            <p:ph type="body" sz="quarter" idx="19"/>
          </p:nvPr>
        </p:nvSpPr>
        <p:spPr>
          <a:xfrm>
            <a:off x="1563182" y="4366109"/>
            <a:ext cx="2901181" cy="615103"/>
          </a:xfrm>
          <a:prstGeom prst="rect">
            <a:avLst/>
          </a:prstGeom>
        </p:spPr>
        <p:txBody>
          <a:bodyPr lIns="91420" tIns="45710" rIns="91420" bIns="45710" anchor="ctr" anchorCtr="0">
            <a:noAutofit/>
          </a:bodyPr>
          <a:lstStyle>
            <a:lvl1pPr marL="0" indent="0" algn="l">
              <a:buNone/>
              <a:defRPr sz="24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3" name="Text Placeholder 17"/>
          <p:cNvSpPr>
            <a:spLocks noGrp="1"/>
          </p:cNvSpPr>
          <p:nvPr>
            <p:ph type="body" sz="quarter" idx="20" hasCustomPrompt="1"/>
          </p:nvPr>
        </p:nvSpPr>
        <p:spPr>
          <a:xfrm>
            <a:off x="767485" y="4363505"/>
            <a:ext cx="619753" cy="615103"/>
          </a:xfrm>
          <a:prstGeom prst="rect">
            <a:avLst/>
          </a:prstGeom>
          <a:noFill/>
          <a:ln>
            <a:noFill/>
          </a:ln>
        </p:spPr>
        <p:txBody>
          <a:bodyPr lIns="91420" tIns="45710" rIns="91420" bIns="45710" anchor="ctr" anchorCtr="0">
            <a:noAutofit/>
          </a:bodyPr>
          <a:lstStyle>
            <a:lvl1pPr marL="0" indent="0" algn="ctr">
              <a:buNone/>
              <a:defRPr sz="24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54" name="Oval 53"/>
          <p:cNvSpPr/>
          <p:nvPr/>
        </p:nvSpPr>
        <p:spPr>
          <a:xfrm>
            <a:off x="767485" y="5228956"/>
            <a:ext cx="619753" cy="619753"/>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121920" rtlCol="0" anchor="ctr" anchorCtr="0"/>
          <a:lstStyle/>
          <a:p>
            <a:pPr algn="ctr"/>
            <a:endParaRPr lang="en-US" sz="2400" dirty="0">
              <a:ln>
                <a:solidFill>
                  <a:schemeClr val="bg2"/>
                </a:solidFill>
              </a:ln>
              <a:solidFill>
                <a:schemeClr val="bg2"/>
              </a:solidFill>
              <a:cs typeface="Arial"/>
            </a:endParaRPr>
          </a:p>
        </p:txBody>
      </p:sp>
      <p:sp>
        <p:nvSpPr>
          <p:cNvPr id="55" name="Text Placeholder 17"/>
          <p:cNvSpPr>
            <a:spLocks noGrp="1"/>
          </p:cNvSpPr>
          <p:nvPr>
            <p:ph type="body" sz="quarter" idx="21"/>
          </p:nvPr>
        </p:nvSpPr>
        <p:spPr>
          <a:xfrm>
            <a:off x="1563183" y="5228955"/>
            <a:ext cx="2901181" cy="615103"/>
          </a:xfrm>
          <a:prstGeom prst="rect">
            <a:avLst/>
          </a:prstGeom>
        </p:spPr>
        <p:txBody>
          <a:bodyPr lIns="91420" tIns="45710" rIns="91420" bIns="45710" anchor="ctr" anchorCtr="0">
            <a:noAutofit/>
          </a:bodyPr>
          <a:lstStyle>
            <a:lvl1pPr marL="0" indent="0" algn="l">
              <a:buNone/>
              <a:defRPr sz="24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6" name="Text Placeholder 17"/>
          <p:cNvSpPr>
            <a:spLocks noGrp="1"/>
          </p:cNvSpPr>
          <p:nvPr>
            <p:ph type="body" sz="quarter" idx="22" hasCustomPrompt="1"/>
          </p:nvPr>
        </p:nvSpPr>
        <p:spPr>
          <a:xfrm>
            <a:off x="767486" y="5226351"/>
            <a:ext cx="619753" cy="615103"/>
          </a:xfrm>
          <a:prstGeom prst="rect">
            <a:avLst/>
          </a:prstGeom>
          <a:noFill/>
          <a:ln>
            <a:noFill/>
          </a:ln>
        </p:spPr>
        <p:txBody>
          <a:bodyPr lIns="91420" tIns="45710" rIns="91420" bIns="45710" anchor="ctr" anchorCtr="0">
            <a:noAutofit/>
          </a:bodyPr>
          <a:lstStyle>
            <a:lvl1pPr marL="0" indent="0" algn="ctr">
              <a:buNone/>
              <a:defRPr sz="24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
        <p:nvSpPr>
          <p:cNvPr id="57" name="Oval 56"/>
          <p:cNvSpPr/>
          <p:nvPr/>
        </p:nvSpPr>
        <p:spPr>
          <a:xfrm>
            <a:off x="5886102" y="2644113"/>
            <a:ext cx="619753" cy="619753"/>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121920" rtlCol="0" anchor="ctr" anchorCtr="0"/>
          <a:lstStyle/>
          <a:p>
            <a:pPr algn="ctr"/>
            <a:endParaRPr lang="en-US" sz="2400" dirty="0">
              <a:ln>
                <a:solidFill>
                  <a:schemeClr val="bg2"/>
                </a:solidFill>
              </a:ln>
              <a:solidFill>
                <a:schemeClr val="bg2"/>
              </a:solidFill>
              <a:cs typeface="Arial"/>
            </a:endParaRPr>
          </a:p>
        </p:txBody>
      </p:sp>
      <p:sp>
        <p:nvSpPr>
          <p:cNvPr id="58" name="Oval 57"/>
          <p:cNvSpPr/>
          <p:nvPr/>
        </p:nvSpPr>
        <p:spPr>
          <a:xfrm>
            <a:off x="5886101" y="1776925"/>
            <a:ext cx="619753" cy="619753"/>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121920" rtlCol="0" anchor="ctr" anchorCtr="0"/>
          <a:lstStyle/>
          <a:p>
            <a:pPr algn="ctr"/>
            <a:endParaRPr lang="en-US" sz="2400" dirty="0">
              <a:ln>
                <a:solidFill>
                  <a:schemeClr val="bg2"/>
                </a:solidFill>
              </a:ln>
              <a:solidFill>
                <a:schemeClr val="bg2"/>
              </a:solidFill>
              <a:cs typeface="Arial"/>
            </a:endParaRPr>
          </a:p>
        </p:txBody>
      </p:sp>
      <p:sp>
        <p:nvSpPr>
          <p:cNvPr id="59" name="Oval 58"/>
          <p:cNvSpPr/>
          <p:nvPr/>
        </p:nvSpPr>
        <p:spPr>
          <a:xfrm>
            <a:off x="5886102" y="3508284"/>
            <a:ext cx="619753" cy="619753"/>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121920" rtlCol="0" anchor="ctr" anchorCtr="0"/>
          <a:lstStyle/>
          <a:p>
            <a:pPr algn="ctr"/>
            <a:endParaRPr lang="en-US" sz="2400" dirty="0">
              <a:ln>
                <a:solidFill>
                  <a:schemeClr val="bg2"/>
                </a:solidFill>
              </a:ln>
              <a:solidFill>
                <a:schemeClr val="bg2"/>
              </a:solidFill>
              <a:cs typeface="Arial"/>
            </a:endParaRPr>
          </a:p>
        </p:txBody>
      </p:sp>
      <p:sp>
        <p:nvSpPr>
          <p:cNvPr id="60" name="Text Placeholder 17"/>
          <p:cNvSpPr>
            <a:spLocks noGrp="1"/>
          </p:cNvSpPr>
          <p:nvPr>
            <p:ph type="body" sz="quarter" idx="23"/>
          </p:nvPr>
        </p:nvSpPr>
        <p:spPr>
          <a:xfrm>
            <a:off x="6681799" y="1784811"/>
            <a:ext cx="2901181" cy="615103"/>
          </a:xfrm>
          <a:prstGeom prst="rect">
            <a:avLst/>
          </a:prstGeom>
        </p:spPr>
        <p:txBody>
          <a:bodyPr lIns="91420" tIns="45710" rIns="91420" bIns="45710" anchor="ctr" anchorCtr="0">
            <a:noAutofit/>
          </a:bodyPr>
          <a:lstStyle>
            <a:lvl1pPr marL="0" indent="0" algn="l">
              <a:buNone/>
              <a:defRPr sz="24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1" name="Text Placeholder 17"/>
          <p:cNvSpPr>
            <a:spLocks noGrp="1"/>
          </p:cNvSpPr>
          <p:nvPr>
            <p:ph type="body" sz="quarter" idx="24"/>
          </p:nvPr>
        </p:nvSpPr>
        <p:spPr>
          <a:xfrm>
            <a:off x="6681800" y="2651103"/>
            <a:ext cx="2901181" cy="615103"/>
          </a:xfrm>
          <a:prstGeom prst="rect">
            <a:avLst/>
          </a:prstGeom>
        </p:spPr>
        <p:txBody>
          <a:bodyPr lIns="91420" tIns="45710" rIns="91420" bIns="45710" anchor="ctr" anchorCtr="0">
            <a:noAutofit/>
          </a:bodyPr>
          <a:lstStyle>
            <a:lvl1pPr marL="0" indent="0" algn="l">
              <a:buNone/>
              <a:defRPr sz="24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2" name="Text Placeholder 17"/>
          <p:cNvSpPr>
            <a:spLocks noGrp="1"/>
          </p:cNvSpPr>
          <p:nvPr>
            <p:ph type="body" sz="quarter" idx="25"/>
          </p:nvPr>
        </p:nvSpPr>
        <p:spPr>
          <a:xfrm>
            <a:off x="6681800" y="3508283"/>
            <a:ext cx="2901181" cy="615103"/>
          </a:xfrm>
          <a:prstGeom prst="rect">
            <a:avLst/>
          </a:prstGeom>
        </p:spPr>
        <p:txBody>
          <a:bodyPr lIns="91420" tIns="45710" rIns="91420" bIns="45710" anchor="ctr" anchorCtr="0">
            <a:noAutofit/>
          </a:bodyPr>
          <a:lstStyle>
            <a:lvl1pPr marL="0" indent="0" algn="l">
              <a:buNone/>
              <a:defRPr sz="24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3" name="Text Placeholder 17"/>
          <p:cNvSpPr>
            <a:spLocks noGrp="1"/>
          </p:cNvSpPr>
          <p:nvPr>
            <p:ph type="body" sz="quarter" idx="26" hasCustomPrompt="1"/>
          </p:nvPr>
        </p:nvSpPr>
        <p:spPr>
          <a:xfrm>
            <a:off x="5886102" y="1775050"/>
            <a:ext cx="619753" cy="615103"/>
          </a:xfrm>
          <a:prstGeom prst="rect">
            <a:avLst/>
          </a:prstGeom>
          <a:noFill/>
          <a:ln>
            <a:noFill/>
          </a:ln>
        </p:spPr>
        <p:txBody>
          <a:bodyPr lIns="91420" tIns="45710" rIns="91420" bIns="45710" anchor="ctr" anchorCtr="0">
            <a:noAutofit/>
          </a:bodyPr>
          <a:lstStyle>
            <a:lvl1pPr marL="0" indent="0" algn="ctr">
              <a:buNone/>
              <a:defRPr sz="24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6</a:t>
            </a:r>
          </a:p>
        </p:txBody>
      </p:sp>
      <p:sp>
        <p:nvSpPr>
          <p:cNvPr id="64" name="Text Placeholder 17"/>
          <p:cNvSpPr>
            <a:spLocks noGrp="1"/>
          </p:cNvSpPr>
          <p:nvPr>
            <p:ph type="body" sz="quarter" idx="27" hasCustomPrompt="1"/>
          </p:nvPr>
        </p:nvSpPr>
        <p:spPr>
          <a:xfrm>
            <a:off x="5886102" y="2644113"/>
            <a:ext cx="619753" cy="615103"/>
          </a:xfrm>
          <a:prstGeom prst="rect">
            <a:avLst/>
          </a:prstGeom>
          <a:noFill/>
          <a:ln>
            <a:noFill/>
          </a:ln>
        </p:spPr>
        <p:txBody>
          <a:bodyPr lIns="91420" tIns="45710" rIns="91420" bIns="45710" anchor="ctr" anchorCtr="0">
            <a:noAutofit/>
          </a:bodyPr>
          <a:lstStyle>
            <a:lvl1pPr marL="0" indent="0" algn="ctr">
              <a:buNone/>
              <a:defRPr sz="24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7</a:t>
            </a:r>
          </a:p>
        </p:txBody>
      </p:sp>
      <p:sp>
        <p:nvSpPr>
          <p:cNvPr id="65" name="Text Placeholder 17"/>
          <p:cNvSpPr>
            <a:spLocks noGrp="1"/>
          </p:cNvSpPr>
          <p:nvPr>
            <p:ph type="body" sz="quarter" idx="28" hasCustomPrompt="1"/>
          </p:nvPr>
        </p:nvSpPr>
        <p:spPr>
          <a:xfrm>
            <a:off x="5886104" y="3505679"/>
            <a:ext cx="619753" cy="615103"/>
          </a:xfrm>
          <a:prstGeom prst="rect">
            <a:avLst/>
          </a:prstGeom>
          <a:noFill/>
          <a:ln>
            <a:noFill/>
          </a:ln>
        </p:spPr>
        <p:txBody>
          <a:bodyPr lIns="91420" tIns="45710" rIns="91420" bIns="45710" anchor="ctr" anchorCtr="0">
            <a:noAutofit/>
          </a:bodyPr>
          <a:lstStyle>
            <a:lvl1pPr marL="0" indent="0" algn="ctr">
              <a:buNone/>
              <a:defRPr sz="24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8</a:t>
            </a:r>
          </a:p>
        </p:txBody>
      </p:sp>
      <p:sp>
        <p:nvSpPr>
          <p:cNvPr id="66" name="Oval 65"/>
          <p:cNvSpPr/>
          <p:nvPr/>
        </p:nvSpPr>
        <p:spPr>
          <a:xfrm>
            <a:off x="5886104" y="4371130"/>
            <a:ext cx="619753" cy="619753"/>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121920" rtlCol="0" anchor="ctr" anchorCtr="0"/>
          <a:lstStyle/>
          <a:p>
            <a:pPr algn="ctr"/>
            <a:endParaRPr lang="en-US" sz="2400" dirty="0">
              <a:ln>
                <a:solidFill>
                  <a:schemeClr val="bg2"/>
                </a:solidFill>
              </a:ln>
              <a:solidFill>
                <a:schemeClr val="bg2"/>
              </a:solidFill>
              <a:cs typeface="Arial"/>
            </a:endParaRPr>
          </a:p>
        </p:txBody>
      </p:sp>
      <p:sp>
        <p:nvSpPr>
          <p:cNvPr id="67" name="Text Placeholder 17"/>
          <p:cNvSpPr>
            <a:spLocks noGrp="1"/>
          </p:cNvSpPr>
          <p:nvPr>
            <p:ph type="body" sz="quarter" idx="29"/>
          </p:nvPr>
        </p:nvSpPr>
        <p:spPr>
          <a:xfrm>
            <a:off x="6681801" y="4371130"/>
            <a:ext cx="2901181" cy="615103"/>
          </a:xfrm>
          <a:prstGeom prst="rect">
            <a:avLst/>
          </a:prstGeom>
        </p:spPr>
        <p:txBody>
          <a:bodyPr lIns="91420" tIns="45710" rIns="91420" bIns="45710" anchor="ctr" anchorCtr="0">
            <a:noAutofit/>
          </a:bodyPr>
          <a:lstStyle>
            <a:lvl1pPr marL="0" indent="0" algn="l">
              <a:buNone/>
              <a:defRPr sz="24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8" name="Text Placeholder 17"/>
          <p:cNvSpPr>
            <a:spLocks noGrp="1"/>
          </p:cNvSpPr>
          <p:nvPr>
            <p:ph type="body" sz="quarter" idx="30" hasCustomPrompt="1"/>
          </p:nvPr>
        </p:nvSpPr>
        <p:spPr>
          <a:xfrm>
            <a:off x="5886105" y="4368526"/>
            <a:ext cx="619753" cy="615103"/>
          </a:xfrm>
          <a:prstGeom prst="rect">
            <a:avLst/>
          </a:prstGeom>
          <a:noFill/>
          <a:ln>
            <a:noFill/>
          </a:ln>
        </p:spPr>
        <p:txBody>
          <a:bodyPr lIns="91420" tIns="45710" rIns="91420" bIns="45710" anchor="ctr" anchorCtr="0">
            <a:noAutofit/>
          </a:bodyPr>
          <a:lstStyle>
            <a:lvl1pPr marL="0" indent="0" algn="ctr">
              <a:buNone/>
              <a:defRPr sz="24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9</a:t>
            </a:r>
          </a:p>
        </p:txBody>
      </p:sp>
      <p:sp>
        <p:nvSpPr>
          <p:cNvPr id="69" name="Oval 68"/>
          <p:cNvSpPr/>
          <p:nvPr/>
        </p:nvSpPr>
        <p:spPr>
          <a:xfrm>
            <a:off x="5886105" y="5233977"/>
            <a:ext cx="619753" cy="619753"/>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121920" rtlCol="0" anchor="ctr" anchorCtr="0"/>
          <a:lstStyle/>
          <a:p>
            <a:pPr algn="ctr"/>
            <a:endParaRPr lang="en-US" sz="2400" dirty="0">
              <a:ln>
                <a:solidFill>
                  <a:schemeClr val="bg2"/>
                </a:solidFill>
              </a:ln>
              <a:solidFill>
                <a:schemeClr val="bg2"/>
              </a:solidFill>
              <a:cs typeface="Arial"/>
            </a:endParaRPr>
          </a:p>
        </p:txBody>
      </p:sp>
      <p:sp>
        <p:nvSpPr>
          <p:cNvPr id="70" name="Text Placeholder 17"/>
          <p:cNvSpPr>
            <a:spLocks noGrp="1"/>
          </p:cNvSpPr>
          <p:nvPr>
            <p:ph type="body" sz="quarter" idx="31"/>
          </p:nvPr>
        </p:nvSpPr>
        <p:spPr>
          <a:xfrm>
            <a:off x="6681803" y="5233977"/>
            <a:ext cx="2901181" cy="615103"/>
          </a:xfrm>
          <a:prstGeom prst="rect">
            <a:avLst/>
          </a:prstGeom>
        </p:spPr>
        <p:txBody>
          <a:bodyPr lIns="91420" tIns="45710" rIns="91420" bIns="45710" anchor="ctr" anchorCtr="0">
            <a:noAutofit/>
          </a:bodyPr>
          <a:lstStyle>
            <a:lvl1pPr marL="0" indent="0" algn="l">
              <a:buNone/>
              <a:defRPr sz="24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71" name="Text Placeholder 17"/>
          <p:cNvSpPr>
            <a:spLocks noGrp="1"/>
          </p:cNvSpPr>
          <p:nvPr>
            <p:ph type="body" sz="quarter" idx="32" hasCustomPrompt="1"/>
          </p:nvPr>
        </p:nvSpPr>
        <p:spPr>
          <a:xfrm>
            <a:off x="5886106" y="5231373"/>
            <a:ext cx="619753" cy="615103"/>
          </a:xfrm>
          <a:prstGeom prst="rect">
            <a:avLst/>
          </a:prstGeom>
          <a:noFill/>
          <a:ln>
            <a:noFill/>
          </a:ln>
        </p:spPr>
        <p:txBody>
          <a:bodyPr lIns="91420" tIns="45710" rIns="91420" bIns="45710" anchor="ctr" anchorCtr="0">
            <a:noAutofit/>
          </a:bodyPr>
          <a:lstStyle>
            <a:lvl1pPr marL="0" indent="0" algn="ctr">
              <a:buNone/>
              <a:defRPr sz="24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10</a:t>
            </a:r>
          </a:p>
        </p:txBody>
      </p:sp>
    </p:spTree>
    <p:extLst>
      <p:ext uri="{BB962C8B-B14F-4D97-AF65-F5344CB8AC3E}">
        <p14:creationId xmlns:p14="http://schemas.microsoft.com/office/powerpoint/2010/main" val="65777743"/>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13" Type="http://schemas.openxmlformats.org/officeDocument/2006/relationships/slideLayout" Target="../slideLayouts/slideLayout28.xml"/><Relationship Id="rId18" Type="http://schemas.openxmlformats.org/officeDocument/2006/relationships/hyperlink" Target="mailto:info@ucu.ac.ug" TargetMode="External"/><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slideLayout" Target="../slideLayouts/slideLayout27.xml"/><Relationship Id="rId17" Type="http://schemas.openxmlformats.org/officeDocument/2006/relationships/image" Target="../media/image3.png"/><Relationship Id="rId2" Type="http://schemas.openxmlformats.org/officeDocument/2006/relationships/slideLayout" Target="../slideLayouts/slideLayout17.xml"/><Relationship Id="rId16" Type="http://schemas.openxmlformats.org/officeDocument/2006/relationships/theme" Target="../theme/theme2.xml"/><Relationship Id="rId20" Type="http://schemas.openxmlformats.org/officeDocument/2006/relationships/image" Target="../media/image4.png"/><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5" Type="http://schemas.openxmlformats.org/officeDocument/2006/relationships/slideLayout" Target="../slideLayouts/slideLayout30.xml"/><Relationship Id="rId10" Type="http://schemas.openxmlformats.org/officeDocument/2006/relationships/slideLayout" Target="../slideLayouts/slideLayout25.xml"/><Relationship Id="rId19" Type="http://schemas.openxmlformats.org/officeDocument/2006/relationships/hyperlink" Target="http://www.ucu.ac.ug/" TargetMode="External"/><Relationship Id="rId4" Type="http://schemas.openxmlformats.org/officeDocument/2006/relationships/slideLayout" Target="../slideLayouts/slideLayout19.xml"/><Relationship Id="rId9" Type="http://schemas.openxmlformats.org/officeDocument/2006/relationships/slideLayout" Target="../slideLayouts/slideLayout24.xml"/><Relationship Id="rId14" Type="http://schemas.openxmlformats.org/officeDocument/2006/relationships/slideLayout" Target="../slideLayouts/slideLayout2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5"/>
          <p:cNvSpPr>
            <a:spLocks noGrp="1"/>
          </p:cNvSpPr>
          <p:nvPr>
            <p:ph type="title"/>
          </p:nvPr>
        </p:nvSpPr>
        <p:spPr bwMode="auto">
          <a:xfrm>
            <a:off x="584200" y="455085"/>
            <a:ext cx="11127317" cy="9757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4" tIns="45712" rIns="91424" bIns="45712" numCol="1" anchor="ctr" anchorCtr="0" compatLnSpc="1">
            <a:prstTxWarp prst="textNoShape">
              <a:avLst/>
            </a:prstTxWarp>
          </a:bodyPr>
          <a:lstStyle/>
          <a:p>
            <a:pPr lvl="0"/>
            <a:r>
              <a:rPr lang="en-GB" altLang="en-US" dirty="0"/>
              <a:t>Title Goes Here</a:t>
            </a:r>
          </a:p>
        </p:txBody>
      </p:sp>
      <p:sp>
        <p:nvSpPr>
          <p:cNvPr id="12" name="Rectangle 7"/>
          <p:cNvSpPr>
            <a:spLocks noChangeArrowheads="1"/>
          </p:cNvSpPr>
          <p:nvPr/>
        </p:nvSpPr>
        <p:spPr bwMode="ltGray">
          <a:xfrm>
            <a:off x="11354627" y="6323876"/>
            <a:ext cx="290868" cy="206025"/>
          </a:xfrm>
          <a:prstGeom prst="rect">
            <a:avLst/>
          </a:prstGeom>
          <a:noFill/>
          <a:ln w="9525" algn="ctr">
            <a:noFill/>
            <a:miter lim="800000"/>
            <a:headEnd/>
            <a:tailEnd/>
          </a:ln>
          <a:effectLst/>
        </p:spPr>
        <p:txBody>
          <a:bodyPr wrap="none" lIns="82115" tIns="41056" rIns="82115" bIns="41056" anchor="b">
            <a:spAutoFit/>
          </a:bodyPr>
          <a:lstStyle/>
          <a:p>
            <a:pPr algn="r" defTabSz="814305" fontAlgn="auto">
              <a:spcBef>
                <a:spcPts val="0"/>
              </a:spcBef>
              <a:spcAft>
                <a:spcPts val="0"/>
              </a:spcAft>
              <a:defRPr/>
            </a:pPr>
            <a:fld id="{6A1E46DC-7EF6-4EA2-B285-14272867D133}" type="slidenum">
              <a:rPr lang="en-US" sz="800">
                <a:solidFill>
                  <a:schemeClr val="accent3">
                    <a:lumMod val="85000"/>
                  </a:schemeClr>
                </a:solidFill>
                <a:latin typeface="+mn-lt"/>
                <a:ea typeface="+mn-ea"/>
                <a:cs typeface="CiscoSans Thin"/>
              </a:rPr>
              <a:pPr algn="r" defTabSz="814305" fontAlgn="auto">
                <a:spcBef>
                  <a:spcPts val="0"/>
                </a:spcBef>
                <a:spcAft>
                  <a:spcPts val="0"/>
                </a:spcAft>
                <a:defRPr/>
              </a:pPr>
              <a:t>‹#›</a:t>
            </a:fld>
            <a:endParaRPr lang="en-US" sz="800" dirty="0">
              <a:solidFill>
                <a:schemeClr val="accent3">
                  <a:lumMod val="85000"/>
                </a:schemeClr>
              </a:solidFill>
              <a:latin typeface="+mn-lt"/>
              <a:ea typeface="+mn-ea"/>
              <a:cs typeface="CiscoSans Thin"/>
            </a:endParaRPr>
          </a:p>
        </p:txBody>
      </p:sp>
      <p:sp>
        <p:nvSpPr>
          <p:cNvPr id="13" name="Rectangle 4"/>
          <p:cNvSpPr>
            <a:spLocks noChangeArrowheads="1"/>
          </p:cNvSpPr>
          <p:nvPr/>
        </p:nvSpPr>
        <p:spPr bwMode="ltGray">
          <a:xfrm>
            <a:off x="7823344" y="6322205"/>
            <a:ext cx="3544024" cy="206025"/>
          </a:xfrm>
          <a:prstGeom prst="rect">
            <a:avLst/>
          </a:prstGeom>
          <a:noFill/>
          <a:ln w="9525">
            <a:noFill/>
            <a:miter lim="800000"/>
            <a:headEnd/>
            <a:tailEnd/>
          </a:ln>
          <a:effectLst/>
        </p:spPr>
        <p:txBody>
          <a:bodyPr lIns="82115" tIns="41056" rIns="82115" bIns="41056" anchor="b">
            <a:spAutoFit/>
          </a:bodyPr>
          <a:lstStyle/>
          <a:p>
            <a:pPr defTabSz="814305" fontAlgn="auto">
              <a:spcBef>
                <a:spcPts val="0"/>
              </a:spcBef>
              <a:spcAft>
                <a:spcPts val="0"/>
              </a:spcAft>
              <a:defRPr/>
            </a:pPr>
            <a:r>
              <a:rPr lang="en-US" sz="800" dirty="0">
                <a:solidFill>
                  <a:schemeClr val="accent3">
                    <a:lumMod val="85000"/>
                  </a:schemeClr>
                </a:solidFill>
                <a:latin typeface="+mn-lt"/>
                <a:ea typeface="+mn-ea"/>
                <a:cs typeface="CiscoSans Thin"/>
              </a:rPr>
              <a:t>© 2016  Cisco and/or its affiliates. All rights reserved.   Cisco Confidential</a:t>
            </a:r>
          </a:p>
        </p:txBody>
      </p:sp>
      <p:grpSp>
        <p:nvGrpSpPr>
          <p:cNvPr id="6" name="Group 4"/>
          <p:cNvGrpSpPr>
            <a:grpSpLocks noChangeAspect="1"/>
          </p:cNvGrpSpPr>
          <p:nvPr/>
        </p:nvGrpSpPr>
        <p:grpSpPr bwMode="auto">
          <a:xfrm>
            <a:off x="677386" y="6286929"/>
            <a:ext cx="453676" cy="241299"/>
            <a:chOff x="310" y="249"/>
            <a:chExt cx="502" cy="267"/>
          </a:xfrm>
          <a:solidFill>
            <a:schemeClr val="accent5"/>
          </a:solidFill>
        </p:grpSpPr>
        <p:sp>
          <p:nvSpPr>
            <p:cNvPr id="7" name="Rectangle 5"/>
            <p:cNvSpPr>
              <a:spLocks noChangeArrowheads="1"/>
            </p:cNvSpPr>
            <p:nvPr/>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00" dirty="0"/>
            </a:p>
          </p:txBody>
        </p:sp>
        <p:sp>
          <p:nvSpPr>
            <p:cNvPr id="8" name="Freeform 6"/>
            <p:cNvSpPr>
              <a:spLocks/>
            </p:cNvSpPr>
            <p:nvPr/>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dirty="0"/>
            </a:p>
          </p:txBody>
        </p:sp>
        <p:sp>
          <p:nvSpPr>
            <p:cNvPr id="9" name="Freeform 7"/>
            <p:cNvSpPr>
              <a:spLocks/>
            </p:cNvSpPr>
            <p:nvPr/>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dirty="0"/>
            </a:p>
          </p:txBody>
        </p:sp>
        <p:sp>
          <p:nvSpPr>
            <p:cNvPr id="10" name="Freeform 8"/>
            <p:cNvSpPr>
              <a:spLocks noEditPoints="1"/>
            </p:cNvSpPr>
            <p:nvPr/>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dirty="0"/>
            </a:p>
          </p:txBody>
        </p:sp>
        <p:sp>
          <p:nvSpPr>
            <p:cNvPr id="11" name="Freeform 9"/>
            <p:cNvSpPr>
              <a:spLocks/>
            </p:cNvSpPr>
            <p:nvPr/>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dirty="0"/>
            </a:p>
          </p:txBody>
        </p:sp>
        <p:sp>
          <p:nvSpPr>
            <p:cNvPr id="14" name="Freeform 10"/>
            <p:cNvSpPr>
              <a:spLocks/>
            </p:cNvSpPr>
            <p:nvPr/>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dirty="0"/>
            </a:p>
          </p:txBody>
        </p:sp>
        <p:sp>
          <p:nvSpPr>
            <p:cNvPr id="15" name="Freeform 11"/>
            <p:cNvSpPr>
              <a:spLocks/>
            </p:cNvSpPr>
            <p:nvPr/>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dirty="0"/>
            </a:p>
          </p:txBody>
        </p:sp>
        <p:sp>
          <p:nvSpPr>
            <p:cNvPr id="16" name="Freeform 12"/>
            <p:cNvSpPr>
              <a:spLocks/>
            </p:cNvSpPr>
            <p:nvPr/>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dirty="0"/>
            </a:p>
          </p:txBody>
        </p:sp>
        <p:sp>
          <p:nvSpPr>
            <p:cNvPr id="17" name="Freeform 13"/>
            <p:cNvSpPr>
              <a:spLocks/>
            </p:cNvSpPr>
            <p:nvPr/>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dirty="0"/>
            </a:p>
          </p:txBody>
        </p:sp>
        <p:sp>
          <p:nvSpPr>
            <p:cNvPr id="18" name="Freeform 14"/>
            <p:cNvSpPr>
              <a:spLocks/>
            </p:cNvSpPr>
            <p:nvPr/>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dirty="0"/>
            </a:p>
          </p:txBody>
        </p:sp>
        <p:sp>
          <p:nvSpPr>
            <p:cNvPr id="19" name="Freeform 15"/>
            <p:cNvSpPr>
              <a:spLocks/>
            </p:cNvSpPr>
            <p:nvPr/>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dirty="0"/>
            </a:p>
          </p:txBody>
        </p:sp>
        <p:sp>
          <p:nvSpPr>
            <p:cNvPr id="20" name="Freeform 16"/>
            <p:cNvSpPr>
              <a:spLocks/>
            </p:cNvSpPr>
            <p:nvPr/>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dirty="0"/>
            </a:p>
          </p:txBody>
        </p:sp>
        <p:sp>
          <p:nvSpPr>
            <p:cNvPr id="21" name="Freeform 17"/>
            <p:cNvSpPr>
              <a:spLocks/>
            </p:cNvSpPr>
            <p:nvPr/>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dirty="0"/>
            </a:p>
          </p:txBody>
        </p:sp>
        <p:sp>
          <p:nvSpPr>
            <p:cNvPr id="22" name="Freeform 18"/>
            <p:cNvSpPr>
              <a:spLocks/>
            </p:cNvSpPr>
            <p:nvPr/>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dirty="0"/>
            </a:p>
          </p:txBody>
        </p:sp>
      </p:grpSp>
    </p:spTree>
    <p:extLst>
      <p:ext uri="{BB962C8B-B14F-4D97-AF65-F5344CB8AC3E}">
        <p14:creationId xmlns:p14="http://schemas.microsoft.com/office/powerpoint/2010/main" val="58507872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transition spd="slow">
    <p:wipe/>
  </p:transition>
  <p:txStyles>
    <p:titleStyle>
      <a:lvl1pPr algn="l" defTabSz="912261" rtl="0" eaLnBrk="1" fontAlgn="base" hangingPunct="1">
        <a:lnSpc>
          <a:spcPct val="80000"/>
        </a:lnSpc>
        <a:spcBef>
          <a:spcPct val="0"/>
        </a:spcBef>
        <a:spcAft>
          <a:spcPct val="0"/>
        </a:spcAft>
        <a:defRPr lang="en-US" sz="4267" kern="1200" dirty="0">
          <a:solidFill>
            <a:schemeClr val="accent4"/>
          </a:solidFill>
          <a:latin typeface="+mj-lt"/>
          <a:ea typeface="ＭＳ Ｐゴシック" charset="0"/>
          <a:cs typeface="CiscoSans"/>
        </a:defRPr>
      </a:lvl1pPr>
      <a:lvl2pPr algn="l" defTabSz="912261" rtl="0" eaLnBrk="1" fontAlgn="base" hangingPunct="1">
        <a:lnSpc>
          <a:spcPct val="80000"/>
        </a:lnSpc>
        <a:spcBef>
          <a:spcPct val="0"/>
        </a:spcBef>
        <a:spcAft>
          <a:spcPct val="0"/>
        </a:spcAft>
        <a:defRPr sz="4267">
          <a:solidFill>
            <a:srgbClr val="676767"/>
          </a:solidFill>
          <a:latin typeface="Arial" charset="0"/>
          <a:ea typeface="ＭＳ Ｐゴシック" charset="0"/>
          <a:cs typeface="CiscoSans" pitchFamily="34" charset="0"/>
        </a:defRPr>
      </a:lvl2pPr>
      <a:lvl3pPr algn="l" defTabSz="912261" rtl="0" eaLnBrk="1" fontAlgn="base" hangingPunct="1">
        <a:lnSpc>
          <a:spcPct val="80000"/>
        </a:lnSpc>
        <a:spcBef>
          <a:spcPct val="0"/>
        </a:spcBef>
        <a:spcAft>
          <a:spcPct val="0"/>
        </a:spcAft>
        <a:defRPr sz="4267">
          <a:solidFill>
            <a:srgbClr val="676767"/>
          </a:solidFill>
          <a:latin typeface="Arial" charset="0"/>
          <a:ea typeface="ＭＳ Ｐゴシック" charset="0"/>
          <a:cs typeface="CiscoSans" pitchFamily="34" charset="0"/>
        </a:defRPr>
      </a:lvl3pPr>
      <a:lvl4pPr algn="l" defTabSz="912261" rtl="0" eaLnBrk="1" fontAlgn="base" hangingPunct="1">
        <a:lnSpc>
          <a:spcPct val="80000"/>
        </a:lnSpc>
        <a:spcBef>
          <a:spcPct val="0"/>
        </a:spcBef>
        <a:spcAft>
          <a:spcPct val="0"/>
        </a:spcAft>
        <a:defRPr sz="4267">
          <a:solidFill>
            <a:srgbClr val="676767"/>
          </a:solidFill>
          <a:latin typeface="Arial" charset="0"/>
          <a:ea typeface="ＭＳ Ｐゴシック" charset="0"/>
          <a:cs typeface="CiscoSans" pitchFamily="34" charset="0"/>
        </a:defRPr>
      </a:lvl4pPr>
      <a:lvl5pPr algn="l" defTabSz="912261" rtl="0" eaLnBrk="1" fontAlgn="base" hangingPunct="1">
        <a:lnSpc>
          <a:spcPct val="80000"/>
        </a:lnSpc>
        <a:spcBef>
          <a:spcPct val="0"/>
        </a:spcBef>
        <a:spcAft>
          <a:spcPct val="0"/>
        </a:spcAft>
        <a:defRPr sz="4267">
          <a:solidFill>
            <a:srgbClr val="676767"/>
          </a:solidFill>
          <a:latin typeface="Arial" charset="0"/>
          <a:ea typeface="ＭＳ Ｐゴシック" charset="0"/>
          <a:cs typeface="CiscoSans" pitchFamily="34" charset="0"/>
        </a:defRPr>
      </a:lvl5pPr>
      <a:lvl6pPr marL="609585" algn="l" defTabSz="912261" rtl="0" eaLnBrk="1" fontAlgn="base" hangingPunct="1">
        <a:lnSpc>
          <a:spcPct val="80000"/>
        </a:lnSpc>
        <a:spcBef>
          <a:spcPct val="0"/>
        </a:spcBef>
        <a:spcAft>
          <a:spcPct val="0"/>
        </a:spcAft>
        <a:defRPr sz="4267">
          <a:solidFill>
            <a:srgbClr val="676767"/>
          </a:solidFill>
          <a:latin typeface="Arial" charset="0"/>
          <a:ea typeface="ＭＳ Ｐゴシック" charset="0"/>
        </a:defRPr>
      </a:lvl6pPr>
      <a:lvl7pPr marL="1219170" algn="l" defTabSz="912261" rtl="0" eaLnBrk="1" fontAlgn="base" hangingPunct="1">
        <a:lnSpc>
          <a:spcPct val="80000"/>
        </a:lnSpc>
        <a:spcBef>
          <a:spcPct val="0"/>
        </a:spcBef>
        <a:spcAft>
          <a:spcPct val="0"/>
        </a:spcAft>
        <a:defRPr sz="4267">
          <a:solidFill>
            <a:srgbClr val="676767"/>
          </a:solidFill>
          <a:latin typeface="Arial" charset="0"/>
          <a:ea typeface="ＭＳ Ｐゴシック" charset="0"/>
        </a:defRPr>
      </a:lvl7pPr>
      <a:lvl8pPr marL="1828754" algn="l" defTabSz="912261" rtl="0" eaLnBrk="1" fontAlgn="base" hangingPunct="1">
        <a:lnSpc>
          <a:spcPct val="80000"/>
        </a:lnSpc>
        <a:spcBef>
          <a:spcPct val="0"/>
        </a:spcBef>
        <a:spcAft>
          <a:spcPct val="0"/>
        </a:spcAft>
        <a:defRPr sz="4267">
          <a:solidFill>
            <a:srgbClr val="676767"/>
          </a:solidFill>
          <a:latin typeface="Arial" charset="0"/>
          <a:ea typeface="ＭＳ Ｐゴシック" charset="0"/>
        </a:defRPr>
      </a:lvl8pPr>
      <a:lvl9pPr marL="2438339" algn="l" defTabSz="912261" rtl="0" eaLnBrk="1" fontAlgn="base" hangingPunct="1">
        <a:lnSpc>
          <a:spcPct val="80000"/>
        </a:lnSpc>
        <a:spcBef>
          <a:spcPct val="0"/>
        </a:spcBef>
        <a:spcAft>
          <a:spcPct val="0"/>
        </a:spcAft>
        <a:defRPr sz="4267">
          <a:solidFill>
            <a:srgbClr val="676767"/>
          </a:solidFill>
          <a:latin typeface="Arial" charset="0"/>
          <a:ea typeface="ＭＳ Ｐゴシック" charset="0"/>
        </a:defRPr>
      </a:lvl9pPr>
    </p:titleStyle>
    <p:bodyStyle>
      <a:lvl1pPr marL="226478" indent="-226478" algn="l" defTabSz="912261" rtl="0" eaLnBrk="1" fontAlgn="base" hangingPunct="1">
        <a:lnSpc>
          <a:spcPct val="95000"/>
        </a:lnSpc>
        <a:spcBef>
          <a:spcPts val="1433"/>
        </a:spcBef>
        <a:spcAft>
          <a:spcPct val="0"/>
        </a:spcAft>
        <a:buClr>
          <a:schemeClr val="tx2"/>
        </a:buClr>
        <a:buSzPct val="90000"/>
        <a:buFont typeface="Arial" charset="0"/>
        <a:buChar char="•"/>
        <a:defRPr lang="en-US" sz="2000" kern="1200" dirty="0">
          <a:solidFill>
            <a:schemeClr val="tx1"/>
          </a:solidFill>
          <a:latin typeface="+mn-lt"/>
          <a:ea typeface="ＭＳ Ｐゴシック" charset="0"/>
          <a:cs typeface="CiscoSans"/>
        </a:defRPr>
      </a:lvl1pPr>
      <a:lvl2pPr marL="478355" indent="-287859" algn="l" defTabSz="912261" rtl="0" eaLnBrk="1" fontAlgn="base" hangingPunct="1">
        <a:lnSpc>
          <a:spcPct val="95000"/>
        </a:lnSpc>
        <a:spcBef>
          <a:spcPts val="800"/>
        </a:spcBef>
        <a:spcAft>
          <a:spcPct val="0"/>
        </a:spcAft>
        <a:buClr>
          <a:schemeClr val="tx2"/>
        </a:buClr>
        <a:buFont typeface="Arial" charset="0"/>
        <a:buChar char="•"/>
        <a:defRPr lang="en-US" sz="1867" kern="1200" dirty="0">
          <a:solidFill>
            <a:schemeClr val="tx1"/>
          </a:solidFill>
          <a:latin typeface="+mn-lt"/>
          <a:ea typeface="ＭＳ Ｐゴシック" charset="0"/>
          <a:cs typeface="CiscoSans"/>
        </a:defRPr>
      </a:lvl2pPr>
      <a:lvl3pPr marL="575719" indent="-226478" algn="l" defTabSz="912261" rtl="0" eaLnBrk="1" fontAlgn="base" hangingPunct="1">
        <a:lnSpc>
          <a:spcPct val="95000"/>
        </a:lnSpc>
        <a:spcBef>
          <a:spcPts val="833"/>
        </a:spcBef>
        <a:spcAft>
          <a:spcPct val="0"/>
        </a:spcAft>
        <a:buFont typeface="Arial" charset="0"/>
        <a:buChar char="•"/>
        <a:defRPr lang="en-US" sz="1600" kern="1200" dirty="0">
          <a:solidFill>
            <a:schemeClr val="tx1"/>
          </a:solidFill>
          <a:latin typeface="+mn-lt"/>
          <a:ea typeface="ＭＳ Ｐゴシック" charset="0"/>
          <a:cs typeface="CiscoSans"/>
        </a:defRPr>
      </a:lvl3pPr>
      <a:lvl4pPr marL="670967" indent="-226478" algn="l" defTabSz="912261" rtl="0" eaLnBrk="1" fontAlgn="base" hangingPunct="1">
        <a:lnSpc>
          <a:spcPct val="95000"/>
        </a:lnSpc>
        <a:spcBef>
          <a:spcPts val="833"/>
        </a:spcBef>
        <a:spcAft>
          <a:spcPct val="0"/>
        </a:spcAft>
        <a:buFont typeface="Arial" charset="0"/>
        <a:buChar char="•"/>
        <a:defRPr lang="en-US" sz="1467" kern="1200" dirty="0">
          <a:solidFill>
            <a:schemeClr val="tx1"/>
          </a:solidFill>
          <a:latin typeface="+mn-lt"/>
          <a:ea typeface="ＭＳ Ｐゴシック" charset="0"/>
          <a:cs typeface="CiscoSans"/>
        </a:defRPr>
      </a:lvl4pPr>
      <a:lvl5pPr marL="766214" indent="-226478" algn="l" defTabSz="912261" rtl="0" eaLnBrk="1" fontAlgn="base" hangingPunct="1">
        <a:lnSpc>
          <a:spcPct val="95000"/>
        </a:lnSpc>
        <a:spcBef>
          <a:spcPts val="833"/>
        </a:spcBef>
        <a:spcAft>
          <a:spcPct val="0"/>
        </a:spcAft>
        <a:buFont typeface="Arial" charset="0"/>
        <a:buChar char="•"/>
        <a:defRPr lang="en-US" sz="1467" kern="1200" dirty="0">
          <a:solidFill>
            <a:schemeClr val="tx1"/>
          </a:solidFill>
          <a:latin typeface="+mn-lt"/>
          <a:ea typeface="ＭＳ Ｐゴシック" charset="0"/>
          <a:cs typeface="CiscoSans"/>
        </a:defRPr>
      </a:lvl5pPr>
      <a:lvl6pPr marL="1151779" indent="-228588" algn="l" defTabSz="914346" rtl="0" eaLnBrk="1" latinLnBrk="0" hangingPunct="1">
        <a:spcBef>
          <a:spcPts val="800"/>
        </a:spcBef>
        <a:buFont typeface="Arial" pitchFamily="34" charset="0"/>
        <a:buChar char="•"/>
        <a:defRPr sz="1200" kern="1200" baseline="0">
          <a:solidFill>
            <a:schemeClr val="tx1"/>
          </a:solidFill>
          <a:latin typeface="+mn-lt"/>
          <a:ea typeface="+mn-ea"/>
          <a:cs typeface="+mn-cs"/>
        </a:defRPr>
      </a:lvl6pPr>
      <a:lvl7pPr marL="1247761" indent="-228557" algn="l" defTabSz="914346" rtl="0" eaLnBrk="1" latinLnBrk="0" hangingPunct="1">
        <a:spcBef>
          <a:spcPts val="800"/>
        </a:spcBef>
        <a:buFont typeface="Arial" pitchFamily="34" charset="0"/>
        <a:buChar char="•"/>
        <a:defRPr sz="1067" kern="1200" baseline="0">
          <a:solidFill>
            <a:schemeClr val="tx1"/>
          </a:solidFill>
          <a:latin typeface="+mn-lt"/>
          <a:ea typeface="+mn-ea"/>
          <a:cs typeface="+mn-cs"/>
        </a:defRPr>
      </a:lvl7pPr>
      <a:lvl8pPr marL="3200213" indent="0" algn="l" defTabSz="914346" rtl="0" eaLnBrk="1" latinLnBrk="0" hangingPunct="1">
        <a:spcBef>
          <a:spcPct val="20000"/>
        </a:spcBef>
        <a:buFont typeface="Arial" pitchFamily="34" charset="0"/>
        <a:buNone/>
        <a:defRPr sz="2000" kern="1200">
          <a:solidFill>
            <a:schemeClr val="tx1"/>
          </a:solidFill>
          <a:latin typeface="+mn-lt"/>
          <a:ea typeface="+mn-ea"/>
          <a:cs typeface="+mn-cs"/>
        </a:defRPr>
      </a:lvl8pPr>
      <a:lvl9pPr marL="3885974" indent="-228588" algn="l" defTabSz="914346"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46" rtl="0" eaLnBrk="1" latinLnBrk="0" hangingPunct="1">
        <a:defRPr sz="1867" kern="1200">
          <a:solidFill>
            <a:schemeClr val="tx1"/>
          </a:solidFill>
          <a:latin typeface="+mn-lt"/>
          <a:ea typeface="+mn-ea"/>
          <a:cs typeface="+mn-cs"/>
        </a:defRPr>
      </a:lvl1pPr>
      <a:lvl2pPr marL="457170" algn="l" defTabSz="914346" rtl="0" eaLnBrk="1" latinLnBrk="0" hangingPunct="1">
        <a:defRPr sz="1867" kern="1200">
          <a:solidFill>
            <a:schemeClr val="tx1"/>
          </a:solidFill>
          <a:latin typeface="+mn-lt"/>
          <a:ea typeface="+mn-ea"/>
          <a:cs typeface="+mn-cs"/>
        </a:defRPr>
      </a:lvl2pPr>
      <a:lvl3pPr marL="914346" algn="l" defTabSz="914346" rtl="0" eaLnBrk="1" latinLnBrk="0" hangingPunct="1">
        <a:defRPr sz="1867" kern="1200">
          <a:solidFill>
            <a:schemeClr val="tx1"/>
          </a:solidFill>
          <a:latin typeface="+mn-lt"/>
          <a:ea typeface="+mn-ea"/>
          <a:cs typeface="+mn-cs"/>
        </a:defRPr>
      </a:lvl3pPr>
      <a:lvl4pPr marL="1371519" algn="l" defTabSz="914346" rtl="0" eaLnBrk="1" latinLnBrk="0" hangingPunct="1">
        <a:defRPr sz="1867" kern="1200">
          <a:solidFill>
            <a:schemeClr val="tx1"/>
          </a:solidFill>
          <a:latin typeface="+mn-lt"/>
          <a:ea typeface="+mn-ea"/>
          <a:cs typeface="+mn-cs"/>
        </a:defRPr>
      </a:lvl4pPr>
      <a:lvl5pPr marL="1828694" algn="l" defTabSz="914346" rtl="0" eaLnBrk="1" latinLnBrk="0" hangingPunct="1">
        <a:defRPr sz="1867" kern="1200">
          <a:solidFill>
            <a:schemeClr val="tx1"/>
          </a:solidFill>
          <a:latin typeface="+mn-lt"/>
          <a:ea typeface="+mn-ea"/>
          <a:cs typeface="+mn-cs"/>
        </a:defRPr>
      </a:lvl5pPr>
      <a:lvl6pPr marL="2285864" algn="l" defTabSz="914346" rtl="0" eaLnBrk="1" latinLnBrk="0" hangingPunct="1">
        <a:defRPr sz="1867" kern="1200">
          <a:solidFill>
            <a:schemeClr val="tx1"/>
          </a:solidFill>
          <a:latin typeface="+mn-lt"/>
          <a:ea typeface="+mn-ea"/>
          <a:cs typeface="+mn-cs"/>
        </a:defRPr>
      </a:lvl6pPr>
      <a:lvl7pPr marL="2743041" algn="l" defTabSz="914346" rtl="0" eaLnBrk="1" latinLnBrk="0" hangingPunct="1">
        <a:defRPr sz="1867" kern="1200">
          <a:solidFill>
            <a:schemeClr val="tx1"/>
          </a:solidFill>
          <a:latin typeface="+mn-lt"/>
          <a:ea typeface="+mn-ea"/>
          <a:cs typeface="+mn-cs"/>
        </a:defRPr>
      </a:lvl7pPr>
      <a:lvl8pPr marL="3200213" algn="l" defTabSz="914346" rtl="0" eaLnBrk="1" latinLnBrk="0" hangingPunct="1">
        <a:defRPr sz="1867" kern="1200">
          <a:solidFill>
            <a:schemeClr val="tx1"/>
          </a:solidFill>
          <a:latin typeface="+mn-lt"/>
          <a:ea typeface="+mn-ea"/>
          <a:cs typeface="+mn-cs"/>
        </a:defRPr>
      </a:lvl8pPr>
      <a:lvl9pPr marL="3657389" algn="l" defTabSz="914346" rtl="0" eaLnBrk="1" latinLnBrk="0" hangingPunct="1">
        <a:defRPr sz="1867"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p15:clr>
            <a:srgbClr val="F26B43"/>
          </p15:clr>
        </p15:guide>
        <p15:guide id="2" pos="336">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CB9D1C1C-C874-3B4C-BFA8-814DB2F2DE8B}"/>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9776793" y="0"/>
            <a:ext cx="2415209" cy="735885"/>
          </a:xfrm>
          <a:prstGeom prst="rect">
            <a:avLst/>
          </a:prstGeom>
        </p:spPr>
      </p:pic>
      <p:sp>
        <p:nvSpPr>
          <p:cNvPr id="2" name="Title Placeholder 1">
            <a:extLst>
              <a:ext uri="{FF2B5EF4-FFF2-40B4-BE49-F238E27FC236}">
                <a16:creationId xmlns:a16="http://schemas.microsoft.com/office/drawing/2014/main" id="{05C434D8-BE21-3C4F-B966-C264E42D1A88}"/>
              </a:ext>
            </a:extLst>
          </p:cNvPr>
          <p:cNvSpPr>
            <a:spLocks noGrp="1"/>
          </p:cNvSpPr>
          <p:nvPr>
            <p:ph type="title"/>
          </p:nvPr>
        </p:nvSpPr>
        <p:spPr>
          <a:xfrm>
            <a:off x="838200" y="365127"/>
            <a:ext cx="10515600" cy="1143000"/>
          </a:xfrm>
          <a:prstGeom prst="rect">
            <a:avLst/>
          </a:prstGeom>
        </p:spPr>
        <p:txBody>
          <a:bodyPr vert="horz" lIns="91440" tIns="45720" rIns="91440" bIns="45720" rtlCol="0" anchor="ctr">
            <a:normAutofit/>
          </a:bodyPr>
          <a:lstStyle/>
          <a:p>
            <a:r>
              <a:rPr lang="en-US"/>
              <a:t>Click to edit Master title style</a:t>
            </a:r>
            <a:endParaRPr lang="en-GB" dirty="0"/>
          </a:p>
        </p:txBody>
      </p:sp>
      <p:sp>
        <p:nvSpPr>
          <p:cNvPr id="3" name="Text Placeholder 2">
            <a:extLst>
              <a:ext uri="{FF2B5EF4-FFF2-40B4-BE49-F238E27FC236}">
                <a16:creationId xmlns:a16="http://schemas.microsoft.com/office/drawing/2014/main" id="{DBDB1CAF-D81D-0A48-8CB7-312CE0A6A119}"/>
              </a:ext>
            </a:extLst>
          </p:cNvPr>
          <p:cNvSpPr>
            <a:spLocks noGrp="1"/>
          </p:cNvSpPr>
          <p:nvPr>
            <p:ph type="body" idx="1"/>
          </p:nvPr>
        </p:nvSpPr>
        <p:spPr>
          <a:xfrm>
            <a:off x="838200" y="1687513"/>
            <a:ext cx="10515600" cy="448945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7" name="Rectangle 6">
            <a:extLst>
              <a:ext uri="{FF2B5EF4-FFF2-40B4-BE49-F238E27FC236}">
                <a16:creationId xmlns:a16="http://schemas.microsoft.com/office/drawing/2014/main" id="{27B366C6-09A4-FC49-AA7E-13E205387E20}"/>
              </a:ext>
            </a:extLst>
          </p:cNvPr>
          <p:cNvSpPr/>
          <p:nvPr/>
        </p:nvSpPr>
        <p:spPr>
          <a:xfrm>
            <a:off x="838200" y="1508127"/>
            <a:ext cx="11353800" cy="179387"/>
          </a:xfrm>
          <a:prstGeom prst="rect">
            <a:avLst/>
          </a:prstGeom>
          <a:solidFill>
            <a:srgbClr val="0B3D91"/>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8" name="Rectangle 7">
            <a:extLst>
              <a:ext uri="{FF2B5EF4-FFF2-40B4-BE49-F238E27FC236}">
                <a16:creationId xmlns:a16="http://schemas.microsoft.com/office/drawing/2014/main" id="{FBA8F2F6-9030-F947-8EE4-619A9675FB06}"/>
              </a:ext>
            </a:extLst>
          </p:cNvPr>
          <p:cNvSpPr/>
          <p:nvPr/>
        </p:nvSpPr>
        <p:spPr>
          <a:xfrm>
            <a:off x="0" y="1508127"/>
            <a:ext cx="838200" cy="179387"/>
          </a:xfrm>
          <a:prstGeom prst="rect">
            <a:avLst/>
          </a:prstGeom>
          <a:solidFill>
            <a:srgbClr val="D7014D"/>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2" name="Rectangle 11">
            <a:extLst>
              <a:ext uri="{FF2B5EF4-FFF2-40B4-BE49-F238E27FC236}">
                <a16:creationId xmlns:a16="http://schemas.microsoft.com/office/drawing/2014/main" id="{CF36DCC5-4FD1-2248-B65C-9FF0F5F3BFA1}"/>
              </a:ext>
            </a:extLst>
          </p:cNvPr>
          <p:cNvSpPr/>
          <p:nvPr/>
        </p:nvSpPr>
        <p:spPr>
          <a:xfrm>
            <a:off x="838200" y="1508125"/>
            <a:ext cx="838200" cy="179387"/>
          </a:xfrm>
          <a:prstGeom prst="rect">
            <a:avLst/>
          </a:prstGeom>
          <a:solidFill>
            <a:srgbClr val="FFD93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4" name="Date Placeholder 3">
            <a:extLst>
              <a:ext uri="{FF2B5EF4-FFF2-40B4-BE49-F238E27FC236}">
                <a16:creationId xmlns:a16="http://schemas.microsoft.com/office/drawing/2014/main" id="{6325CA02-C0BE-C748-BB6D-191D4A1F6F6E}"/>
              </a:ext>
            </a:extLst>
          </p:cNvPr>
          <p:cNvSpPr>
            <a:spLocks noGrp="1"/>
          </p:cNvSpPr>
          <p:nvPr>
            <p:ph type="dt" sz="half" idx="2"/>
          </p:nvPr>
        </p:nvSpPr>
        <p:spPr>
          <a:xfrm>
            <a:off x="838200" y="6356351"/>
            <a:ext cx="1028179"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45D528E-B0C4-574C-AE6E-B35A83CFEB13}" type="datetimeFigureOut">
              <a:rPr lang="en-GB" smtClean="0"/>
              <a:t>29/04/2024</a:t>
            </a:fld>
            <a:endParaRPr lang="en-GB" dirty="0"/>
          </a:p>
        </p:txBody>
      </p:sp>
      <p:sp>
        <p:nvSpPr>
          <p:cNvPr id="5" name="Footer Placeholder 4">
            <a:extLst>
              <a:ext uri="{FF2B5EF4-FFF2-40B4-BE49-F238E27FC236}">
                <a16:creationId xmlns:a16="http://schemas.microsoft.com/office/drawing/2014/main" id="{CE950729-1D81-7842-BB34-E0DBD93FE94C}"/>
              </a:ext>
            </a:extLst>
          </p:cNvPr>
          <p:cNvSpPr>
            <a:spLocks noGrp="1"/>
          </p:cNvSpPr>
          <p:nvPr>
            <p:ph type="ftr" sz="quarter" idx="3"/>
          </p:nvPr>
        </p:nvSpPr>
        <p:spPr>
          <a:xfrm>
            <a:off x="2116901" y="6251713"/>
            <a:ext cx="8129391" cy="469763"/>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dirty="0"/>
          </a:p>
        </p:txBody>
      </p:sp>
      <p:sp>
        <p:nvSpPr>
          <p:cNvPr id="15" name="TextBox 14">
            <a:extLst>
              <a:ext uri="{FF2B5EF4-FFF2-40B4-BE49-F238E27FC236}">
                <a16:creationId xmlns:a16="http://schemas.microsoft.com/office/drawing/2014/main" id="{FCD30695-89F9-9D40-8B73-8CF0F208D14C}"/>
              </a:ext>
            </a:extLst>
          </p:cNvPr>
          <p:cNvSpPr txBox="1"/>
          <p:nvPr/>
        </p:nvSpPr>
        <p:spPr>
          <a:xfrm>
            <a:off x="2116900" y="6356351"/>
            <a:ext cx="7517429" cy="431144"/>
          </a:xfrm>
          <a:prstGeom prst="rect">
            <a:avLst/>
          </a:prstGeom>
          <a:noFill/>
        </p:spPr>
        <p:txBody>
          <a:bodyPr wrap="square" rtlCol="0">
            <a:spAutoFit/>
          </a:bodyPr>
          <a:lstStyle/>
          <a:p>
            <a:pPr algn="ctr"/>
            <a:r>
              <a:rPr lang="en-GB" sz="851" b="1" dirty="0">
                <a:solidFill>
                  <a:srgbClr val="0B3D91"/>
                </a:solidFill>
              </a:rPr>
              <a:t>A Complete Education for A Complete Person</a:t>
            </a:r>
            <a:br>
              <a:rPr lang="en-GB" sz="700" dirty="0"/>
            </a:br>
            <a:r>
              <a:rPr lang="en-GB" sz="700" dirty="0"/>
              <a:t>P.O. Box 4, Mukono, Uganda, Plot 67-173, Bishop Tucker Road, Mukono Hill</a:t>
            </a:r>
            <a:r>
              <a:rPr lang="en-US" sz="700" dirty="0"/>
              <a:t> | </a:t>
            </a:r>
            <a:r>
              <a:rPr lang="en-GB" sz="700" dirty="0"/>
              <a:t>Tel: +256 (0) 312 350 800 Email: </a:t>
            </a:r>
            <a:r>
              <a:rPr lang="en-GB" sz="700" u="sng" dirty="0">
                <a:solidFill>
                  <a:srgbClr val="0000FF"/>
                </a:solidFill>
                <a:hlinkClick r:id="rId18">
                  <a:extLst>
                    <a:ext uri="{A12FA001-AC4F-418D-AE19-62706E023703}">
                      <ahyp:hlinkClr xmlns:ahyp="http://schemas.microsoft.com/office/drawing/2018/hyperlinkcolor" val="tx"/>
                    </a:ext>
                  </a:extLst>
                </a:hlinkClick>
              </a:rPr>
              <a:t>info@ucu.ac.ug</a:t>
            </a:r>
            <a:r>
              <a:rPr lang="en-GB" sz="700" dirty="0">
                <a:solidFill>
                  <a:srgbClr val="0000FF"/>
                </a:solidFill>
              </a:rPr>
              <a:t> </a:t>
            </a:r>
            <a:r>
              <a:rPr lang="en-GB" sz="700" dirty="0"/>
              <a:t>Web: </a:t>
            </a:r>
            <a:r>
              <a:rPr lang="en-GB" sz="700" u="sng" dirty="0">
                <a:solidFill>
                  <a:srgbClr val="0000FF"/>
                </a:solidFill>
              </a:rPr>
              <a:t>https://</a:t>
            </a:r>
            <a:r>
              <a:rPr lang="en-GB" sz="700" u="sng" dirty="0">
                <a:solidFill>
                  <a:srgbClr val="0000FF"/>
                </a:solidFill>
                <a:hlinkClick r:id="rId19">
                  <a:extLst>
                    <a:ext uri="{A12FA001-AC4F-418D-AE19-62706E023703}">
                      <ahyp:hlinkClr xmlns:ahyp="http://schemas.microsoft.com/office/drawing/2018/hyperlinkcolor" val="tx"/>
                    </a:ext>
                  </a:extLst>
                </a:hlinkClick>
              </a:rPr>
              <a:t>ucu.ac.ug</a:t>
            </a:r>
            <a:endParaRPr lang="en-US" sz="700" u="sng" dirty="0">
              <a:solidFill>
                <a:srgbClr val="0000FF"/>
              </a:solidFill>
            </a:endParaRPr>
          </a:p>
          <a:p>
            <a:pPr algn="ctr"/>
            <a:r>
              <a:rPr lang="en-GB" sz="651" dirty="0"/>
              <a:t>Founded by the Province of the Church of Uganda. Chartered by the Government of Uganda</a:t>
            </a:r>
            <a:endParaRPr lang="en-US" sz="651" dirty="0"/>
          </a:p>
        </p:txBody>
      </p:sp>
      <p:cxnSp>
        <p:nvCxnSpPr>
          <p:cNvPr id="17" name="Straight Connector 16">
            <a:extLst>
              <a:ext uri="{FF2B5EF4-FFF2-40B4-BE49-F238E27FC236}">
                <a16:creationId xmlns:a16="http://schemas.microsoft.com/office/drawing/2014/main" id="{CC344BD7-844D-7745-BB54-5181F5646184}"/>
              </a:ext>
            </a:extLst>
          </p:cNvPr>
          <p:cNvCxnSpPr>
            <a:cxnSpLocks/>
          </p:cNvCxnSpPr>
          <p:nvPr/>
        </p:nvCxnSpPr>
        <p:spPr>
          <a:xfrm>
            <a:off x="0" y="6395027"/>
            <a:ext cx="12192000" cy="0"/>
          </a:xfrm>
          <a:prstGeom prst="line">
            <a:avLst/>
          </a:prstGeom>
          <a:ln w="12700">
            <a:solidFill>
              <a:srgbClr val="D70167"/>
            </a:solidFill>
          </a:ln>
        </p:spPr>
        <p:style>
          <a:lnRef idx="1">
            <a:schemeClr val="accent1"/>
          </a:lnRef>
          <a:fillRef idx="0">
            <a:schemeClr val="accent1"/>
          </a:fillRef>
          <a:effectRef idx="0">
            <a:schemeClr val="accent1"/>
          </a:effectRef>
          <a:fontRef idx="minor">
            <a:schemeClr val="tx1"/>
          </a:fontRef>
        </p:style>
      </p:cxnSp>
      <p:pic>
        <p:nvPicPr>
          <p:cNvPr id="9" name="Picture 6">
            <a:extLst>
              <a:ext uri="{FF2B5EF4-FFF2-40B4-BE49-F238E27FC236}">
                <a16:creationId xmlns:a16="http://schemas.microsoft.com/office/drawing/2014/main" id="{D8E939A7-BE1B-445C-D2A8-DE65A2327969}"/>
              </a:ext>
            </a:extLst>
          </p:cNvPr>
          <p:cNvPicPr>
            <a:picLocks noChangeAspect="1" noChangeArrowheads="1"/>
          </p:cNvPicPr>
          <p:nvPr/>
        </p:nvPicPr>
        <p:blipFill rotWithShape="1">
          <a:blip r:embed="rId20">
            <a:extLst>
              <a:ext uri="{28A0092B-C50C-407E-A947-70E740481C1C}">
                <a14:useLocalDpi xmlns:a14="http://schemas.microsoft.com/office/drawing/2010/main" val="0"/>
              </a:ext>
            </a:extLst>
          </a:blip>
          <a:srcRect b="42643"/>
          <a:stretch/>
        </p:blipFill>
        <p:spPr bwMode="auto">
          <a:xfrm>
            <a:off x="1" y="5412969"/>
            <a:ext cx="1162289" cy="1445033"/>
          </a:xfrm>
          <a:prstGeom prst="rect">
            <a:avLst/>
          </a:prstGeom>
          <a:noFill/>
          <a:extLst>
            <a:ext uri="{909E8E84-426E-40DD-AFC4-6F175D3DCCD1}">
              <a14:hiddenFill xmlns:a14="http://schemas.microsoft.com/office/drawing/2010/main">
                <a:solidFill>
                  <a:srgbClr val="FFFFFF"/>
                </a:solidFill>
              </a14:hiddenFill>
            </a:ext>
          </a:extLst>
        </p:spPr>
      </p:pic>
      <p:sp>
        <p:nvSpPr>
          <p:cNvPr id="10" name="Slide Number Placeholder 9">
            <a:extLst>
              <a:ext uri="{FF2B5EF4-FFF2-40B4-BE49-F238E27FC236}">
                <a16:creationId xmlns:a16="http://schemas.microsoft.com/office/drawing/2014/main" id="{DF4E5B84-1D92-EE06-F157-9F51ADF69A3F}"/>
              </a:ext>
            </a:extLst>
          </p:cNvPr>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D9EDDBE-A55F-774C-A2FD-AFEA97DEB0D4}" type="slidenum">
              <a:rPr lang="en-US" smtClean="0"/>
              <a:t>‹#›</a:t>
            </a:fld>
            <a:endParaRPr lang="en-US"/>
          </a:p>
        </p:txBody>
      </p:sp>
    </p:spTree>
    <p:extLst>
      <p:ext uri="{BB962C8B-B14F-4D97-AF65-F5344CB8AC3E}">
        <p14:creationId xmlns:p14="http://schemas.microsoft.com/office/powerpoint/2010/main" val="3246293742"/>
      </p:ext>
    </p:extLst>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 id="2147483688" r:id="rId12"/>
    <p:sldLayoutId id="2147483689" r:id="rId13"/>
    <p:sldLayoutId id="2147483690" r:id="rId14"/>
    <p:sldLayoutId id="2147483691" r:id="rId15"/>
  </p:sldLayoutIdLst>
  <p:transition spd="slow">
    <p:wipe/>
  </p:transition>
  <p:txStyles>
    <p:titleStyle>
      <a:lvl1pPr algn="l" defTabSz="914377" rtl="0" eaLnBrk="1" latinLnBrk="0" hangingPunct="1">
        <a:lnSpc>
          <a:spcPct val="90000"/>
        </a:lnSpc>
        <a:spcBef>
          <a:spcPct val="0"/>
        </a:spcBef>
        <a:buNone/>
        <a:defRPr sz="4400" kern="1200">
          <a:solidFill>
            <a:srgbClr val="1F497D"/>
          </a:solidFill>
          <a:latin typeface="+mj-lt"/>
          <a:ea typeface="+mj-ea"/>
          <a:cs typeface="+mj-cs"/>
        </a:defRPr>
      </a:lvl1pPr>
    </p:titleStyle>
    <p:bodyStyle>
      <a:lvl1pPr marL="228594" indent="-228594" algn="l" defTabSz="914377" rtl="0" eaLnBrk="1" latinLnBrk="0" hangingPunct="1">
        <a:lnSpc>
          <a:spcPct val="90000"/>
        </a:lnSpc>
        <a:spcBef>
          <a:spcPts val="1000"/>
        </a:spcBef>
        <a:buClr>
          <a:srgbClr val="D7014D"/>
        </a:buClr>
        <a:buFont typeface="Wingdings" pitchFamily="2" charset="2"/>
        <a:buChar char="q"/>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Clr>
          <a:srgbClr val="0B3D91"/>
        </a:buClr>
        <a:buSzPct val="95000"/>
        <a:buFont typeface="Wingdings" pitchFamily="2" charset="2"/>
        <a:buChar char="q"/>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Clr>
          <a:srgbClr val="D70167"/>
        </a:buClr>
        <a:buSzPct val="90000"/>
        <a:buFont typeface="Wingdings" pitchFamily="2" charset="2"/>
        <a:buChar char="q"/>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Clr>
          <a:srgbClr val="D70167"/>
        </a:buClr>
        <a:buSzPct val="88000"/>
        <a:buFont typeface="Wingdings" pitchFamily="2" charset="2"/>
        <a:buChar char="q"/>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Clr>
          <a:srgbClr val="007931"/>
        </a:buClr>
        <a:buSzPct val="86000"/>
        <a:buFont typeface="Wingdings" pitchFamily="2" charset="2"/>
        <a:buChar char="q"/>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p15:clr>
            <a:srgbClr val="F26B43"/>
          </p15:clr>
        </p15:guide>
        <p15:guide id="2" pos="336">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6.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35D1D33-1E03-E1EF-FD43-3367F3324856}"/>
              </a:ext>
            </a:extLst>
          </p:cNvPr>
          <p:cNvSpPr txBox="1"/>
          <p:nvPr/>
        </p:nvSpPr>
        <p:spPr>
          <a:xfrm>
            <a:off x="1007535" y="5551743"/>
            <a:ext cx="3733800" cy="369332"/>
          </a:xfrm>
          <a:prstGeom prst="rect">
            <a:avLst/>
          </a:prstGeom>
          <a:solidFill>
            <a:schemeClr val="bg1">
              <a:lumMod val="95000"/>
            </a:schemeClr>
          </a:solidFill>
          <a:ln>
            <a:solidFill>
              <a:schemeClr val="bg1">
                <a:lumMod val="95000"/>
              </a:schemeClr>
            </a:solidFill>
          </a:ln>
        </p:spPr>
        <p:txBody>
          <a:bodyPr wrap="square" rtlCol="0">
            <a:spAutoFit/>
          </a:bodyPr>
          <a:lstStyle/>
          <a:p>
            <a:endParaRPr lang="en-US" dirty="0"/>
          </a:p>
        </p:txBody>
      </p:sp>
      <p:sp>
        <p:nvSpPr>
          <p:cNvPr id="7" name="Title 1">
            <a:extLst>
              <a:ext uri="{FF2B5EF4-FFF2-40B4-BE49-F238E27FC236}">
                <a16:creationId xmlns:a16="http://schemas.microsoft.com/office/drawing/2014/main" id="{96DC9557-E24B-BC0E-9C8D-5FC2B4BCE62A}"/>
              </a:ext>
            </a:extLst>
          </p:cNvPr>
          <p:cNvSpPr txBox="1">
            <a:spLocks/>
          </p:cNvSpPr>
          <p:nvPr/>
        </p:nvSpPr>
        <p:spPr>
          <a:xfrm>
            <a:off x="1007535" y="5096656"/>
            <a:ext cx="4010683" cy="109480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GB" sz="2000" dirty="0"/>
          </a:p>
          <a:p>
            <a:r>
              <a:rPr lang="en-GB" sz="2000" i="1" dirty="0"/>
              <a:t>Mr. Charles Jovans Galiwango</a:t>
            </a:r>
          </a:p>
          <a:p>
            <a:r>
              <a:rPr lang="en-GB" sz="1800" i="1" dirty="0"/>
              <a:t>J24M19/002</a:t>
            </a:r>
          </a:p>
          <a:p>
            <a:r>
              <a:rPr lang="en-GB" sz="1400" b="1" dirty="0">
                <a:solidFill>
                  <a:srgbClr val="002060"/>
                </a:solidFill>
              </a:rPr>
              <a:t>Department of Computing &amp; Technology</a:t>
            </a:r>
          </a:p>
          <a:p>
            <a:r>
              <a:rPr lang="en-GB" sz="1400" dirty="0">
                <a:solidFill>
                  <a:srgbClr val="C00000"/>
                </a:solidFill>
              </a:rPr>
              <a:t>Faculty of Engineering, Design &amp; Technology</a:t>
            </a:r>
          </a:p>
        </p:txBody>
      </p:sp>
      <p:sp>
        <p:nvSpPr>
          <p:cNvPr id="8" name="Title 1">
            <a:extLst>
              <a:ext uri="{FF2B5EF4-FFF2-40B4-BE49-F238E27FC236}">
                <a16:creationId xmlns:a16="http://schemas.microsoft.com/office/drawing/2014/main" id="{8A61A305-C1CF-9FFD-0378-F8A08386D1E7}"/>
              </a:ext>
            </a:extLst>
          </p:cNvPr>
          <p:cNvSpPr txBox="1">
            <a:spLocks/>
          </p:cNvSpPr>
          <p:nvPr/>
        </p:nvSpPr>
        <p:spPr>
          <a:xfrm>
            <a:off x="2" y="2156860"/>
            <a:ext cx="12191999" cy="1325563"/>
          </a:xfrm>
          <a:prstGeom prst="rect">
            <a:avLst/>
          </a:prstGeom>
          <a:solidFill>
            <a:srgbClr val="0A3D91"/>
          </a:solidFill>
          <a:ln>
            <a:solidFill>
              <a:srgbClr val="0A3D91"/>
            </a:solidFill>
          </a:ln>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n-GB" sz="2800" dirty="0">
              <a:solidFill>
                <a:srgbClr val="FFFF00"/>
              </a:solidFill>
            </a:endParaRPr>
          </a:p>
        </p:txBody>
      </p:sp>
      <p:sp>
        <p:nvSpPr>
          <p:cNvPr id="9" name="Title 1">
            <a:extLst>
              <a:ext uri="{FF2B5EF4-FFF2-40B4-BE49-F238E27FC236}">
                <a16:creationId xmlns:a16="http://schemas.microsoft.com/office/drawing/2014/main" id="{30B6459B-3374-0E66-7F50-2E85B0C4BEFB}"/>
              </a:ext>
            </a:extLst>
          </p:cNvPr>
          <p:cNvSpPr txBox="1">
            <a:spLocks/>
          </p:cNvSpPr>
          <p:nvPr/>
        </p:nvSpPr>
        <p:spPr>
          <a:xfrm>
            <a:off x="2" y="2452443"/>
            <a:ext cx="12191999" cy="725471"/>
          </a:xfrm>
          <a:prstGeom prst="rect">
            <a:avLst/>
          </a:prstGeom>
          <a:noFill/>
          <a:ln>
            <a:solidFill>
              <a:srgbClr val="0A3D91"/>
            </a:solidFill>
          </a:ln>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733" dirty="0">
                <a:solidFill>
                  <a:schemeClr val="bg1"/>
                </a:solidFill>
              </a:rPr>
              <a:t>Understanding Urban Traffic Dynamics: Insights from Data Analysis</a:t>
            </a:r>
          </a:p>
        </p:txBody>
      </p:sp>
      <p:sp>
        <p:nvSpPr>
          <p:cNvPr id="11" name="Title 1">
            <a:extLst>
              <a:ext uri="{FF2B5EF4-FFF2-40B4-BE49-F238E27FC236}">
                <a16:creationId xmlns:a16="http://schemas.microsoft.com/office/drawing/2014/main" id="{FBD473F8-B3B6-681F-8DDB-267FF156E066}"/>
              </a:ext>
            </a:extLst>
          </p:cNvPr>
          <p:cNvSpPr txBox="1">
            <a:spLocks/>
          </p:cNvSpPr>
          <p:nvPr/>
        </p:nvSpPr>
        <p:spPr>
          <a:xfrm>
            <a:off x="9656409" y="5971303"/>
            <a:ext cx="2535593" cy="44032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sz="1600" dirty="0">
                <a:solidFill>
                  <a:schemeClr val="accent5"/>
                </a:solidFill>
                <a:latin typeface="Trebuchet MS" panose="020B0703020202090204" pitchFamily="34" charset="0"/>
                <a:cs typeface="Courier New" panose="02070309020205020404" pitchFamily="49" charset="0"/>
              </a:rPr>
              <a:t>Tue 30</a:t>
            </a:r>
            <a:r>
              <a:rPr lang="en-GB" sz="1600" baseline="30000" dirty="0">
                <a:solidFill>
                  <a:schemeClr val="accent5"/>
                </a:solidFill>
                <a:latin typeface="Trebuchet MS" panose="020B0703020202090204" pitchFamily="34" charset="0"/>
                <a:cs typeface="Courier New" panose="02070309020205020404" pitchFamily="49" charset="0"/>
              </a:rPr>
              <a:t>th</a:t>
            </a:r>
            <a:r>
              <a:rPr lang="en-GB" sz="1600" dirty="0">
                <a:solidFill>
                  <a:schemeClr val="accent5"/>
                </a:solidFill>
                <a:latin typeface="Trebuchet MS" panose="020B0703020202090204" pitchFamily="34" charset="0"/>
                <a:cs typeface="Courier New" panose="02070309020205020404" pitchFamily="49" charset="0"/>
              </a:rPr>
              <a:t> April 2024</a:t>
            </a:r>
          </a:p>
        </p:txBody>
      </p:sp>
    </p:spTree>
    <p:extLst>
      <p:ext uri="{BB962C8B-B14F-4D97-AF65-F5344CB8AC3E}">
        <p14:creationId xmlns:p14="http://schemas.microsoft.com/office/powerpoint/2010/main" val="9206307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AF2CD-244D-D8A3-B714-FE6DA101BD99}"/>
              </a:ext>
            </a:extLst>
          </p:cNvPr>
          <p:cNvSpPr>
            <a:spLocks noGrp="1"/>
          </p:cNvSpPr>
          <p:nvPr>
            <p:ph type="title"/>
          </p:nvPr>
        </p:nvSpPr>
        <p:spPr/>
        <p:txBody>
          <a:bodyPr>
            <a:noAutofit/>
          </a:bodyPr>
          <a:lstStyle/>
          <a:p>
            <a:r>
              <a:rPr lang="en-US" sz="3600" dirty="0"/>
              <a:t>2.2 Analyzing the impact of economic conditions on traffic density and energy consumption</a:t>
            </a:r>
          </a:p>
        </p:txBody>
      </p:sp>
      <p:pic>
        <p:nvPicPr>
          <p:cNvPr id="5" name="Content Placeholder 4">
            <a:extLst>
              <a:ext uri="{FF2B5EF4-FFF2-40B4-BE49-F238E27FC236}">
                <a16:creationId xmlns:a16="http://schemas.microsoft.com/office/drawing/2014/main" id="{1512CFB3-0283-CC1E-76BF-D462617DD89F}"/>
              </a:ext>
            </a:extLst>
          </p:cNvPr>
          <p:cNvPicPr>
            <a:picLocks noGrp="1" noChangeAspect="1"/>
          </p:cNvPicPr>
          <p:nvPr>
            <p:ph idx="1"/>
          </p:nvPr>
        </p:nvPicPr>
        <p:blipFill>
          <a:blip r:embed="rId2"/>
          <a:stretch>
            <a:fillRect/>
          </a:stretch>
        </p:blipFill>
        <p:spPr>
          <a:xfrm>
            <a:off x="1572308" y="1807434"/>
            <a:ext cx="9047383" cy="4489450"/>
          </a:xfrm>
        </p:spPr>
      </p:pic>
    </p:spTree>
    <p:extLst>
      <p:ext uri="{BB962C8B-B14F-4D97-AF65-F5344CB8AC3E}">
        <p14:creationId xmlns:p14="http://schemas.microsoft.com/office/powerpoint/2010/main" val="4001840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519A9D2-A011-E64C-C869-8E2C1503DAF6}"/>
              </a:ext>
            </a:extLst>
          </p:cNvPr>
          <p:cNvSpPr>
            <a:spLocks noGrp="1"/>
          </p:cNvSpPr>
          <p:nvPr>
            <p:ph idx="1"/>
          </p:nvPr>
        </p:nvSpPr>
        <p:spPr/>
        <p:txBody>
          <a:bodyPr>
            <a:normAutofit/>
          </a:bodyPr>
          <a:lstStyle/>
          <a:p>
            <a:r>
              <a:rPr lang="en-US" dirty="0"/>
              <a:t>The left plot shows traffic density might be higher during economic booms, as reflected by the  higher median and wider spread in the 'Booming' category compared to 'Recession.’ </a:t>
            </a:r>
          </a:p>
          <a:p>
            <a:pPr lvl="1"/>
            <a:r>
              <a:rPr lang="en-US" dirty="0"/>
              <a:t>This could be due to increased commercial activity and more people commuting to work during economic prosperity. </a:t>
            </a:r>
          </a:p>
          <a:p>
            <a:r>
              <a:rPr lang="en-US" dirty="0"/>
              <a:t>The impact on energy consumption seems less clear in the right plot. While there might be some variation in the medians, economic conditions likely affect the total number of vehicles on the road rather than directly influencing energy consumption per vehicle.</a:t>
            </a:r>
          </a:p>
        </p:txBody>
      </p:sp>
    </p:spTree>
    <p:extLst>
      <p:ext uri="{BB962C8B-B14F-4D97-AF65-F5344CB8AC3E}">
        <p14:creationId xmlns:p14="http://schemas.microsoft.com/office/powerpoint/2010/main" val="31634633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85AB7D-26C8-578E-0747-DB09569D0744}"/>
              </a:ext>
            </a:extLst>
          </p:cNvPr>
          <p:cNvSpPr>
            <a:spLocks noGrp="1"/>
          </p:cNvSpPr>
          <p:nvPr>
            <p:ph type="title"/>
          </p:nvPr>
        </p:nvSpPr>
        <p:spPr/>
        <p:txBody>
          <a:bodyPr>
            <a:normAutofit fontScale="90000"/>
          </a:bodyPr>
          <a:lstStyle/>
          <a:p>
            <a:r>
              <a:rPr lang="en-US" dirty="0"/>
              <a:t>Analyzing the impact of vehicle types on traffic density and energy consumption</a:t>
            </a:r>
          </a:p>
        </p:txBody>
      </p:sp>
      <p:pic>
        <p:nvPicPr>
          <p:cNvPr id="5" name="Content Placeholder 4">
            <a:extLst>
              <a:ext uri="{FF2B5EF4-FFF2-40B4-BE49-F238E27FC236}">
                <a16:creationId xmlns:a16="http://schemas.microsoft.com/office/drawing/2014/main" id="{8A943EA2-E838-39D0-2007-2C5ECEB316EF}"/>
              </a:ext>
            </a:extLst>
          </p:cNvPr>
          <p:cNvPicPr>
            <a:picLocks noGrp="1" noChangeAspect="1"/>
          </p:cNvPicPr>
          <p:nvPr>
            <p:ph idx="1"/>
          </p:nvPr>
        </p:nvPicPr>
        <p:blipFill>
          <a:blip r:embed="rId2"/>
          <a:stretch>
            <a:fillRect/>
          </a:stretch>
        </p:blipFill>
        <p:spPr>
          <a:xfrm>
            <a:off x="1377436" y="1882386"/>
            <a:ext cx="9047383" cy="4489450"/>
          </a:xfrm>
        </p:spPr>
      </p:pic>
    </p:spTree>
    <p:extLst>
      <p:ext uri="{BB962C8B-B14F-4D97-AF65-F5344CB8AC3E}">
        <p14:creationId xmlns:p14="http://schemas.microsoft.com/office/powerpoint/2010/main" val="40500275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E5E738A-F64E-9989-DE9A-4A269374B396}"/>
              </a:ext>
            </a:extLst>
          </p:cNvPr>
          <p:cNvSpPr>
            <a:spLocks noGrp="1"/>
          </p:cNvSpPr>
          <p:nvPr>
            <p:ph idx="1"/>
          </p:nvPr>
        </p:nvSpPr>
        <p:spPr>
          <a:xfrm>
            <a:off x="600529" y="2137679"/>
            <a:ext cx="10739203" cy="4403798"/>
          </a:xfrm>
        </p:spPr>
        <p:txBody>
          <a:bodyPr>
            <a:normAutofit/>
          </a:bodyPr>
          <a:lstStyle/>
          <a:p>
            <a:r>
              <a:rPr lang="en-US" dirty="0"/>
              <a:t>The left plot suggests that flying cars have a significant influence on traffic density, as seen by the higher median</a:t>
            </a:r>
          </a:p>
          <a:p>
            <a:r>
              <a:rPr lang="en-US" dirty="0"/>
              <a:t>When it comes to energy consumption (right plot), flying cars have a higher impact.</a:t>
            </a:r>
          </a:p>
          <a:p>
            <a:r>
              <a:rPr lang="en-US" dirty="0"/>
              <a:t>This suggests their size and engine power might lead to higher energy use. </a:t>
            </a:r>
          </a:p>
        </p:txBody>
      </p:sp>
    </p:spTree>
    <p:extLst>
      <p:ext uri="{BB962C8B-B14F-4D97-AF65-F5344CB8AC3E}">
        <p14:creationId xmlns:p14="http://schemas.microsoft.com/office/powerpoint/2010/main" val="30686526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654CE0F-7D35-1F58-CF9E-E5C610245CE8}"/>
              </a:ext>
            </a:extLst>
          </p:cNvPr>
          <p:cNvSpPr>
            <a:spLocks noGrp="1"/>
          </p:cNvSpPr>
          <p:nvPr>
            <p:ph type="ctrTitle"/>
          </p:nvPr>
        </p:nvSpPr>
        <p:spPr>
          <a:xfrm>
            <a:off x="1059304" y="2351557"/>
            <a:ext cx="10073391" cy="2387600"/>
          </a:xfrm>
        </p:spPr>
        <p:txBody>
          <a:bodyPr>
            <a:noAutofit/>
          </a:bodyPr>
          <a:lstStyle/>
          <a:p>
            <a:r>
              <a:rPr lang="en-US" sz="4800" dirty="0"/>
              <a:t>3. Developing and testing traffic density prediction algorithms for smart city solutions.</a:t>
            </a:r>
          </a:p>
        </p:txBody>
      </p:sp>
    </p:spTree>
    <p:extLst>
      <p:ext uri="{BB962C8B-B14F-4D97-AF65-F5344CB8AC3E}">
        <p14:creationId xmlns:p14="http://schemas.microsoft.com/office/powerpoint/2010/main" val="36606013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6F76F-1CB0-95E8-DEE7-185EFA7FD11A}"/>
              </a:ext>
            </a:extLst>
          </p:cNvPr>
          <p:cNvSpPr>
            <a:spLocks noGrp="1"/>
          </p:cNvSpPr>
          <p:nvPr>
            <p:ph type="title"/>
          </p:nvPr>
        </p:nvSpPr>
        <p:spPr>
          <a:xfrm>
            <a:off x="0" y="365127"/>
            <a:ext cx="11353800" cy="1143000"/>
          </a:xfrm>
        </p:spPr>
        <p:txBody>
          <a:bodyPr>
            <a:noAutofit/>
          </a:bodyPr>
          <a:lstStyle/>
          <a:p>
            <a:r>
              <a:rPr lang="en-US" sz="3600" dirty="0"/>
              <a:t>3.1 Finding the predictor variables that have the most impact on traffic density and energy consumption</a:t>
            </a:r>
          </a:p>
        </p:txBody>
      </p:sp>
      <p:sp>
        <p:nvSpPr>
          <p:cNvPr id="3" name="Content Placeholder 2">
            <a:extLst>
              <a:ext uri="{FF2B5EF4-FFF2-40B4-BE49-F238E27FC236}">
                <a16:creationId xmlns:a16="http://schemas.microsoft.com/office/drawing/2014/main" id="{C2224346-AC7B-C9DD-58C7-9317CC156CB8}"/>
              </a:ext>
            </a:extLst>
          </p:cNvPr>
          <p:cNvSpPr>
            <a:spLocks noGrp="1"/>
          </p:cNvSpPr>
          <p:nvPr>
            <p:ph idx="1"/>
          </p:nvPr>
        </p:nvSpPr>
        <p:spPr>
          <a:xfrm>
            <a:off x="0" y="1770123"/>
            <a:ext cx="3717560" cy="1143000"/>
          </a:xfrm>
        </p:spPr>
        <p:txBody>
          <a:bodyPr>
            <a:normAutofit lnSpcReduction="10000"/>
          </a:bodyPr>
          <a:lstStyle/>
          <a:p>
            <a:pPr marL="0" indent="0">
              <a:buNone/>
            </a:pPr>
            <a:r>
              <a:rPr lang="en-US" dirty="0"/>
              <a:t>First came up with a correlation matrix for continuous  variables</a:t>
            </a:r>
          </a:p>
          <a:p>
            <a:pPr marL="0" indent="0">
              <a:buNone/>
            </a:pPr>
            <a:endParaRPr lang="en-US" dirty="0"/>
          </a:p>
        </p:txBody>
      </p:sp>
      <p:pic>
        <p:nvPicPr>
          <p:cNvPr id="5" name="Picture 4">
            <a:extLst>
              <a:ext uri="{FF2B5EF4-FFF2-40B4-BE49-F238E27FC236}">
                <a16:creationId xmlns:a16="http://schemas.microsoft.com/office/drawing/2014/main" id="{BF1133FB-09F0-BF46-C4A2-35DE61FE2DA4}"/>
              </a:ext>
            </a:extLst>
          </p:cNvPr>
          <p:cNvPicPr>
            <a:picLocks noChangeAspect="1"/>
          </p:cNvPicPr>
          <p:nvPr/>
        </p:nvPicPr>
        <p:blipFill>
          <a:blip r:embed="rId2"/>
          <a:stretch>
            <a:fillRect/>
          </a:stretch>
        </p:blipFill>
        <p:spPr>
          <a:xfrm>
            <a:off x="4326090" y="1395583"/>
            <a:ext cx="7865910" cy="5762857"/>
          </a:xfrm>
          <a:prstGeom prst="rect">
            <a:avLst/>
          </a:prstGeom>
        </p:spPr>
      </p:pic>
      <p:sp>
        <p:nvSpPr>
          <p:cNvPr id="6" name="Content Placeholder 2">
            <a:extLst>
              <a:ext uri="{FF2B5EF4-FFF2-40B4-BE49-F238E27FC236}">
                <a16:creationId xmlns:a16="http://schemas.microsoft.com/office/drawing/2014/main" id="{B5E0352D-6EFA-2037-3D85-81F762BCE778}"/>
              </a:ext>
            </a:extLst>
          </p:cNvPr>
          <p:cNvSpPr txBox="1">
            <a:spLocks/>
          </p:cNvSpPr>
          <p:nvPr/>
        </p:nvSpPr>
        <p:spPr>
          <a:xfrm>
            <a:off x="104931" y="3474923"/>
            <a:ext cx="4221159" cy="2371242"/>
          </a:xfrm>
          <a:prstGeom prst="rect">
            <a:avLst/>
          </a:prstGeom>
        </p:spPr>
        <p:txBody>
          <a:bodyPr vert="horz" lIns="91440" tIns="45720" rIns="91440" bIns="45720" rtlCol="0">
            <a:normAutofit lnSpcReduction="10000"/>
          </a:bodyPr>
          <a:lstStyle>
            <a:lvl1pPr marL="228594" indent="-228594" algn="l" defTabSz="914377" rtl="0" eaLnBrk="1" latinLnBrk="0" hangingPunct="1">
              <a:lnSpc>
                <a:spcPct val="90000"/>
              </a:lnSpc>
              <a:spcBef>
                <a:spcPts val="1000"/>
              </a:spcBef>
              <a:buClr>
                <a:srgbClr val="D7014D"/>
              </a:buClr>
              <a:buFont typeface="Wingdings" pitchFamily="2" charset="2"/>
              <a:buChar char="q"/>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Clr>
                <a:srgbClr val="0B3D91"/>
              </a:buClr>
              <a:buSzPct val="95000"/>
              <a:buFont typeface="Wingdings" pitchFamily="2" charset="2"/>
              <a:buChar char="q"/>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Clr>
                <a:srgbClr val="D70167"/>
              </a:buClr>
              <a:buSzPct val="90000"/>
              <a:buFont typeface="Wingdings" pitchFamily="2" charset="2"/>
              <a:buChar char="q"/>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Clr>
                <a:srgbClr val="D70167"/>
              </a:buClr>
              <a:buSzPct val="88000"/>
              <a:buFont typeface="Wingdings" pitchFamily="2" charset="2"/>
              <a:buChar char="q"/>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Clr>
                <a:srgbClr val="007931"/>
              </a:buClr>
              <a:buSzPct val="86000"/>
              <a:buFont typeface="Wingdings" pitchFamily="2" charset="2"/>
              <a:buChar char="q"/>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auto">
              <a:spcAft>
                <a:spcPts val="0"/>
              </a:spcAft>
              <a:buFont typeface="Wingdings" pitchFamily="2" charset="2"/>
              <a:buNone/>
            </a:pPr>
            <a:r>
              <a:rPr lang="en-US" dirty="0"/>
              <a:t>It indicates that most of the continuous variables don’t correlate with traffic density and only one(speed ) correlates with Energy consumption</a:t>
            </a:r>
          </a:p>
          <a:p>
            <a:pPr marL="0" indent="0" fontAlgn="auto">
              <a:spcAft>
                <a:spcPts val="0"/>
              </a:spcAft>
              <a:buFont typeface="Wingdings" pitchFamily="2" charset="2"/>
              <a:buNone/>
            </a:pPr>
            <a:endParaRPr lang="en-US" dirty="0"/>
          </a:p>
        </p:txBody>
      </p:sp>
    </p:spTree>
    <p:extLst>
      <p:ext uri="{BB962C8B-B14F-4D97-AF65-F5344CB8AC3E}">
        <p14:creationId xmlns:p14="http://schemas.microsoft.com/office/powerpoint/2010/main" val="1593758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FF7165-EAA5-4E35-F2CA-D7DBA07ACC50}"/>
              </a:ext>
            </a:extLst>
          </p:cNvPr>
          <p:cNvSpPr>
            <a:spLocks noGrp="1"/>
          </p:cNvSpPr>
          <p:nvPr>
            <p:ph type="title"/>
          </p:nvPr>
        </p:nvSpPr>
        <p:spPr/>
        <p:txBody>
          <a:bodyPr>
            <a:normAutofit fontScale="90000"/>
          </a:bodyPr>
          <a:lstStyle/>
          <a:p>
            <a:r>
              <a:rPr lang="en-US" dirty="0"/>
              <a:t>3.2 To find a correlation between Traffic Density and the Categorical values</a:t>
            </a:r>
          </a:p>
        </p:txBody>
      </p:sp>
      <p:sp>
        <p:nvSpPr>
          <p:cNvPr id="3" name="Content Placeholder 2">
            <a:extLst>
              <a:ext uri="{FF2B5EF4-FFF2-40B4-BE49-F238E27FC236}">
                <a16:creationId xmlns:a16="http://schemas.microsoft.com/office/drawing/2014/main" id="{4BB09EC9-292F-7624-73F9-C260E7C1F779}"/>
              </a:ext>
            </a:extLst>
          </p:cNvPr>
          <p:cNvSpPr>
            <a:spLocks noGrp="1"/>
          </p:cNvSpPr>
          <p:nvPr>
            <p:ph idx="1"/>
          </p:nvPr>
        </p:nvSpPr>
        <p:spPr>
          <a:xfrm>
            <a:off x="838200" y="2003422"/>
            <a:ext cx="10515600" cy="3876873"/>
          </a:xfrm>
        </p:spPr>
        <p:txBody>
          <a:bodyPr/>
          <a:lstStyle/>
          <a:p>
            <a:r>
              <a:rPr lang="en-US" dirty="0"/>
              <a:t>Made use of </a:t>
            </a:r>
            <a:r>
              <a:rPr lang="en-US" dirty="0" err="1"/>
              <a:t>singleAnova</a:t>
            </a:r>
            <a:r>
              <a:rPr lang="en-US" dirty="0"/>
              <a:t> that checks for a correlation between a continuous variable  and a categorical variable using a statistical test called one-way ANOVA (Analysis of Variance).</a:t>
            </a:r>
          </a:p>
          <a:p>
            <a:r>
              <a:rPr lang="en-US" dirty="0"/>
              <a:t>After using that, I came up with a conclusion that ‘City’, 'Vehicle Type', 'Weather', 'Economic Condition’ variables correlate with Traffic Density</a:t>
            </a:r>
          </a:p>
        </p:txBody>
      </p:sp>
    </p:spTree>
    <p:extLst>
      <p:ext uri="{BB962C8B-B14F-4D97-AF65-F5344CB8AC3E}">
        <p14:creationId xmlns:p14="http://schemas.microsoft.com/office/powerpoint/2010/main" val="26098095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9829B4-97F1-AAA1-D4C7-667F1B5CFA5F}"/>
              </a:ext>
            </a:extLst>
          </p:cNvPr>
          <p:cNvSpPr>
            <a:spLocks noGrp="1"/>
          </p:cNvSpPr>
          <p:nvPr>
            <p:ph type="title"/>
          </p:nvPr>
        </p:nvSpPr>
        <p:spPr/>
        <p:txBody>
          <a:bodyPr/>
          <a:lstStyle/>
          <a:p>
            <a:r>
              <a:rPr lang="en-US" dirty="0"/>
              <a:t>3.3 Model building and Selection</a:t>
            </a:r>
          </a:p>
        </p:txBody>
      </p:sp>
      <p:sp>
        <p:nvSpPr>
          <p:cNvPr id="3" name="Content Placeholder 2">
            <a:extLst>
              <a:ext uri="{FF2B5EF4-FFF2-40B4-BE49-F238E27FC236}">
                <a16:creationId xmlns:a16="http://schemas.microsoft.com/office/drawing/2014/main" id="{CFE0AC67-88ED-A48A-78F5-B95E308B6A43}"/>
              </a:ext>
            </a:extLst>
          </p:cNvPr>
          <p:cNvSpPr>
            <a:spLocks noGrp="1"/>
          </p:cNvSpPr>
          <p:nvPr>
            <p:ph idx="1"/>
          </p:nvPr>
        </p:nvSpPr>
        <p:spPr/>
        <p:txBody>
          <a:bodyPr/>
          <a:lstStyle/>
          <a:p>
            <a:r>
              <a:rPr lang="en-US" dirty="0"/>
              <a:t>To select the best model for predicting traffic density, I evaluated several models using three key metrics: Mean Squared Error (MSE), Mean Absolute Error (MAE), and R-squared</a:t>
            </a:r>
          </a:p>
          <a:p>
            <a:r>
              <a:rPr lang="en-US" dirty="0"/>
              <a:t>Lower MSE indicates a better fit, as smaller errors are squared less harshly.</a:t>
            </a:r>
          </a:p>
          <a:p>
            <a:r>
              <a:rPr lang="en-US" dirty="0"/>
              <a:t>MAE measures the average of the absolute differences between predicted and actual traffic density values.</a:t>
            </a:r>
          </a:p>
          <a:p>
            <a:r>
              <a:rPr lang="en-US" dirty="0"/>
              <a:t>R-squared value ranges from 0 to 1, with a higher value indicating a better fit.</a:t>
            </a:r>
          </a:p>
        </p:txBody>
      </p:sp>
    </p:spTree>
    <p:extLst>
      <p:ext uri="{BB962C8B-B14F-4D97-AF65-F5344CB8AC3E}">
        <p14:creationId xmlns:p14="http://schemas.microsoft.com/office/powerpoint/2010/main" val="3897096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93D2E4-73E4-C6E9-94B2-6AC9D67BE07D}"/>
              </a:ext>
            </a:extLst>
          </p:cNvPr>
          <p:cNvSpPr>
            <a:spLocks noGrp="1"/>
          </p:cNvSpPr>
          <p:nvPr>
            <p:ph type="title"/>
          </p:nvPr>
        </p:nvSpPr>
        <p:spPr/>
        <p:txBody>
          <a:bodyPr/>
          <a:lstStyle/>
          <a:p>
            <a:r>
              <a:rPr lang="en-US" dirty="0"/>
              <a:t>Results from the Different Models</a:t>
            </a:r>
          </a:p>
        </p:txBody>
      </p:sp>
      <p:sp>
        <p:nvSpPr>
          <p:cNvPr id="3" name="Content Placeholder 2">
            <a:extLst>
              <a:ext uri="{FF2B5EF4-FFF2-40B4-BE49-F238E27FC236}">
                <a16:creationId xmlns:a16="http://schemas.microsoft.com/office/drawing/2014/main" id="{32236732-8FF8-3935-0718-591413B04E97}"/>
              </a:ext>
            </a:extLst>
          </p:cNvPr>
          <p:cNvSpPr>
            <a:spLocks noGrp="1"/>
          </p:cNvSpPr>
          <p:nvPr>
            <p:ph idx="1"/>
          </p:nvPr>
        </p:nvSpPr>
        <p:spPr>
          <a:xfrm>
            <a:off x="838200" y="1687513"/>
            <a:ext cx="10515600" cy="4698297"/>
          </a:xfrm>
        </p:spPr>
        <p:txBody>
          <a:bodyPr>
            <a:normAutofit fontScale="77500" lnSpcReduction="20000"/>
          </a:bodyPr>
          <a:lstStyle/>
          <a:p>
            <a:r>
              <a:rPr lang="en-US" dirty="0"/>
              <a:t>Linear Regression</a:t>
            </a:r>
          </a:p>
          <a:p>
            <a:pPr lvl="1"/>
            <a:r>
              <a:rPr lang="en-US" dirty="0"/>
              <a:t>Mean Squared Error: 0.042956664265291</a:t>
            </a:r>
          </a:p>
          <a:p>
            <a:pPr lvl="1"/>
            <a:r>
              <a:rPr lang="en-US" dirty="0"/>
              <a:t>Mean Absolute Error: 0.163337652922051</a:t>
            </a:r>
          </a:p>
          <a:p>
            <a:pPr lvl="1"/>
            <a:r>
              <a:rPr lang="en-US" dirty="0"/>
              <a:t>R-squared: 0.10689116464458481</a:t>
            </a:r>
          </a:p>
          <a:p>
            <a:r>
              <a:rPr lang="en-US" dirty="0"/>
              <a:t>Random Forest </a:t>
            </a:r>
          </a:p>
          <a:p>
            <a:pPr lvl="1"/>
            <a:r>
              <a:rPr lang="en-US" dirty="0"/>
              <a:t>Mean Squared Error: 0.012550042013989803</a:t>
            </a:r>
          </a:p>
          <a:p>
            <a:pPr lvl="1"/>
            <a:r>
              <a:rPr lang="en-US" dirty="0"/>
              <a:t>Mean Absolute Error: 0.07211004577134217</a:t>
            </a:r>
          </a:p>
          <a:p>
            <a:pPr lvl="1"/>
            <a:r>
              <a:rPr lang="en-US" dirty="0"/>
              <a:t>R-squared: 0.7390730030256918</a:t>
            </a:r>
          </a:p>
          <a:p>
            <a:r>
              <a:rPr lang="en-US" dirty="0" err="1"/>
              <a:t>GradientBoostingRegressor</a:t>
            </a:r>
            <a:endParaRPr lang="en-US" dirty="0"/>
          </a:p>
          <a:p>
            <a:pPr lvl="1"/>
            <a:r>
              <a:rPr lang="en-US" dirty="0"/>
              <a:t>Mean Squared Error: 0.013220661519542709</a:t>
            </a:r>
          </a:p>
          <a:p>
            <a:pPr lvl="1"/>
            <a:r>
              <a:rPr lang="en-US" dirty="0"/>
              <a:t>Mean Absolute Error: 0.07610824278478828</a:t>
            </a:r>
          </a:p>
          <a:p>
            <a:pPr lvl="1"/>
            <a:r>
              <a:rPr lang="en-US" dirty="0"/>
              <a:t>R-squared: 0.7251302023959203</a:t>
            </a:r>
          </a:p>
          <a:p>
            <a:r>
              <a:rPr lang="en-US" dirty="0"/>
              <a:t>Based on the above evaluation, </a:t>
            </a:r>
            <a:r>
              <a:rPr lang="en-US" u="sng" dirty="0">
                <a:solidFill>
                  <a:srgbClr val="002060"/>
                </a:solidFill>
              </a:rPr>
              <a:t>Random Forest appears to be the most suitable model for predicting traffic density</a:t>
            </a:r>
            <a:r>
              <a:rPr lang="en-US" dirty="0"/>
              <a:t>. It offers the best balance of low error (both squared and absolute) and high explanatory power (capturing traffic density variations effectively).</a:t>
            </a:r>
          </a:p>
          <a:p>
            <a:endParaRPr lang="en-US" dirty="0"/>
          </a:p>
          <a:p>
            <a:pPr lvl="1"/>
            <a:endParaRPr lang="en-US" dirty="0"/>
          </a:p>
          <a:p>
            <a:pPr lvl="1"/>
            <a:endParaRPr lang="en-US" dirty="0"/>
          </a:p>
        </p:txBody>
      </p:sp>
    </p:spTree>
    <p:extLst>
      <p:ext uri="{BB962C8B-B14F-4D97-AF65-F5344CB8AC3E}">
        <p14:creationId xmlns:p14="http://schemas.microsoft.com/office/powerpoint/2010/main" val="35248634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0D5F303-1FAE-23A5-27C3-F34B2475B52F}"/>
              </a:ext>
            </a:extLst>
          </p:cNvPr>
          <p:cNvSpPr>
            <a:spLocks noGrp="1"/>
          </p:cNvSpPr>
          <p:nvPr>
            <p:ph type="title"/>
          </p:nvPr>
        </p:nvSpPr>
        <p:spPr/>
        <p:txBody>
          <a:bodyPr/>
          <a:lstStyle/>
          <a:p>
            <a:r>
              <a:rPr lang="en-US" dirty="0"/>
              <a:t>Research Objectives</a:t>
            </a:r>
          </a:p>
        </p:txBody>
      </p:sp>
      <p:sp>
        <p:nvSpPr>
          <p:cNvPr id="5" name="Content Placeholder 4">
            <a:extLst>
              <a:ext uri="{FF2B5EF4-FFF2-40B4-BE49-F238E27FC236}">
                <a16:creationId xmlns:a16="http://schemas.microsoft.com/office/drawing/2014/main" id="{D3222AC6-DC95-B683-9F97-78FFC460E6A1}"/>
              </a:ext>
            </a:extLst>
          </p:cNvPr>
          <p:cNvSpPr>
            <a:spLocks noGrp="1"/>
          </p:cNvSpPr>
          <p:nvPr>
            <p:ph idx="1"/>
          </p:nvPr>
        </p:nvSpPr>
        <p:spPr>
          <a:xfrm>
            <a:off x="838200" y="1807435"/>
            <a:ext cx="10515600" cy="4489451"/>
          </a:xfrm>
        </p:spPr>
        <p:txBody>
          <a:bodyPr/>
          <a:lstStyle/>
          <a:p>
            <a:r>
              <a:rPr lang="en-US" dirty="0"/>
              <a:t>Understanding the traffic density on various days of the week in urban environments.</a:t>
            </a:r>
          </a:p>
          <a:p>
            <a:r>
              <a:rPr lang="en-US" dirty="0"/>
              <a:t>Analyzing the impact of various factors like weather, economic conditions, and vehicle types on traffic density and energy consumption.</a:t>
            </a:r>
          </a:p>
          <a:p>
            <a:r>
              <a:rPr lang="en-US" dirty="0"/>
              <a:t>Developing and testing traffic density prediction algorithms for smart city solutions</a:t>
            </a:r>
          </a:p>
        </p:txBody>
      </p:sp>
    </p:spTree>
    <p:extLst>
      <p:ext uri="{BB962C8B-B14F-4D97-AF65-F5344CB8AC3E}">
        <p14:creationId xmlns:p14="http://schemas.microsoft.com/office/powerpoint/2010/main" val="3873303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F5CF68-F0B5-40F1-D787-ABEA8DC20039}"/>
              </a:ext>
            </a:extLst>
          </p:cNvPr>
          <p:cNvSpPr>
            <a:spLocks noGrp="1"/>
          </p:cNvSpPr>
          <p:nvPr>
            <p:ph type="title"/>
          </p:nvPr>
        </p:nvSpPr>
        <p:spPr>
          <a:xfrm>
            <a:off x="0" y="365127"/>
            <a:ext cx="11353800" cy="1143000"/>
          </a:xfrm>
        </p:spPr>
        <p:txBody>
          <a:bodyPr>
            <a:normAutofit fontScale="90000"/>
          </a:bodyPr>
          <a:lstStyle/>
          <a:p>
            <a:r>
              <a:rPr lang="en-US" dirty="0"/>
              <a:t>Understanding the traffic density on various days of the week in the urban environments. </a:t>
            </a:r>
          </a:p>
        </p:txBody>
      </p:sp>
      <p:sp>
        <p:nvSpPr>
          <p:cNvPr id="3" name="Content Placeholder 2">
            <a:extLst>
              <a:ext uri="{FF2B5EF4-FFF2-40B4-BE49-F238E27FC236}">
                <a16:creationId xmlns:a16="http://schemas.microsoft.com/office/drawing/2014/main" id="{97972B9B-2633-DA03-54EF-79A9EB574BF4}"/>
              </a:ext>
            </a:extLst>
          </p:cNvPr>
          <p:cNvSpPr>
            <a:spLocks noGrp="1"/>
          </p:cNvSpPr>
          <p:nvPr>
            <p:ph idx="1"/>
          </p:nvPr>
        </p:nvSpPr>
        <p:spPr>
          <a:xfrm>
            <a:off x="179882" y="1687513"/>
            <a:ext cx="11173918" cy="4638336"/>
          </a:xfrm>
        </p:spPr>
        <p:txBody>
          <a:bodyPr>
            <a:normAutofit/>
          </a:bodyPr>
          <a:lstStyle/>
          <a:p>
            <a:pPr marL="0" indent="0">
              <a:buNone/>
            </a:pPr>
            <a:r>
              <a:rPr lang="en-US" dirty="0"/>
              <a:t>To understand how traffic density varies across different days of the week, </a:t>
            </a:r>
          </a:p>
          <a:p>
            <a:r>
              <a:rPr lang="en-US" dirty="0"/>
              <a:t>I converted the 'Day Of Week' column in the data to a categorical data type using Pandas. This ensures consistent handling of day names and allows for ordered operations like calculating averages.</a:t>
            </a:r>
          </a:p>
          <a:p>
            <a:r>
              <a:rPr lang="en-US" dirty="0"/>
              <a:t> Then grouped the data by the 'Day Of Week' and calculated the average traffic density for each day. </a:t>
            </a:r>
          </a:p>
          <a:p>
            <a:r>
              <a:rPr lang="en-US" dirty="0"/>
              <a:t>This analysis helps identify which days of the week experience the highest and lowest traffic congestion in urban environments.</a:t>
            </a:r>
          </a:p>
        </p:txBody>
      </p:sp>
    </p:spTree>
    <p:extLst>
      <p:ext uri="{BB962C8B-B14F-4D97-AF65-F5344CB8AC3E}">
        <p14:creationId xmlns:p14="http://schemas.microsoft.com/office/powerpoint/2010/main" val="31751247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CFCF13-1866-2ABF-A6E9-913CD7AA9578}"/>
              </a:ext>
            </a:extLst>
          </p:cNvPr>
          <p:cNvSpPr>
            <a:spLocks noGrp="1"/>
          </p:cNvSpPr>
          <p:nvPr>
            <p:ph type="title"/>
          </p:nvPr>
        </p:nvSpPr>
        <p:spPr/>
        <p:txBody>
          <a:bodyPr/>
          <a:lstStyle/>
          <a:p>
            <a:r>
              <a:rPr lang="en-US" dirty="0"/>
              <a:t>Average Traffic Density by Day of Week</a:t>
            </a:r>
          </a:p>
        </p:txBody>
      </p:sp>
      <p:pic>
        <p:nvPicPr>
          <p:cNvPr id="4" name="Content Placeholder 3">
            <a:extLst>
              <a:ext uri="{FF2B5EF4-FFF2-40B4-BE49-F238E27FC236}">
                <a16:creationId xmlns:a16="http://schemas.microsoft.com/office/drawing/2014/main" id="{3D11D399-7535-4302-9C7F-85B6BEC7138E}"/>
              </a:ext>
            </a:extLst>
          </p:cNvPr>
          <p:cNvPicPr>
            <a:picLocks noGrp="1" noChangeAspect="1"/>
          </p:cNvPicPr>
          <p:nvPr>
            <p:ph idx="1"/>
          </p:nvPr>
        </p:nvPicPr>
        <p:blipFill>
          <a:blip r:embed="rId2"/>
          <a:stretch>
            <a:fillRect/>
          </a:stretch>
        </p:blipFill>
        <p:spPr>
          <a:xfrm>
            <a:off x="3367163" y="1907152"/>
            <a:ext cx="4078577" cy="3810330"/>
          </a:xfrm>
          <a:prstGeom prst="rect">
            <a:avLst/>
          </a:prstGeom>
        </p:spPr>
      </p:pic>
    </p:spTree>
    <p:extLst>
      <p:ext uri="{BB962C8B-B14F-4D97-AF65-F5344CB8AC3E}">
        <p14:creationId xmlns:p14="http://schemas.microsoft.com/office/powerpoint/2010/main" val="36503548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B06F4-774E-9007-6BD7-9906AFF5BE36}"/>
              </a:ext>
            </a:extLst>
          </p:cNvPr>
          <p:cNvSpPr>
            <a:spLocks noGrp="1"/>
          </p:cNvSpPr>
          <p:nvPr>
            <p:ph type="title"/>
          </p:nvPr>
        </p:nvSpPr>
        <p:spPr>
          <a:xfrm>
            <a:off x="838199" y="245205"/>
            <a:ext cx="10515600" cy="1143000"/>
          </a:xfrm>
        </p:spPr>
        <p:txBody>
          <a:bodyPr>
            <a:normAutofit fontScale="90000"/>
          </a:bodyPr>
          <a:lstStyle/>
          <a:p>
            <a:r>
              <a:rPr lang="en-US" dirty="0"/>
              <a:t>Visual for The Traffic Density across Different Days of the Week</a:t>
            </a:r>
          </a:p>
        </p:txBody>
      </p:sp>
      <p:pic>
        <p:nvPicPr>
          <p:cNvPr id="5" name="Content Placeholder 4">
            <a:extLst>
              <a:ext uri="{FF2B5EF4-FFF2-40B4-BE49-F238E27FC236}">
                <a16:creationId xmlns:a16="http://schemas.microsoft.com/office/drawing/2014/main" id="{4C0F2CD8-E1B6-D2F7-B062-EE23B0259C17}"/>
              </a:ext>
            </a:extLst>
          </p:cNvPr>
          <p:cNvPicPr>
            <a:picLocks noGrp="1" noChangeAspect="1"/>
          </p:cNvPicPr>
          <p:nvPr>
            <p:ph idx="1"/>
          </p:nvPr>
        </p:nvPicPr>
        <p:blipFill>
          <a:blip r:embed="rId2"/>
          <a:stretch>
            <a:fillRect/>
          </a:stretch>
        </p:blipFill>
        <p:spPr>
          <a:xfrm>
            <a:off x="2333232" y="1897375"/>
            <a:ext cx="7525535" cy="4489450"/>
          </a:xfrm>
        </p:spPr>
      </p:pic>
    </p:spTree>
    <p:extLst>
      <p:ext uri="{BB962C8B-B14F-4D97-AF65-F5344CB8AC3E}">
        <p14:creationId xmlns:p14="http://schemas.microsoft.com/office/powerpoint/2010/main" val="10909679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FDAF85B-B94F-92A0-84DC-E73E6D0494BD}"/>
              </a:ext>
            </a:extLst>
          </p:cNvPr>
          <p:cNvSpPr>
            <a:spLocks noGrp="1"/>
          </p:cNvSpPr>
          <p:nvPr>
            <p:ph idx="1"/>
          </p:nvPr>
        </p:nvSpPr>
        <p:spPr>
          <a:xfrm>
            <a:off x="299803" y="2098623"/>
            <a:ext cx="11677338" cy="4078341"/>
          </a:xfrm>
        </p:spPr>
        <p:txBody>
          <a:bodyPr/>
          <a:lstStyle/>
          <a:p>
            <a:r>
              <a:rPr lang="en-US" dirty="0"/>
              <a:t>From the results, we can see that traffic density in these cities exhibits a clear weekly pattern. Weekends (Saturday and Sunday) have the highest average traffic density (0.283), followed closely by Friday (0.2805). </a:t>
            </a:r>
          </a:p>
          <a:p>
            <a:r>
              <a:rPr lang="en-US" dirty="0"/>
              <a:t>This suggests a significant increase in traffic flow compared to weekdays, which have a slightly lower average traffic density</a:t>
            </a:r>
          </a:p>
        </p:txBody>
      </p:sp>
    </p:spTree>
    <p:extLst>
      <p:ext uri="{BB962C8B-B14F-4D97-AF65-F5344CB8AC3E}">
        <p14:creationId xmlns:p14="http://schemas.microsoft.com/office/powerpoint/2010/main" val="7935373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E604072-9D0A-2094-66F5-7D25094CDD46}"/>
              </a:ext>
            </a:extLst>
          </p:cNvPr>
          <p:cNvSpPr>
            <a:spLocks noGrp="1"/>
          </p:cNvSpPr>
          <p:nvPr>
            <p:ph type="ctrTitle"/>
          </p:nvPr>
        </p:nvSpPr>
        <p:spPr>
          <a:xfrm>
            <a:off x="1359108" y="2235200"/>
            <a:ext cx="9144000" cy="2387600"/>
          </a:xfrm>
        </p:spPr>
        <p:txBody>
          <a:bodyPr>
            <a:noAutofit/>
          </a:bodyPr>
          <a:lstStyle/>
          <a:p>
            <a:r>
              <a:rPr lang="en-US" sz="4000" dirty="0"/>
              <a:t>2. Analyzing the impact of various factors like weather, economic conditions, and vehicle types on traffic density and energy consumption</a:t>
            </a:r>
          </a:p>
        </p:txBody>
      </p:sp>
    </p:spTree>
    <p:extLst>
      <p:ext uri="{BB962C8B-B14F-4D97-AF65-F5344CB8AC3E}">
        <p14:creationId xmlns:p14="http://schemas.microsoft.com/office/powerpoint/2010/main" val="25171843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218EF-917C-96DE-533D-74581052759F}"/>
              </a:ext>
            </a:extLst>
          </p:cNvPr>
          <p:cNvSpPr>
            <a:spLocks noGrp="1"/>
          </p:cNvSpPr>
          <p:nvPr>
            <p:ph type="title"/>
          </p:nvPr>
        </p:nvSpPr>
        <p:spPr>
          <a:xfrm>
            <a:off x="0" y="230215"/>
            <a:ext cx="11992130" cy="1143000"/>
          </a:xfrm>
        </p:spPr>
        <p:txBody>
          <a:bodyPr>
            <a:noAutofit/>
          </a:bodyPr>
          <a:lstStyle/>
          <a:p>
            <a:r>
              <a:rPr lang="en-US" sz="3200" dirty="0"/>
              <a:t>2.1 The Impact of Weather on traffic Density and Energy consumption</a:t>
            </a:r>
          </a:p>
        </p:txBody>
      </p:sp>
      <p:pic>
        <p:nvPicPr>
          <p:cNvPr id="5" name="Content Placeholder 4">
            <a:extLst>
              <a:ext uri="{FF2B5EF4-FFF2-40B4-BE49-F238E27FC236}">
                <a16:creationId xmlns:a16="http://schemas.microsoft.com/office/drawing/2014/main" id="{BB505E5D-4B34-F553-BAB6-2D3A327AFE01}"/>
              </a:ext>
            </a:extLst>
          </p:cNvPr>
          <p:cNvPicPr>
            <a:picLocks noGrp="1" noChangeAspect="1"/>
          </p:cNvPicPr>
          <p:nvPr>
            <p:ph idx="1"/>
          </p:nvPr>
        </p:nvPicPr>
        <p:blipFill>
          <a:blip r:embed="rId2"/>
          <a:stretch>
            <a:fillRect/>
          </a:stretch>
        </p:blipFill>
        <p:spPr>
          <a:xfrm>
            <a:off x="1310974" y="1807434"/>
            <a:ext cx="9001727" cy="4489450"/>
          </a:xfrm>
        </p:spPr>
      </p:pic>
    </p:spTree>
    <p:extLst>
      <p:ext uri="{BB962C8B-B14F-4D97-AF65-F5344CB8AC3E}">
        <p14:creationId xmlns:p14="http://schemas.microsoft.com/office/powerpoint/2010/main" val="17319131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F02C0A1-3047-1B92-041C-4E3B22DF0670}"/>
              </a:ext>
            </a:extLst>
          </p:cNvPr>
          <p:cNvSpPr>
            <a:spLocks noGrp="1"/>
          </p:cNvSpPr>
          <p:nvPr>
            <p:ph idx="1"/>
          </p:nvPr>
        </p:nvSpPr>
        <p:spPr>
          <a:xfrm>
            <a:off x="494675" y="1687513"/>
            <a:ext cx="11572407" cy="4805360"/>
          </a:xfrm>
        </p:spPr>
        <p:txBody>
          <a:bodyPr>
            <a:normAutofit/>
          </a:bodyPr>
          <a:lstStyle/>
          <a:p>
            <a:r>
              <a:rPr lang="en-US" dirty="0"/>
              <a:t>Traffic density appears to be higher during rainy and snowy weather conditions, as indicated by the positions of the median lines and the wider spread of the boxes in the left plot. </a:t>
            </a:r>
          </a:p>
          <a:p>
            <a:pPr lvl="1"/>
            <a:r>
              <a:rPr lang="en-US" dirty="0"/>
              <a:t>This suggests that rain and snow may lead to slower speeds and more congestion. </a:t>
            </a:r>
          </a:p>
          <a:p>
            <a:r>
              <a:rPr lang="en-US" dirty="0"/>
              <a:t> Energy consumption also seems to be potentially affected by weather, with rainy or snowy weather leading to higher energy use, as shown by the possible increase in the median value in the right-hand plot.</a:t>
            </a:r>
          </a:p>
        </p:txBody>
      </p:sp>
    </p:spTree>
    <p:extLst>
      <p:ext uri="{BB962C8B-B14F-4D97-AF65-F5344CB8AC3E}">
        <p14:creationId xmlns:p14="http://schemas.microsoft.com/office/powerpoint/2010/main" val="670793697"/>
      </p:ext>
    </p:extLst>
  </p:cSld>
  <p:clrMapOvr>
    <a:masterClrMapping/>
  </p:clrMapOvr>
</p:sld>
</file>

<file path=ppt/theme/theme1.xml><?xml version="1.0" encoding="utf-8"?>
<a:theme xmlns:a="http://schemas.openxmlformats.org/drawingml/2006/main" name="ucu template">
  <a:themeElements>
    <a:clrScheme name="Custom 6">
      <a:dk1>
        <a:srgbClr val="58585B"/>
      </a:dk1>
      <a:lt1>
        <a:srgbClr val="FFFFFF"/>
      </a:lt1>
      <a:dk2>
        <a:srgbClr val="58585B"/>
      </a:dk2>
      <a:lt2>
        <a:srgbClr val="81C569"/>
      </a:lt2>
      <a:accent1>
        <a:srgbClr val="004C69"/>
      </a:accent1>
      <a:accent2>
        <a:srgbClr val="9E0B0F"/>
      </a:accent2>
      <a:accent3>
        <a:srgbClr val="FFFFFF"/>
      </a:accent3>
      <a:accent4>
        <a:srgbClr val="367187"/>
      </a:accent4>
      <a:accent5>
        <a:srgbClr val="38C6F4"/>
      </a:accent5>
      <a:accent6>
        <a:srgbClr val="FBAB18"/>
      </a:accent6>
      <a:hlink>
        <a:srgbClr val="38C6F4"/>
      </a:hlink>
      <a:folHlink>
        <a:srgbClr val="81C569"/>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6A4D7"/>
        </a:solidFill>
        <a:ln>
          <a:noFill/>
        </a:ln>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ucu template" id="{21974682-FB89-42F0-B48A-58C7C283F41D}" vid="{ECCD7919-2B79-47A4-B710-6781BA84D760}"/>
    </a:ext>
  </a:extLst>
</a:theme>
</file>

<file path=ppt/theme/theme2.xml><?xml version="1.0" encoding="utf-8"?>
<a:theme xmlns:a="http://schemas.openxmlformats.org/drawingml/2006/main" name="Office Theme">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Trebuchet MS">
      <a:majorFont>
        <a:latin typeface="Trebuchet MS" panose="020B0603020202020204"/>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ucu template</Template>
  <TotalTime>211</TotalTime>
  <Words>866</Words>
  <Application>Microsoft Office PowerPoint</Application>
  <PresentationFormat>Widescreen</PresentationFormat>
  <Paragraphs>61</Paragraphs>
  <Slides>18</Slides>
  <Notes>1</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18</vt:i4>
      </vt:variant>
    </vt:vector>
  </HeadingPairs>
  <TitlesOfParts>
    <vt:vector size="25" baseType="lpstr">
      <vt:lpstr>Arial</vt:lpstr>
      <vt:lpstr>Calibri</vt:lpstr>
      <vt:lpstr>CiscoSans ExtraLight</vt:lpstr>
      <vt:lpstr>Trebuchet MS</vt:lpstr>
      <vt:lpstr>Wingdings</vt:lpstr>
      <vt:lpstr>ucu template</vt:lpstr>
      <vt:lpstr>Office Theme</vt:lpstr>
      <vt:lpstr>PowerPoint Presentation</vt:lpstr>
      <vt:lpstr>Research Objectives</vt:lpstr>
      <vt:lpstr>Understanding the traffic density on various days of the week in the urban environments. </vt:lpstr>
      <vt:lpstr>Average Traffic Density by Day of Week</vt:lpstr>
      <vt:lpstr>Visual for The Traffic Density across Different Days of the Week</vt:lpstr>
      <vt:lpstr>PowerPoint Presentation</vt:lpstr>
      <vt:lpstr>2. Analyzing the impact of various factors like weather, economic conditions, and vehicle types on traffic density and energy consumption</vt:lpstr>
      <vt:lpstr>2.1 The Impact of Weather on traffic Density and Energy consumption</vt:lpstr>
      <vt:lpstr>PowerPoint Presentation</vt:lpstr>
      <vt:lpstr>2.2 Analyzing the impact of economic conditions on traffic density and energy consumption</vt:lpstr>
      <vt:lpstr>PowerPoint Presentation</vt:lpstr>
      <vt:lpstr>Analyzing the impact of vehicle types on traffic density and energy consumption</vt:lpstr>
      <vt:lpstr>PowerPoint Presentation</vt:lpstr>
      <vt:lpstr>3. Developing and testing traffic density prediction algorithms for smart city solutions.</vt:lpstr>
      <vt:lpstr>3.1 Finding the predictor variables that have the most impact on traffic density and energy consumption</vt:lpstr>
      <vt:lpstr>3.2 To find a correlation between Traffic Density and the Categorical values</vt:lpstr>
      <vt:lpstr>3.3 Model building and Selection</vt:lpstr>
      <vt:lpstr>Results from the Different Models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Charles Jovans</dc:creator>
  <cp:lastModifiedBy>Charles Jovans</cp:lastModifiedBy>
  <cp:revision>13</cp:revision>
  <dcterms:created xsi:type="dcterms:W3CDTF">2024-04-29T08:28:52Z</dcterms:created>
  <dcterms:modified xsi:type="dcterms:W3CDTF">2024-04-29T14:53:31Z</dcterms:modified>
</cp:coreProperties>
</file>