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7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EC30-8BD0-4B47-B3E9-C4EF8776252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6718-5765-46E6-95DE-A1E94D72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lahariresorts.com/ohi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mash.org/about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Mash</a:t>
            </a:r>
            <a:br>
              <a:rPr lang="en-US" dirty="0" smtClean="0"/>
            </a:br>
            <a:r>
              <a:rPr lang="en-US" dirty="0" smtClean="0"/>
              <a:t>Conference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2397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Mash 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Functional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08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63" y="789098"/>
            <a:ext cx="8406028" cy="54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430" y="633046"/>
            <a:ext cx="9144000" cy="1206378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CodeMash</a:t>
            </a:r>
            <a:r>
              <a:rPr lang="en-US" sz="4800" dirty="0" smtClean="0"/>
              <a:t> 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7400"/>
            <a:ext cx="9144000" cy="439615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What </a:t>
            </a:r>
          </a:p>
          <a:p>
            <a:pPr lvl="1" algn="l"/>
            <a:r>
              <a:rPr lang="en-US" dirty="0" err="1" smtClean="0"/>
              <a:t>CodeMash</a:t>
            </a:r>
            <a:r>
              <a:rPr lang="en-US" dirty="0" smtClean="0"/>
              <a:t> is a IT conference that educates developers on current practices, methodologies and technology trends in variety of platforms and development languages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When &amp; Where</a:t>
            </a:r>
          </a:p>
          <a:p>
            <a:pPr lvl="1" algn="l"/>
            <a:r>
              <a:rPr lang="en-US" dirty="0" smtClean="0"/>
              <a:t>Every January at </a:t>
            </a:r>
            <a:r>
              <a:rPr lang="en-US" dirty="0" smtClean="0">
                <a:hlinkClick r:id="rId2"/>
              </a:rPr>
              <a:t>Kalahari Resort</a:t>
            </a:r>
            <a:r>
              <a:rPr lang="en-US" dirty="0" smtClean="0"/>
              <a:t> in Sandusky, Ohio. This is 10</a:t>
            </a:r>
            <a:r>
              <a:rPr lang="en-US" baseline="30000" dirty="0" smtClean="0"/>
              <a:t>th</a:t>
            </a:r>
            <a:r>
              <a:rPr lang="en-US" dirty="0" smtClean="0"/>
              <a:t> anniversary.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4 day event </a:t>
            </a:r>
            <a:endParaRPr lang="en-US" sz="2800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2 day Pre-compiler:  many workshops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2 day regular sessions</a:t>
            </a:r>
          </a:p>
          <a:p>
            <a:pPr lvl="1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54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92"/>
            <a:ext cx="9144000" cy="6312877"/>
          </a:xfrm>
        </p:spPr>
        <p:txBody>
          <a:bodyPr>
            <a:normAutofit/>
          </a:bodyPr>
          <a:lstStyle/>
          <a:p>
            <a:pPr lvl="1" algn="l"/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What’s special</a:t>
            </a:r>
            <a:endParaRPr lang="en-US" dirty="0"/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Covers many subjects  and area</a:t>
            </a:r>
          </a:p>
          <a:p>
            <a:pPr marL="1657350" lvl="3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Software and hardware</a:t>
            </a:r>
          </a:p>
          <a:p>
            <a:pPr marL="1657350" lvl="3" indent="-285750" algn="l">
              <a:buFont typeface="Wingdings" panose="05000000000000000000" pitchFamily="2" charset="2"/>
              <a:buChar char="§"/>
            </a:pPr>
            <a:r>
              <a:rPr lang="en-US" dirty="0" err="1" smtClean="0"/>
              <a:t>.Net</a:t>
            </a:r>
            <a:r>
              <a:rPr lang="en-US" dirty="0" smtClean="0"/>
              <a:t>,  Functional program, </a:t>
            </a:r>
            <a:r>
              <a:rPr lang="en-US" dirty="0" err="1" smtClean="0"/>
              <a:t>Javascript</a:t>
            </a:r>
            <a:r>
              <a:rPr lang="en-US" dirty="0" smtClean="0"/>
              <a:t>,  </a:t>
            </a:r>
            <a:r>
              <a:rPr lang="en-US" dirty="0" err="1" smtClean="0"/>
              <a:t>cload</a:t>
            </a:r>
            <a:r>
              <a:rPr lang="en-US" dirty="0" smtClean="0"/>
              <a:t>, agile methodologies  soft skills, big data, Vendor tool introduction.</a:t>
            </a:r>
          </a:p>
          <a:p>
            <a:pPr marL="1657350" lvl="3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Schedule is  tight.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Topic keeps change</a:t>
            </a:r>
          </a:p>
          <a:p>
            <a:pPr marL="1657350" lvl="3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40% new speaker each year</a:t>
            </a:r>
          </a:p>
          <a:p>
            <a:pPr marL="1657350" lvl="3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Many  regular </a:t>
            </a:r>
            <a:r>
              <a:rPr lang="en-US" dirty="0" err="1" smtClean="0"/>
              <a:t>codemash</a:t>
            </a:r>
            <a:r>
              <a:rPr lang="en-US" dirty="0" smtClean="0"/>
              <a:t>  attendee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Cheap and  convenient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KidMash</a:t>
            </a:r>
            <a:endParaRPr lang="en-US" dirty="0" smtClean="0"/>
          </a:p>
          <a:p>
            <a:pPr lvl="3" algn="l"/>
            <a:r>
              <a:rPr lang="en-US" dirty="0" smtClean="0"/>
              <a:t>Free family track for spouses  and  kids of the attendees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Check Here</a:t>
            </a:r>
          </a:p>
          <a:p>
            <a:pPr lvl="2" algn="l"/>
            <a:r>
              <a:rPr lang="en-US" dirty="0" smtClean="0">
                <a:hlinkClick r:id="rId2"/>
              </a:rPr>
              <a:t>http://www.codemash.org/about/</a:t>
            </a:r>
            <a:endParaRPr lang="en-US" dirty="0" smtClean="0"/>
          </a:p>
          <a:p>
            <a:pPr lvl="2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6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92"/>
            <a:ext cx="9144000" cy="6312877"/>
          </a:xfrm>
        </p:spPr>
        <p:txBody>
          <a:bodyPr>
            <a:normAutofit/>
          </a:bodyPr>
          <a:lstStyle/>
          <a:p>
            <a:pPr lvl="1" algn="l"/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Fun</a:t>
            </a:r>
            <a:endParaRPr lang="en-US" dirty="0"/>
          </a:p>
          <a:p>
            <a:pPr lvl="2" algn="l"/>
            <a:r>
              <a:rPr lang="en-US" dirty="0" smtClean="0"/>
              <a:t> 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2" algn="l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87014">
            <a:off x="1916229" y="1403325"/>
            <a:ext cx="3004971" cy="2253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59812" y="675556"/>
            <a:ext cx="2738371" cy="2053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51146">
            <a:off x="6982462" y="2884533"/>
            <a:ext cx="3252324" cy="2439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998440">
            <a:off x="3748967" y="3101182"/>
            <a:ext cx="3506283" cy="26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262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GIT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4985"/>
            <a:ext cx="9144000" cy="432581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Mash 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Functional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26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92"/>
            <a:ext cx="9144000" cy="6312877"/>
          </a:xfrm>
        </p:spPr>
        <p:txBody>
          <a:bodyPr>
            <a:normAutofit/>
          </a:bodyPr>
          <a:lstStyle/>
          <a:p>
            <a:pPr lvl="1" algn="l"/>
            <a:endParaRPr lang="en-US" dirty="0" smtClean="0"/>
          </a:p>
          <a:p>
            <a:r>
              <a:rPr lang="en-US" sz="3200" b="1" dirty="0"/>
              <a:t>Commands: Getting </a:t>
            </a:r>
            <a:r>
              <a:rPr lang="en-US" sz="3200" b="1" dirty="0" smtClean="0"/>
              <a:t>Started</a:t>
            </a:r>
          </a:p>
          <a:p>
            <a:endParaRPr lang="en-US" sz="320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First</a:t>
            </a:r>
            <a:r>
              <a:rPr lang="en-US" dirty="0"/>
              <a:t>, tell </a:t>
            </a:r>
            <a:r>
              <a:rPr lang="en-US" dirty="0" err="1"/>
              <a:t>Git</a:t>
            </a:r>
            <a:r>
              <a:rPr lang="en-US" dirty="0"/>
              <a:t> who you </a:t>
            </a:r>
            <a:r>
              <a:rPr lang="en-US" dirty="0" smtClean="0"/>
              <a:t>are: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“My Name”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1400" dirty="0" smtClean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“</a:t>
            </a:r>
            <a:r>
              <a:rPr lang="en-US" dirty="0" err="1"/>
              <a:t>my@email.address</a:t>
            </a:r>
            <a:r>
              <a:rPr lang="en-US" dirty="0"/>
              <a:t>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Get help: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git</a:t>
            </a:r>
            <a:r>
              <a:rPr lang="en-US" dirty="0" smtClean="0"/>
              <a:t> &lt;command&gt; -h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git</a:t>
            </a:r>
            <a:r>
              <a:rPr lang="en-US" dirty="0" smtClean="0"/>
              <a:t> help &lt;command&gt;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/>
              <a:t>a new </a:t>
            </a:r>
            <a:r>
              <a:rPr lang="en-US" dirty="0" err="1"/>
              <a:t>Git</a:t>
            </a:r>
            <a:r>
              <a:rPr lang="en-US" dirty="0"/>
              <a:t> repository: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9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77" y="422029"/>
            <a:ext cx="7895492" cy="57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4" y="455523"/>
            <a:ext cx="6822831" cy="54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2" y="685800"/>
            <a:ext cx="7867000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Code Mash Conference Sharing</vt:lpstr>
      <vt:lpstr>CodeMash Introduction</vt:lpstr>
      <vt:lpstr>PowerPoint Presentation</vt:lpstr>
      <vt:lpstr>PowerPoint Presentation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Big Lot's 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Mash Conference Sharing</dc:title>
  <dc:creator>Nie, Chuck</dc:creator>
  <cp:lastModifiedBy>Nie, Chuck</cp:lastModifiedBy>
  <cp:revision>12</cp:revision>
  <dcterms:created xsi:type="dcterms:W3CDTF">2016-01-20T01:01:19Z</dcterms:created>
  <dcterms:modified xsi:type="dcterms:W3CDTF">2016-01-20T02:49:39Z</dcterms:modified>
</cp:coreProperties>
</file>